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9A5AC-F1AF-4C81-8E4E-54CD2964BBE3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32B45-6352-4A8D-A27D-6BFADAD9EB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33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32B45-6352-4A8D-A27D-6BFADAD9EB8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023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06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78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18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15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712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15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14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57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80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983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26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3CF50-1444-45F7-A3A6-3B025B0ACF3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BE9C8-DF7A-4109-BF28-04AF2852E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854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7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image" Target="../media/image2.wmf"/><Relationship Id="rId4" Type="http://schemas.openxmlformats.org/officeDocument/2006/relationships/image" Target="../media/image3.wmf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00808"/>
            <a:ext cx="5544616" cy="388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544" y="476672"/>
            <a:ext cx="907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How to make the perfect……..</a:t>
            </a:r>
            <a:endParaRPr lang="en-GB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43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30914" y="476672"/>
            <a:ext cx="5277190" cy="2593063"/>
            <a:chOff x="480" y="900"/>
            <a:chExt cx="3262" cy="3161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480" y="900"/>
              <a:ext cx="3262" cy="3161"/>
            </a:xfrm>
            <a:custGeom>
              <a:avLst/>
              <a:gdLst>
                <a:gd name="T0" fmla="*/ 1227 w 3262"/>
                <a:gd name="T1" fmla="*/ 6 h 3161"/>
                <a:gd name="T2" fmla="*/ 1359 w 3262"/>
                <a:gd name="T3" fmla="*/ 3 h 3161"/>
                <a:gd name="T4" fmla="*/ 1534 w 3262"/>
                <a:gd name="T5" fmla="*/ 3 h 3161"/>
                <a:gd name="T6" fmla="*/ 1733 w 3262"/>
                <a:gd name="T7" fmla="*/ 17 h 3161"/>
                <a:gd name="T8" fmla="*/ 1939 w 3262"/>
                <a:gd name="T9" fmla="*/ 51 h 3161"/>
                <a:gd name="T10" fmla="*/ 2141 w 3262"/>
                <a:gd name="T11" fmla="*/ 104 h 3161"/>
                <a:gd name="T12" fmla="*/ 2336 w 3262"/>
                <a:gd name="T13" fmla="*/ 177 h 3161"/>
                <a:gd name="T14" fmla="*/ 2513 w 3262"/>
                <a:gd name="T15" fmla="*/ 261 h 3161"/>
                <a:gd name="T16" fmla="*/ 2673 w 3262"/>
                <a:gd name="T17" fmla="*/ 354 h 3161"/>
                <a:gd name="T18" fmla="*/ 2814 w 3262"/>
                <a:gd name="T19" fmla="*/ 449 h 3161"/>
                <a:gd name="T20" fmla="*/ 2930 w 3262"/>
                <a:gd name="T21" fmla="*/ 548 h 3161"/>
                <a:gd name="T22" fmla="*/ 3028 w 3262"/>
                <a:gd name="T23" fmla="*/ 654 h 3161"/>
                <a:gd name="T24" fmla="*/ 3113 w 3262"/>
                <a:gd name="T25" fmla="*/ 766 h 3161"/>
                <a:gd name="T26" fmla="*/ 3186 w 3262"/>
                <a:gd name="T27" fmla="*/ 893 h 3161"/>
                <a:gd name="T28" fmla="*/ 3239 w 3262"/>
                <a:gd name="T29" fmla="*/ 1033 h 3161"/>
                <a:gd name="T30" fmla="*/ 3262 w 3262"/>
                <a:gd name="T31" fmla="*/ 1179 h 3161"/>
                <a:gd name="T32" fmla="*/ 3250 w 3262"/>
                <a:gd name="T33" fmla="*/ 1331 h 3161"/>
                <a:gd name="T34" fmla="*/ 3214 w 3262"/>
                <a:gd name="T35" fmla="*/ 1465 h 3161"/>
                <a:gd name="T36" fmla="*/ 3160 w 3262"/>
                <a:gd name="T37" fmla="*/ 1575 h 3161"/>
                <a:gd name="T38" fmla="*/ 3051 w 3262"/>
                <a:gd name="T39" fmla="*/ 1682 h 3161"/>
                <a:gd name="T40" fmla="*/ 2969 w 3262"/>
                <a:gd name="T41" fmla="*/ 1724 h 3161"/>
                <a:gd name="T42" fmla="*/ 2882 w 3262"/>
                <a:gd name="T43" fmla="*/ 1766 h 3161"/>
                <a:gd name="T44" fmla="*/ 2789 w 3262"/>
                <a:gd name="T45" fmla="*/ 1830 h 3161"/>
                <a:gd name="T46" fmla="*/ 2693 w 3262"/>
                <a:gd name="T47" fmla="*/ 1934 h 3161"/>
                <a:gd name="T48" fmla="*/ 2620 w 3262"/>
                <a:gd name="T49" fmla="*/ 2083 h 3161"/>
                <a:gd name="T50" fmla="*/ 2561 w 3262"/>
                <a:gd name="T51" fmla="*/ 2257 h 3161"/>
                <a:gd name="T52" fmla="*/ 2513 w 3262"/>
                <a:gd name="T53" fmla="*/ 2445 h 3161"/>
                <a:gd name="T54" fmla="*/ 2462 w 3262"/>
                <a:gd name="T55" fmla="*/ 2633 h 3161"/>
                <a:gd name="T56" fmla="*/ 2403 w 3262"/>
                <a:gd name="T57" fmla="*/ 2804 h 3161"/>
                <a:gd name="T58" fmla="*/ 2333 w 3262"/>
                <a:gd name="T59" fmla="*/ 2953 h 3161"/>
                <a:gd name="T60" fmla="*/ 2248 w 3262"/>
                <a:gd name="T61" fmla="*/ 3065 h 3161"/>
                <a:gd name="T62" fmla="*/ 2141 w 3262"/>
                <a:gd name="T63" fmla="*/ 3136 h 3161"/>
                <a:gd name="T64" fmla="*/ 2018 w 3262"/>
                <a:gd name="T65" fmla="*/ 3161 h 3161"/>
                <a:gd name="T66" fmla="*/ 1871 w 3262"/>
                <a:gd name="T67" fmla="*/ 3133 h 3161"/>
                <a:gd name="T68" fmla="*/ 1702 w 3262"/>
                <a:gd name="T69" fmla="*/ 3060 h 3161"/>
                <a:gd name="T70" fmla="*/ 1508 w 3262"/>
                <a:gd name="T71" fmla="*/ 2953 h 3161"/>
                <a:gd name="T72" fmla="*/ 1294 w 3262"/>
                <a:gd name="T73" fmla="*/ 2835 h 3161"/>
                <a:gd name="T74" fmla="*/ 1055 w 3262"/>
                <a:gd name="T75" fmla="*/ 2723 h 3161"/>
                <a:gd name="T76" fmla="*/ 796 w 3262"/>
                <a:gd name="T77" fmla="*/ 2628 h 3161"/>
                <a:gd name="T78" fmla="*/ 543 w 3262"/>
                <a:gd name="T79" fmla="*/ 2529 h 3161"/>
                <a:gd name="T80" fmla="*/ 318 w 3262"/>
                <a:gd name="T81" fmla="*/ 2423 h 3161"/>
                <a:gd name="T82" fmla="*/ 138 w 3262"/>
                <a:gd name="T83" fmla="*/ 2302 h 3161"/>
                <a:gd name="T84" fmla="*/ 28 w 3262"/>
                <a:gd name="T85" fmla="*/ 2164 h 3161"/>
                <a:gd name="T86" fmla="*/ 0 w 3262"/>
                <a:gd name="T87" fmla="*/ 2002 h 3161"/>
                <a:gd name="T88" fmla="*/ 56 w 3262"/>
                <a:gd name="T89" fmla="*/ 1819 h 3161"/>
                <a:gd name="T90" fmla="*/ 166 w 3262"/>
                <a:gd name="T91" fmla="*/ 1634 h 3161"/>
                <a:gd name="T92" fmla="*/ 312 w 3262"/>
                <a:gd name="T93" fmla="*/ 1460 h 3161"/>
                <a:gd name="T94" fmla="*/ 467 w 3262"/>
                <a:gd name="T95" fmla="*/ 1305 h 3161"/>
                <a:gd name="T96" fmla="*/ 605 w 3262"/>
                <a:gd name="T97" fmla="*/ 1190 h 3161"/>
                <a:gd name="T98" fmla="*/ 700 w 3262"/>
                <a:gd name="T99" fmla="*/ 1123 h 3161"/>
                <a:gd name="T100" fmla="*/ 802 w 3262"/>
                <a:gd name="T101" fmla="*/ 1053 h 3161"/>
                <a:gd name="T102" fmla="*/ 788 w 3262"/>
                <a:gd name="T103" fmla="*/ 943 h 3161"/>
                <a:gd name="T104" fmla="*/ 757 w 3262"/>
                <a:gd name="T105" fmla="*/ 828 h 3161"/>
                <a:gd name="T106" fmla="*/ 729 w 3262"/>
                <a:gd name="T107" fmla="*/ 727 h 3161"/>
                <a:gd name="T108" fmla="*/ 706 w 3262"/>
                <a:gd name="T109" fmla="*/ 612 h 3161"/>
                <a:gd name="T110" fmla="*/ 698 w 3262"/>
                <a:gd name="T111" fmla="*/ 491 h 3161"/>
                <a:gd name="T112" fmla="*/ 706 w 3262"/>
                <a:gd name="T113" fmla="*/ 373 h 3161"/>
                <a:gd name="T114" fmla="*/ 737 w 3262"/>
                <a:gd name="T115" fmla="*/ 264 h 3161"/>
                <a:gd name="T116" fmla="*/ 785 w 3262"/>
                <a:gd name="T117" fmla="*/ 171 h 3161"/>
                <a:gd name="T118" fmla="*/ 878 w 3262"/>
                <a:gd name="T119" fmla="*/ 84 h 3161"/>
                <a:gd name="T120" fmla="*/ 962 w 3262"/>
                <a:gd name="T121" fmla="*/ 45 h 3161"/>
                <a:gd name="T122" fmla="*/ 1052 w 3262"/>
                <a:gd name="T123" fmla="*/ 23 h 3161"/>
                <a:gd name="T124" fmla="*/ 1154 w 3262"/>
                <a:gd name="T125" fmla="*/ 14 h 3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62" h="3161">
                  <a:moveTo>
                    <a:pt x="1154" y="14"/>
                  </a:moveTo>
                  <a:lnTo>
                    <a:pt x="1154" y="14"/>
                  </a:lnTo>
                  <a:lnTo>
                    <a:pt x="1156" y="14"/>
                  </a:lnTo>
                  <a:lnTo>
                    <a:pt x="1159" y="11"/>
                  </a:lnTo>
                  <a:lnTo>
                    <a:pt x="1168" y="11"/>
                  </a:lnTo>
                  <a:lnTo>
                    <a:pt x="1176" y="11"/>
                  </a:lnTo>
                  <a:lnTo>
                    <a:pt x="1187" y="11"/>
                  </a:lnTo>
                  <a:lnTo>
                    <a:pt x="1190" y="9"/>
                  </a:lnTo>
                  <a:lnTo>
                    <a:pt x="1199" y="9"/>
                  </a:lnTo>
                  <a:lnTo>
                    <a:pt x="1204" y="9"/>
                  </a:lnTo>
                  <a:lnTo>
                    <a:pt x="1213" y="9"/>
                  </a:lnTo>
                  <a:lnTo>
                    <a:pt x="1218" y="9"/>
                  </a:lnTo>
                  <a:lnTo>
                    <a:pt x="1227" y="6"/>
                  </a:lnTo>
                  <a:lnTo>
                    <a:pt x="1235" y="6"/>
                  </a:lnTo>
                  <a:lnTo>
                    <a:pt x="1244" y="6"/>
                  </a:lnTo>
                  <a:lnTo>
                    <a:pt x="1252" y="6"/>
                  </a:lnTo>
                  <a:lnTo>
                    <a:pt x="1261" y="6"/>
                  </a:lnTo>
                  <a:lnTo>
                    <a:pt x="1272" y="6"/>
                  </a:lnTo>
                  <a:lnTo>
                    <a:pt x="1280" y="6"/>
                  </a:lnTo>
                  <a:lnTo>
                    <a:pt x="1291" y="3"/>
                  </a:lnTo>
                  <a:lnTo>
                    <a:pt x="1300" y="3"/>
                  </a:lnTo>
                  <a:lnTo>
                    <a:pt x="1311" y="3"/>
                  </a:lnTo>
                  <a:lnTo>
                    <a:pt x="1322" y="3"/>
                  </a:lnTo>
                  <a:lnTo>
                    <a:pt x="1334" y="3"/>
                  </a:lnTo>
                  <a:lnTo>
                    <a:pt x="1345" y="3"/>
                  </a:lnTo>
                  <a:lnTo>
                    <a:pt x="1359" y="3"/>
                  </a:lnTo>
                  <a:lnTo>
                    <a:pt x="1373" y="3"/>
                  </a:lnTo>
                  <a:lnTo>
                    <a:pt x="1382" y="0"/>
                  </a:lnTo>
                  <a:lnTo>
                    <a:pt x="1396" y="0"/>
                  </a:lnTo>
                  <a:lnTo>
                    <a:pt x="1410" y="0"/>
                  </a:lnTo>
                  <a:lnTo>
                    <a:pt x="1421" y="0"/>
                  </a:lnTo>
                  <a:lnTo>
                    <a:pt x="1435" y="0"/>
                  </a:lnTo>
                  <a:lnTo>
                    <a:pt x="1449" y="0"/>
                  </a:lnTo>
                  <a:lnTo>
                    <a:pt x="1460" y="0"/>
                  </a:lnTo>
                  <a:lnTo>
                    <a:pt x="1477" y="0"/>
                  </a:lnTo>
                  <a:lnTo>
                    <a:pt x="1489" y="0"/>
                  </a:lnTo>
                  <a:lnTo>
                    <a:pt x="1503" y="0"/>
                  </a:lnTo>
                  <a:lnTo>
                    <a:pt x="1519" y="0"/>
                  </a:lnTo>
                  <a:lnTo>
                    <a:pt x="1534" y="3"/>
                  </a:lnTo>
                  <a:lnTo>
                    <a:pt x="1548" y="3"/>
                  </a:lnTo>
                  <a:lnTo>
                    <a:pt x="1565" y="3"/>
                  </a:lnTo>
                  <a:lnTo>
                    <a:pt x="1579" y="6"/>
                  </a:lnTo>
                  <a:lnTo>
                    <a:pt x="1593" y="6"/>
                  </a:lnTo>
                  <a:lnTo>
                    <a:pt x="1610" y="6"/>
                  </a:lnTo>
                  <a:lnTo>
                    <a:pt x="1624" y="6"/>
                  </a:lnTo>
                  <a:lnTo>
                    <a:pt x="1638" y="9"/>
                  </a:lnTo>
                  <a:lnTo>
                    <a:pt x="1655" y="9"/>
                  </a:lnTo>
                  <a:lnTo>
                    <a:pt x="1669" y="11"/>
                  </a:lnTo>
                  <a:lnTo>
                    <a:pt x="1686" y="11"/>
                  </a:lnTo>
                  <a:lnTo>
                    <a:pt x="1702" y="14"/>
                  </a:lnTo>
                  <a:lnTo>
                    <a:pt x="1719" y="17"/>
                  </a:lnTo>
                  <a:lnTo>
                    <a:pt x="1733" y="17"/>
                  </a:lnTo>
                  <a:lnTo>
                    <a:pt x="1750" y="20"/>
                  </a:lnTo>
                  <a:lnTo>
                    <a:pt x="1764" y="20"/>
                  </a:lnTo>
                  <a:lnTo>
                    <a:pt x="1781" y="23"/>
                  </a:lnTo>
                  <a:lnTo>
                    <a:pt x="1798" y="25"/>
                  </a:lnTo>
                  <a:lnTo>
                    <a:pt x="1815" y="28"/>
                  </a:lnTo>
                  <a:lnTo>
                    <a:pt x="1829" y="31"/>
                  </a:lnTo>
                  <a:lnTo>
                    <a:pt x="1846" y="34"/>
                  </a:lnTo>
                  <a:lnTo>
                    <a:pt x="1860" y="37"/>
                  </a:lnTo>
                  <a:lnTo>
                    <a:pt x="1877" y="39"/>
                  </a:lnTo>
                  <a:lnTo>
                    <a:pt x="1894" y="39"/>
                  </a:lnTo>
                  <a:lnTo>
                    <a:pt x="1911" y="45"/>
                  </a:lnTo>
                  <a:lnTo>
                    <a:pt x="1925" y="48"/>
                  </a:lnTo>
                  <a:lnTo>
                    <a:pt x="1939" y="51"/>
                  </a:lnTo>
                  <a:lnTo>
                    <a:pt x="1956" y="53"/>
                  </a:lnTo>
                  <a:lnTo>
                    <a:pt x="1973" y="56"/>
                  </a:lnTo>
                  <a:lnTo>
                    <a:pt x="1987" y="62"/>
                  </a:lnTo>
                  <a:lnTo>
                    <a:pt x="2004" y="65"/>
                  </a:lnTo>
                  <a:lnTo>
                    <a:pt x="2018" y="68"/>
                  </a:lnTo>
                  <a:lnTo>
                    <a:pt x="2035" y="73"/>
                  </a:lnTo>
                  <a:lnTo>
                    <a:pt x="2049" y="76"/>
                  </a:lnTo>
                  <a:lnTo>
                    <a:pt x="2066" y="82"/>
                  </a:lnTo>
                  <a:lnTo>
                    <a:pt x="2080" y="84"/>
                  </a:lnTo>
                  <a:lnTo>
                    <a:pt x="2096" y="90"/>
                  </a:lnTo>
                  <a:lnTo>
                    <a:pt x="2111" y="93"/>
                  </a:lnTo>
                  <a:lnTo>
                    <a:pt x="2127" y="101"/>
                  </a:lnTo>
                  <a:lnTo>
                    <a:pt x="2141" y="104"/>
                  </a:lnTo>
                  <a:lnTo>
                    <a:pt x="2156" y="110"/>
                  </a:lnTo>
                  <a:lnTo>
                    <a:pt x="2172" y="115"/>
                  </a:lnTo>
                  <a:lnTo>
                    <a:pt x="2187" y="121"/>
                  </a:lnTo>
                  <a:lnTo>
                    <a:pt x="2201" y="124"/>
                  </a:lnTo>
                  <a:lnTo>
                    <a:pt x="2217" y="132"/>
                  </a:lnTo>
                  <a:lnTo>
                    <a:pt x="2232" y="135"/>
                  </a:lnTo>
                  <a:lnTo>
                    <a:pt x="2246" y="140"/>
                  </a:lnTo>
                  <a:lnTo>
                    <a:pt x="2260" y="146"/>
                  </a:lnTo>
                  <a:lnTo>
                    <a:pt x="2277" y="155"/>
                  </a:lnTo>
                  <a:lnTo>
                    <a:pt x="2291" y="160"/>
                  </a:lnTo>
                  <a:lnTo>
                    <a:pt x="2305" y="166"/>
                  </a:lnTo>
                  <a:lnTo>
                    <a:pt x="2319" y="171"/>
                  </a:lnTo>
                  <a:lnTo>
                    <a:pt x="2336" y="177"/>
                  </a:lnTo>
                  <a:lnTo>
                    <a:pt x="2350" y="183"/>
                  </a:lnTo>
                  <a:lnTo>
                    <a:pt x="2364" y="188"/>
                  </a:lnTo>
                  <a:lnTo>
                    <a:pt x="2378" y="194"/>
                  </a:lnTo>
                  <a:lnTo>
                    <a:pt x="2392" y="202"/>
                  </a:lnTo>
                  <a:lnTo>
                    <a:pt x="2403" y="208"/>
                  </a:lnTo>
                  <a:lnTo>
                    <a:pt x="2417" y="216"/>
                  </a:lnTo>
                  <a:lnTo>
                    <a:pt x="2431" y="222"/>
                  </a:lnTo>
                  <a:lnTo>
                    <a:pt x="2445" y="228"/>
                  </a:lnTo>
                  <a:lnTo>
                    <a:pt x="2460" y="236"/>
                  </a:lnTo>
                  <a:lnTo>
                    <a:pt x="2474" y="242"/>
                  </a:lnTo>
                  <a:lnTo>
                    <a:pt x="2488" y="247"/>
                  </a:lnTo>
                  <a:lnTo>
                    <a:pt x="2499" y="256"/>
                  </a:lnTo>
                  <a:lnTo>
                    <a:pt x="2513" y="261"/>
                  </a:lnTo>
                  <a:lnTo>
                    <a:pt x="2524" y="270"/>
                  </a:lnTo>
                  <a:lnTo>
                    <a:pt x="2538" y="275"/>
                  </a:lnTo>
                  <a:lnTo>
                    <a:pt x="2552" y="284"/>
                  </a:lnTo>
                  <a:lnTo>
                    <a:pt x="2564" y="289"/>
                  </a:lnTo>
                  <a:lnTo>
                    <a:pt x="2578" y="298"/>
                  </a:lnTo>
                  <a:lnTo>
                    <a:pt x="2589" y="303"/>
                  </a:lnTo>
                  <a:lnTo>
                    <a:pt x="2600" y="312"/>
                  </a:lnTo>
                  <a:lnTo>
                    <a:pt x="2614" y="317"/>
                  </a:lnTo>
                  <a:lnTo>
                    <a:pt x="2626" y="326"/>
                  </a:lnTo>
                  <a:lnTo>
                    <a:pt x="2640" y="331"/>
                  </a:lnTo>
                  <a:lnTo>
                    <a:pt x="2651" y="340"/>
                  </a:lnTo>
                  <a:lnTo>
                    <a:pt x="2662" y="348"/>
                  </a:lnTo>
                  <a:lnTo>
                    <a:pt x="2673" y="354"/>
                  </a:lnTo>
                  <a:lnTo>
                    <a:pt x="2685" y="362"/>
                  </a:lnTo>
                  <a:lnTo>
                    <a:pt x="2696" y="371"/>
                  </a:lnTo>
                  <a:lnTo>
                    <a:pt x="2707" y="376"/>
                  </a:lnTo>
                  <a:lnTo>
                    <a:pt x="2718" y="385"/>
                  </a:lnTo>
                  <a:lnTo>
                    <a:pt x="2730" y="390"/>
                  </a:lnTo>
                  <a:lnTo>
                    <a:pt x="2744" y="399"/>
                  </a:lnTo>
                  <a:lnTo>
                    <a:pt x="2752" y="407"/>
                  </a:lnTo>
                  <a:lnTo>
                    <a:pt x="2764" y="413"/>
                  </a:lnTo>
                  <a:lnTo>
                    <a:pt x="2772" y="418"/>
                  </a:lnTo>
                  <a:lnTo>
                    <a:pt x="2783" y="427"/>
                  </a:lnTo>
                  <a:lnTo>
                    <a:pt x="2794" y="435"/>
                  </a:lnTo>
                  <a:lnTo>
                    <a:pt x="2803" y="441"/>
                  </a:lnTo>
                  <a:lnTo>
                    <a:pt x="2814" y="449"/>
                  </a:lnTo>
                  <a:lnTo>
                    <a:pt x="2823" y="458"/>
                  </a:lnTo>
                  <a:lnTo>
                    <a:pt x="2831" y="463"/>
                  </a:lnTo>
                  <a:lnTo>
                    <a:pt x="2842" y="472"/>
                  </a:lnTo>
                  <a:lnTo>
                    <a:pt x="2851" y="480"/>
                  </a:lnTo>
                  <a:lnTo>
                    <a:pt x="2859" y="486"/>
                  </a:lnTo>
                  <a:lnTo>
                    <a:pt x="2870" y="494"/>
                  </a:lnTo>
                  <a:lnTo>
                    <a:pt x="2879" y="503"/>
                  </a:lnTo>
                  <a:lnTo>
                    <a:pt x="2887" y="508"/>
                  </a:lnTo>
                  <a:lnTo>
                    <a:pt x="2899" y="519"/>
                  </a:lnTo>
                  <a:lnTo>
                    <a:pt x="2904" y="525"/>
                  </a:lnTo>
                  <a:lnTo>
                    <a:pt x="2913" y="533"/>
                  </a:lnTo>
                  <a:lnTo>
                    <a:pt x="2921" y="542"/>
                  </a:lnTo>
                  <a:lnTo>
                    <a:pt x="2930" y="548"/>
                  </a:lnTo>
                  <a:lnTo>
                    <a:pt x="2938" y="556"/>
                  </a:lnTo>
                  <a:lnTo>
                    <a:pt x="2946" y="564"/>
                  </a:lnTo>
                  <a:lnTo>
                    <a:pt x="2952" y="573"/>
                  </a:lnTo>
                  <a:lnTo>
                    <a:pt x="2963" y="581"/>
                  </a:lnTo>
                  <a:lnTo>
                    <a:pt x="2969" y="587"/>
                  </a:lnTo>
                  <a:lnTo>
                    <a:pt x="2977" y="595"/>
                  </a:lnTo>
                  <a:lnTo>
                    <a:pt x="2986" y="604"/>
                  </a:lnTo>
                  <a:lnTo>
                    <a:pt x="2992" y="612"/>
                  </a:lnTo>
                  <a:lnTo>
                    <a:pt x="3000" y="620"/>
                  </a:lnTo>
                  <a:lnTo>
                    <a:pt x="3008" y="629"/>
                  </a:lnTo>
                  <a:lnTo>
                    <a:pt x="3014" y="637"/>
                  </a:lnTo>
                  <a:lnTo>
                    <a:pt x="3022" y="646"/>
                  </a:lnTo>
                  <a:lnTo>
                    <a:pt x="3028" y="654"/>
                  </a:lnTo>
                  <a:lnTo>
                    <a:pt x="3037" y="663"/>
                  </a:lnTo>
                  <a:lnTo>
                    <a:pt x="3042" y="671"/>
                  </a:lnTo>
                  <a:lnTo>
                    <a:pt x="3048" y="679"/>
                  </a:lnTo>
                  <a:lnTo>
                    <a:pt x="3056" y="688"/>
                  </a:lnTo>
                  <a:lnTo>
                    <a:pt x="3062" y="696"/>
                  </a:lnTo>
                  <a:lnTo>
                    <a:pt x="3068" y="705"/>
                  </a:lnTo>
                  <a:lnTo>
                    <a:pt x="3076" y="716"/>
                  </a:lnTo>
                  <a:lnTo>
                    <a:pt x="3082" y="722"/>
                  </a:lnTo>
                  <a:lnTo>
                    <a:pt x="3087" y="733"/>
                  </a:lnTo>
                  <a:lnTo>
                    <a:pt x="3093" y="741"/>
                  </a:lnTo>
                  <a:lnTo>
                    <a:pt x="3101" y="750"/>
                  </a:lnTo>
                  <a:lnTo>
                    <a:pt x="3107" y="758"/>
                  </a:lnTo>
                  <a:lnTo>
                    <a:pt x="3113" y="766"/>
                  </a:lnTo>
                  <a:lnTo>
                    <a:pt x="3118" y="778"/>
                  </a:lnTo>
                  <a:lnTo>
                    <a:pt x="3124" y="789"/>
                  </a:lnTo>
                  <a:lnTo>
                    <a:pt x="3129" y="797"/>
                  </a:lnTo>
                  <a:lnTo>
                    <a:pt x="3135" y="806"/>
                  </a:lnTo>
                  <a:lnTo>
                    <a:pt x="3141" y="814"/>
                  </a:lnTo>
                  <a:lnTo>
                    <a:pt x="3146" y="825"/>
                  </a:lnTo>
                  <a:lnTo>
                    <a:pt x="3152" y="834"/>
                  </a:lnTo>
                  <a:lnTo>
                    <a:pt x="3158" y="842"/>
                  </a:lnTo>
                  <a:lnTo>
                    <a:pt x="3163" y="853"/>
                  </a:lnTo>
                  <a:lnTo>
                    <a:pt x="3169" y="865"/>
                  </a:lnTo>
                  <a:lnTo>
                    <a:pt x="3174" y="873"/>
                  </a:lnTo>
                  <a:lnTo>
                    <a:pt x="3180" y="882"/>
                  </a:lnTo>
                  <a:lnTo>
                    <a:pt x="3186" y="893"/>
                  </a:lnTo>
                  <a:lnTo>
                    <a:pt x="3189" y="904"/>
                  </a:lnTo>
                  <a:lnTo>
                    <a:pt x="3194" y="912"/>
                  </a:lnTo>
                  <a:lnTo>
                    <a:pt x="3200" y="924"/>
                  </a:lnTo>
                  <a:lnTo>
                    <a:pt x="3205" y="935"/>
                  </a:lnTo>
                  <a:lnTo>
                    <a:pt x="3211" y="946"/>
                  </a:lnTo>
                  <a:lnTo>
                    <a:pt x="3214" y="955"/>
                  </a:lnTo>
                  <a:lnTo>
                    <a:pt x="3219" y="966"/>
                  </a:lnTo>
                  <a:lnTo>
                    <a:pt x="3222" y="977"/>
                  </a:lnTo>
                  <a:lnTo>
                    <a:pt x="3228" y="988"/>
                  </a:lnTo>
                  <a:lnTo>
                    <a:pt x="3231" y="997"/>
                  </a:lnTo>
                  <a:lnTo>
                    <a:pt x="3234" y="1008"/>
                  </a:lnTo>
                  <a:lnTo>
                    <a:pt x="3236" y="1019"/>
                  </a:lnTo>
                  <a:lnTo>
                    <a:pt x="3239" y="1033"/>
                  </a:lnTo>
                  <a:lnTo>
                    <a:pt x="3242" y="1042"/>
                  </a:lnTo>
                  <a:lnTo>
                    <a:pt x="3245" y="1056"/>
                  </a:lnTo>
                  <a:lnTo>
                    <a:pt x="3248" y="1064"/>
                  </a:lnTo>
                  <a:lnTo>
                    <a:pt x="3250" y="1078"/>
                  </a:lnTo>
                  <a:lnTo>
                    <a:pt x="3250" y="1089"/>
                  </a:lnTo>
                  <a:lnTo>
                    <a:pt x="3253" y="1100"/>
                  </a:lnTo>
                  <a:lnTo>
                    <a:pt x="3256" y="1112"/>
                  </a:lnTo>
                  <a:lnTo>
                    <a:pt x="3256" y="1126"/>
                  </a:lnTo>
                  <a:lnTo>
                    <a:pt x="3256" y="1134"/>
                  </a:lnTo>
                  <a:lnTo>
                    <a:pt x="3259" y="1148"/>
                  </a:lnTo>
                  <a:lnTo>
                    <a:pt x="3259" y="1157"/>
                  </a:lnTo>
                  <a:lnTo>
                    <a:pt x="3262" y="1171"/>
                  </a:lnTo>
                  <a:lnTo>
                    <a:pt x="3262" y="1179"/>
                  </a:lnTo>
                  <a:lnTo>
                    <a:pt x="3262" y="1193"/>
                  </a:lnTo>
                  <a:lnTo>
                    <a:pt x="3262" y="1204"/>
                  </a:lnTo>
                  <a:lnTo>
                    <a:pt x="3262" y="1216"/>
                  </a:lnTo>
                  <a:lnTo>
                    <a:pt x="3259" y="1227"/>
                  </a:lnTo>
                  <a:lnTo>
                    <a:pt x="3259" y="1238"/>
                  </a:lnTo>
                  <a:lnTo>
                    <a:pt x="3256" y="1249"/>
                  </a:lnTo>
                  <a:lnTo>
                    <a:pt x="3256" y="1260"/>
                  </a:lnTo>
                  <a:lnTo>
                    <a:pt x="3256" y="1272"/>
                  </a:lnTo>
                  <a:lnTo>
                    <a:pt x="3256" y="1286"/>
                  </a:lnTo>
                  <a:lnTo>
                    <a:pt x="3253" y="1297"/>
                  </a:lnTo>
                  <a:lnTo>
                    <a:pt x="3253" y="1308"/>
                  </a:lnTo>
                  <a:lnTo>
                    <a:pt x="3250" y="1319"/>
                  </a:lnTo>
                  <a:lnTo>
                    <a:pt x="3250" y="1331"/>
                  </a:lnTo>
                  <a:lnTo>
                    <a:pt x="3248" y="1339"/>
                  </a:lnTo>
                  <a:lnTo>
                    <a:pt x="3245" y="1350"/>
                  </a:lnTo>
                  <a:lnTo>
                    <a:pt x="3242" y="1362"/>
                  </a:lnTo>
                  <a:lnTo>
                    <a:pt x="3239" y="1373"/>
                  </a:lnTo>
                  <a:lnTo>
                    <a:pt x="3239" y="1384"/>
                  </a:lnTo>
                  <a:lnTo>
                    <a:pt x="3236" y="1395"/>
                  </a:lnTo>
                  <a:lnTo>
                    <a:pt x="3234" y="1406"/>
                  </a:lnTo>
                  <a:lnTo>
                    <a:pt x="3228" y="1415"/>
                  </a:lnTo>
                  <a:lnTo>
                    <a:pt x="3225" y="1426"/>
                  </a:lnTo>
                  <a:lnTo>
                    <a:pt x="3222" y="1435"/>
                  </a:lnTo>
                  <a:lnTo>
                    <a:pt x="3219" y="1446"/>
                  </a:lnTo>
                  <a:lnTo>
                    <a:pt x="3217" y="1454"/>
                  </a:lnTo>
                  <a:lnTo>
                    <a:pt x="3214" y="1465"/>
                  </a:lnTo>
                  <a:lnTo>
                    <a:pt x="3211" y="1477"/>
                  </a:lnTo>
                  <a:lnTo>
                    <a:pt x="3205" y="1482"/>
                  </a:lnTo>
                  <a:lnTo>
                    <a:pt x="3203" y="1493"/>
                  </a:lnTo>
                  <a:lnTo>
                    <a:pt x="3200" y="1502"/>
                  </a:lnTo>
                  <a:lnTo>
                    <a:pt x="3194" y="1510"/>
                  </a:lnTo>
                  <a:lnTo>
                    <a:pt x="3191" y="1519"/>
                  </a:lnTo>
                  <a:lnTo>
                    <a:pt x="3186" y="1527"/>
                  </a:lnTo>
                  <a:lnTo>
                    <a:pt x="3183" y="1536"/>
                  </a:lnTo>
                  <a:lnTo>
                    <a:pt x="3177" y="1544"/>
                  </a:lnTo>
                  <a:lnTo>
                    <a:pt x="3174" y="1552"/>
                  </a:lnTo>
                  <a:lnTo>
                    <a:pt x="3169" y="1558"/>
                  </a:lnTo>
                  <a:lnTo>
                    <a:pt x="3166" y="1566"/>
                  </a:lnTo>
                  <a:lnTo>
                    <a:pt x="3160" y="1575"/>
                  </a:lnTo>
                  <a:lnTo>
                    <a:pt x="3158" y="1581"/>
                  </a:lnTo>
                  <a:lnTo>
                    <a:pt x="3152" y="1589"/>
                  </a:lnTo>
                  <a:lnTo>
                    <a:pt x="3146" y="1595"/>
                  </a:lnTo>
                  <a:lnTo>
                    <a:pt x="3143" y="1603"/>
                  </a:lnTo>
                  <a:lnTo>
                    <a:pt x="3132" y="1614"/>
                  </a:lnTo>
                  <a:lnTo>
                    <a:pt x="3124" y="1625"/>
                  </a:lnTo>
                  <a:lnTo>
                    <a:pt x="3113" y="1637"/>
                  </a:lnTo>
                  <a:lnTo>
                    <a:pt x="3101" y="1648"/>
                  </a:lnTo>
                  <a:lnTo>
                    <a:pt x="3090" y="1653"/>
                  </a:lnTo>
                  <a:lnTo>
                    <a:pt x="3079" y="1665"/>
                  </a:lnTo>
                  <a:lnTo>
                    <a:pt x="3068" y="1670"/>
                  </a:lnTo>
                  <a:lnTo>
                    <a:pt x="3056" y="1682"/>
                  </a:lnTo>
                  <a:lnTo>
                    <a:pt x="3051" y="1682"/>
                  </a:lnTo>
                  <a:lnTo>
                    <a:pt x="3045" y="1687"/>
                  </a:lnTo>
                  <a:lnTo>
                    <a:pt x="3037" y="1690"/>
                  </a:lnTo>
                  <a:lnTo>
                    <a:pt x="3031" y="1693"/>
                  </a:lnTo>
                  <a:lnTo>
                    <a:pt x="3025" y="1696"/>
                  </a:lnTo>
                  <a:lnTo>
                    <a:pt x="3020" y="1698"/>
                  </a:lnTo>
                  <a:lnTo>
                    <a:pt x="3014" y="1701"/>
                  </a:lnTo>
                  <a:lnTo>
                    <a:pt x="3008" y="1707"/>
                  </a:lnTo>
                  <a:lnTo>
                    <a:pt x="3000" y="1710"/>
                  </a:lnTo>
                  <a:lnTo>
                    <a:pt x="2994" y="1712"/>
                  </a:lnTo>
                  <a:lnTo>
                    <a:pt x="2986" y="1712"/>
                  </a:lnTo>
                  <a:lnTo>
                    <a:pt x="2980" y="1718"/>
                  </a:lnTo>
                  <a:lnTo>
                    <a:pt x="2975" y="1721"/>
                  </a:lnTo>
                  <a:lnTo>
                    <a:pt x="2969" y="1724"/>
                  </a:lnTo>
                  <a:lnTo>
                    <a:pt x="2963" y="1726"/>
                  </a:lnTo>
                  <a:lnTo>
                    <a:pt x="2958" y="1732"/>
                  </a:lnTo>
                  <a:lnTo>
                    <a:pt x="2949" y="1732"/>
                  </a:lnTo>
                  <a:lnTo>
                    <a:pt x="2944" y="1735"/>
                  </a:lnTo>
                  <a:lnTo>
                    <a:pt x="2938" y="1738"/>
                  </a:lnTo>
                  <a:lnTo>
                    <a:pt x="2930" y="1743"/>
                  </a:lnTo>
                  <a:lnTo>
                    <a:pt x="2924" y="1746"/>
                  </a:lnTo>
                  <a:lnTo>
                    <a:pt x="2916" y="1749"/>
                  </a:lnTo>
                  <a:lnTo>
                    <a:pt x="2910" y="1752"/>
                  </a:lnTo>
                  <a:lnTo>
                    <a:pt x="2904" y="1757"/>
                  </a:lnTo>
                  <a:lnTo>
                    <a:pt x="2896" y="1760"/>
                  </a:lnTo>
                  <a:lnTo>
                    <a:pt x="2887" y="1763"/>
                  </a:lnTo>
                  <a:lnTo>
                    <a:pt x="2882" y="1766"/>
                  </a:lnTo>
                  <a:lnTo>
                    <a:pt x="2876" y="1771"/>
                  </a:lnTo>
                  <a:lnTo>
                    <a:pt x="2868" y="1774"/>
                  </a:lnTo>
                  <a:lnTo>
                    <a:pt x="2859" y="1780"/>
                  </a:lnTo>
                  <a:lnTo>
                    <a:pt x="2854" y="1783"/>
                  </a:lnTo>
                  <a:lnTo>
                    <a:pt x="2848" y="1788"/>
                  </a:lnTo>
                  <a:lnTo>
                    <a:pt x="2840" y="1791"/>
                  </a:lnTo>
                  <a:lnTo>
                    <a:pt x="2831" y="1797"/>
                  </a:lnTo>
                  <a:lnTo>
                    <a:pt x="2825" y="1802"/>
                  </a:lnTo>
                  <a:lnTo>
                    <a:pt x="2817" y="1808"/>
                  </a:lnTo>
                  <a:lnTo>
                    <a:pt x="2811" y="1813"/>
                  </a:lnTo>
                  <a:lnTo>
                    <a:pt x="2803" y="1819"/>
                  </a:lnTo>
                  <a:lnTo>
                    <a:pt x="2794" y="1825"/>
                  </a:lnTo>
                  <a:lnTo>
                    <a:pt x="2789" y="1830"/>
                  </a:lnTo>
                  <a:lnTo>
                    <a:pt x="2780" y="1839"/>
                  </a:lnTo>
                  <a:lnTo>
                    <a:pt x="2772" y="1844"/>
                  </a:lnTo>
                  <a:lnTo>
                    <a:pt x="2766" y="1853"/>
                  </a:lnTo>
                  <a:lnTo>
                    <a:pt x="2761" y="1858"/>
                  </a:lnTo>
                  <a:lnTo>
                    <a:pt x="2752" y="1867"/>
                  </a:lnTo>
                  <a:lnTo>
                    <a:pt x="2744" y="1875"/>
                  </a:lnTo>
                  <a:lnTo>
                    <a:pt x="2738" y="1881"/>
                  </a:lnTo>
                  <a:lnTo>
                    <a:pt x="2730" y="1892"/>
                  </a:lnTo>
                  <a:lnTo>
                    <a:pt x="2721" y="1901"/>
                  </a:lnTo>
                  <a:lnTo>
                    <a:pt x="2716" y="1909"/>
                  </a:lnTo>
                  <a:lnTo>
                    <a:pt x="2707" y="1917"/>
                  </a:lnTo>
                  <a:lnTo>
                    <a:pt x="2702" y="1926"/>
                  </a:lnTo>
                  <a:lnTo>
                    <a:pt x="2693" y="1934"/>
                  </a:lnTo>
                  <a:lnTo>
                    <a:pt x="2688" y="1945"/>
                  </a:lnTo>
                  <a:lnTo>
                    <a:pt x="2679" y="1957"/>
                  </a:lnTo>
                  <a:lnTo>
                    <a:pt x="2673" y="1968"/>
                  </a:lnTo>
                  <a:lnTo>
                    <a:pt x="2668" y="1976"/>
                  </a:lnTo>
                  <a:lnTo>
                    <a:pt x="2662" y="1988"/>
                  </a:lnTo>
                  <a:lnTo>
                    <a:pt x="2657" y="1999"/>
                  </a:lnTo>
                  <a:lnTo>
                    <a:pt x="2651" y="2010"/>
                  </a:lnTo>
                  <a:lnTo>
                    <a:pt x="2645" y="2021"/>
                  </a:lnTo>
                  <a:lnTo>
                    <a:pt x="2640" y="2032"/>
                  </a:lnTo>
                  <a:lnTo>
                    <a:pt x="2634" y="2044"/>
                  </a:lnTo>
                  <a:lnTo>
                    <a:pt x="2631" y="2058"/>
                  </a:lnTo>
                  <a:lnTo>
                    <a:pt x="2623" y="2069"/>
                  </a:lnTo>
                  <a:lnTo>
                    <a:pt x="2620" y="2083"/>
                  </a:lnTo>
                  <a:lnTo>
                    <a:pt x="2612" y="2094"/>
                  </a:lnTo>
                  <a:lnTo>
                    <a:pt x="2609" y="2108"/>
                  </a:lnTo>
                  <a:lnTo>
                    <a:pt x="2603" y="2119"/>
                  </a:lnTo>
                  <a:lnTo>
                    <a:pt x="2600" y="2133"/>
                  </a:lnTo>
                  <a:lnTo>
                    <a:pt x="2595" y="2148"/>
                  </a:lnTo>
                  <a:lnTo>
                    <a:pt x="2592" y="2162"/>
                  </a:lnTo>
                  <a:lnTo>
                    <a:pt x="2586" y="2173"/>
                  </a:lnTo>
                  <a:lnTo>
                    <a:pt x="2581" y="2187"/>
                  </a:lnTo>
                  <a:lnTo>
                    <a:pt x="2578" y="2201"/>
                  </a:lnTo>
                  <a:lnTo>
                    <a:pt x="2575" y="2215"/>
                  </a:lnTo>
                  <a:lnTo>
                    <a:pt x="2569" y="2229"/>
                  </a:lnTo>
                  <a:lnTo>
                    <a:pt x="2564" y="2243"/>
                  </a:lnTo>
                  <a:lnTo>
                    <a:pt x="2561" y="2257"/>
                  </a:lnTo>
                  <a:lnTo>
                    <a:pt x="2558" y="2271"/>
                  </a:lnTo>
                  <a:lnTo>
                    <a:pt x="2552" y="2285"/>
                  </a:lnTo>
                  <a:lnTo>
                    <a:pt x="2550" y="2299"/>
                  </a:lnTo>
                  <a:lnTo>
                    <a:pt x="2544" y="2316"/>
                  </a:lnTo>
                  <a:lnTo>
                    <a:pt x="2541" y="2330"/>
                  </a:lnTo>
                  <a:lnTo>
                    <a:pt x="2536" y="2341"/>
                  </a:lnTo>
                  <a:lnTo>
                    <a:pt x="2533" y="2358"/>
                  </a:lnTo>
                  <a:lnTo>
                    <a:pt x="2530" y="2372"/>
                  </a:lnTo>
                  <a:lnTo>
                    <a:pt x="2527" y="2386"/>
                  </a:lnTo>
                  <a:lnTo>
                    <a:pt x="2521" y="2400"/>
                  </a:lnTo>
                  <a:lnTo>
                    <a:pt x="2519" y="2417"/>
                  </a:lnTo>
                  <a:lnTo>
                    <a:pt x="2516" y="2431"/>
                  </a:lnTo>
                  <a:lnTo>
                    <a:pt x="2513" y="2445"/>
                  </a:lnTo>
                  <a:lnTo>
                    <a:pt x="2507" y="2459"/>
                  </a:lnTo>
                  <a:lnTo>
                    <a:pt x="2505" y="2473"/>
                  </a:lnTo>
                  <a:lnTo>
                    <a:pt x="2502" y="2490"/>
                  </a:lnTo>
                  <a:lnTo>
                    <a:pt x="2499" y="2504"/>
                  </a:lnTo>
                  <a:lnTo>
                    <a:pt x="2493" y="2518"/>
                  </a:lnTo>
                  <a:lnTo>
                    <a:pt x="2491" y="2532"/>
                  </a:lnTo>
                  <a:lnTo>
                    <a:pt x="2485" y="2546"/>
                  </a:lnTo>
                  <a:lnTo>
                    <a:pt x="2482" y="2563"/>
                  </a:lnTo>
                  <a:lnTo>
                    <a:pt x="2476" y="2577"/>
                  </a:lnTo>
                  <a:lnTo>
                    <a:pt x="2474" y="2591"/>
                  </a:lnTo>
                  <a:lnTo>
                    <a:pt x="2471" y="2605"/>
                  </a:lnTo>
                  <a:lnTo>
                    <a:pt x="2468" y="2619"/>
                  </a:lnTo>
                  <a:lnTo>
                    <a:pt x="2462" y="2633"/>
                  </a:lnTo>
                  <a:lnTo>
                    <a:pt x="2460" y="2647"/>
                  </a:lnTo>
                  <a:lnTo>
                    <a:pt x="2454" y="2661"/>
                  </a:lnTo>
                  <a:lnTo>
                    <a:pt x="2451" y="2675"/>
                  </a:lnTo>
                  <a:lnTo>
                    <a:pt x="2445" y="2689"/>
                  </a:lnTo>
                  <a:lnTo>
                    <a:pt x="2443" y="2703"/>
                  </a:lnTo>
                  <a:lnTo>
                    <a:pt x="2437" y="2717"/>
                  </a:lnTo>
                  <a:lnTo>
                    <a:pt x="2434" y="2731"/>
                  </a:lnTo>
                  <a:lnTo>
                    <a:pt x="2429" y="2743"/>
                  </a:lnTo>
                  <a:lnTo>
                    <a:pt x="2426" y="2757"/>
                  </a:lnTo>
                  <a:lnTo>
                    <a:pt x="2420" y="2768"/>
                  </a:lnTo>
                  <a:lnTo>
                    <a:pt x="2415" y="2782"/>
                  </a:lnTo>
                  <a:lnTo>
                    <a:pt x="2409" y="2793"/>
                  </a:lnTo>
                  <a:lnTo>
                    <a:pt x="2403" y="2804"/>
                  </a:lnTo>
                  <a:lnTo>
                    <a:pt x="2400" y="2818"/>
                  </a:lnTo>
                  <a:lnTo>
                    <a:pt x="2395" y="2832"/>
                  </a:lnTo>
                  <a:lnTo>
                    <a:pt x="2389" y="2844"/>
                  </a:lnTo>
                  <a:lnTo>
                    <a:pt x="2384" y="2855"/>
                  </a:lnTo>
                  <a:lnTo>
                    <a:pt x="2378" y="2866"/>
                  </a:lnTo>
                  <a:lnTo>
                    <a:pt x="2375" y="2877"/>
                  </a:lnTo>
                  <a:lnTo>
                    <a:pt x="2367" y="2889"/>
                  </a:lnTo>
                  <a:lnTo>
                    <a:pt x="2364" y="2900"/>
                  </a:lnTo>
                  <a:lnTo>
                    <a:pt x="2355" y="2911"/>
                  </a:lnTo>
                  <a:lnTo>
                    <a:pt x="2353" y="2922"/>
                  </a:lnTo>
                  <a:lnTo>
                    <a:pt x="2344" y="2931"/>
                  </a:lnTo>
                  <a:lnTo>
                    <a:pt x="2339" y="2942"/>
                  </a:lnTo>
                  <a:lnTo>
                    <a:pt x="2333" y="2953"/>
                  </a:lnTo>
                  <a:lnTo>
                    <a:pt x="2327" y="2962"/>
                  </a:lnTo>
                  <a:lnTo>
                    <a:pt x="2322" y="2970"/>
                  </a:lnTo>
                  <a:lnTo>
                    <a:pt x="2316" y="2981"/>
                  </a:lnTo>
                  <a:lnTo>
                    <a:pt x="2308" y="2990"/>
                  </a:lnTo>
                  <a:lnTo>
                    <a:pt x="2302" y="3001"/>
                  </a:lnTo>
                  <a:lnTo>
                    <a:pt x="2296" y="3009"/>
                  </a:lnTo>
                  <a:lnTo>
                    <a:pt x="2288" y="3018"/>
                  </a:lnTo>
                  <a:lnTo>
                    <a:pt x="2282" y="3026"/>
                  </a:lnTo>
                  <a:lnTo>
                    <a:pt x="2277" y="3035"/>
                  </a:lnTo>
                  <a:lnTo>
                    <a:pt x="2268" y="3043"/>
                  </a:lnTo>
                  <a:lnTo>
                    <a:pt x="2263" y="3051"/>
                  </a:lnTo>
                  <a:lnTo>
                    <a:pt x="2254" y="3057"/>
                  </a:lnTo>
                  <a:lnTo>
                    <a:pt x="2248" y="3065"/>
                  </a:lnTo>
                  <a:lnTo>
                    <a:pt x="2240" y="3071"/>
                  </a:lnTo>
                  <a:lnTo>
                    <a:pt x="2232" y="3079"/>
                  </a:lnTo>
                  <a:lnTo>
                    <a:pt x="2223" y="3085"/>
                  </a:lnTo>
                  <a:lnTo>
                    <a:pt x="2217" y="3091"/>
                  </a:lnTo>
                  <a:lnTo>
                    <a:pt x="2209" y="3096"/>
                  </a:lnTo>
                  <a:lnTo>
                    <a:pt x="2201" y="3102"/>
                  </a:lnTo>
                  <a:lnTo>
                    <a:pt x="2192" y="3108"/>
                  </a:lnTo>
                  <a:lnTo>
                    <a:pt x="2184" y="3116"/>
                  </a:lnTo>
                  <a:lnTo>
                    <a:pt x="2175" y="3119"/>
                  </a:lnTo>
                  <a:lnTo>
                    <a:pt x="2167" y="3124"/>
                  </a:lnTo>
                  <a:lnTo>
                    <a:pt x="2158" y="3130"/>
                  </a:lnTo>
                  <a:lnTo>
                    <a:pt x="2150" y="3133"/>
                  </a:lnTo>
                  <a:lnTo>
                    <a:pt x="2141" y="3136"/>
                  </a:lnTo>
                  <a:lnTo>
                    <a:pt x="2133" y="3141"/>
                  </a:lnTo>
                  <a:lnTo>
                    <a:pt x="2125" y="3144"/>
                  </a:lnTo>
                  <a:lnTo>
                    <a:pt x="2116" y="3147"/>
                  </a:lnTo>
                  <a:lnTo>
                    <a:pt x="2105" y="3150"/>
                  </a:lnTo>
                  <a:lnTo>
                    <a:pt x="2096" y="3152"/>
                  </a:lnTo>
                  <a:lnTo>
                    <a:pt x="2085" y="3155"/>
                  </a:lnTo>
                  <a:lnTo>
                    <a:pt x="2077" y="3158"/>
                  </a:lnTo>
                  <a:lnTo>
                    <a:pt x="2068" y="3158"/>
                  </a:lnTo>
                  <a:lnTo>
                    <a:pt x="2057" y="3158"/>
                  </a:lnTo>
                  <a:lnTo>
                    <a:pt x="2046" y="3161"/>
                  </a:lnTo>
                  <a:lnTo>
                    <a:pt x="2037" y="3161"/>
                  </a:lnTo>
                  <a:lnTo>
                    <a:pt x="2026" y="3161"/>
                  </a:lnTo>
                  <a:lnTo>
                    <a:pt x="2018" y="3161"/>
                  </a:lnTo>
                  <a:lnTo>
                    <a:pt x="2006" y="3161"/>
                  </a:lnTo>
                  <a:lnTo>
                    <a:pt x="1998" y="3161"/>
                  </a:lnTo>
                  <a:lnTo>
                    <a:pt x="1987" y="3161"/>
                  </a:lnTo>
                  <a:lnTo>
                    <a:pt x="1975" y="3158"/>
                  </a:lnTo>
                  <a:lnTo>
                    <a:pt x="1964" y="3158"/>
                  </a:lnTo>
                  <a:lnTo>
                    <a:pt x="1956" y="3158"/>
                  </a:lnTo>
                  <a:lnTo>
                    <a:pt x="1942" y="3152"/>
                  </a:lnTo>
                  <a:lnTo>
                    <a:pt x="1930" y="3152"/>
                  </a:lnTo>
                  <a:lnTo>
                    <a:pt x="1919" y="3147"/>
                  </a:lnTo>
                  <a:lnTo>
                    <a:pt x="1908" y="3147"/>
                  </a:lnTo>
                  <a:lnTo>
                    <a:pt x="1894" y="3141"/>
                  </a:lnTo>
                  <a:lnTo>
                    <a:pt x="1883" y="3138"/>
                  </a:lnTo>
                  <a:lnTo>
                    <a:pt x="1871" y="3133"/>
                  </a:lnTo>
                  <a:lnTo>
                    <a:pt x="1860" y="3130"/>
                  </a:lnTo>
                  <a:lnTo>
                    <a:pt x="1846" y="3124"/>
                  </a:lnTo>
                  <a:lnTo>
                    <a:pt x="1835" y="3119"/>
                  </a:lnTo>
                  <a:lnTo>
                    <a:pt x="1821" y="3113"/>
                  </a:lnTo>
                  <a:lnTo>
                    <a:pt x="1807" y="3110"/>
                  </a:lnTo>
                  <a:lnTo>
                    <a:pt x="1795" y="3102"/>
                  </a:lnTo>
                  <a:lnTo>
                    <a:pt x="1781" y="3096"/>
                  </a:lnTo>
                  <a:lnTo>
                    <a:pt x="1767" y="3091"/>
                  </a:lnTo>
                  <a:lnTo>
                    <a:pt x="1756" y="3085"/>
                  </a:lnTo>
                  <a:lnTo>
                    <a:pt x="1742" y="3079"/>
                  </a:lnTo>
                  <a:lnTo>
                    <a:pt x="1728" y="3074"/>
                  </a:lnTo>
                  <a:lnTo>
                    <a:pt x="1714" y="3065"/>
                  </a:lnTo>
                  <a:lnTo>
                    <a:pt x="1702" y="3060"/>
                  </a:lnTo>
                  <a:lnTo>
                    <a:pt x="1686" y="3051"/>
                  </a:lnTo>
                  <a:lnTo>
                    <a:pt x="1674" y="3043"/>
                  </a:lnTo>
                  <a:lnTo>
                    <a:pt x="1657" y="3035"/>
                  </a:lnTo>
                  <a:lnTo>
                    <a:pt x="1646" y="3029"/>
                  </a:lnTo>
                  <a:lnTo>
                    <a:pt x="1629" y="3021"/>
                  </a:lnTo>
                  <a:lnTo>
                    <a:pt x="1615" y="3012"/>
                  </a:lnTo>
                  <a:lnTo>
                    <a:pt x="1601" y="3004"/>
                  </a:lnTo>
                  <a:lnTo>
                    <a:pt x="1587" y="2998"/>
                  </a:lnTo>
                  <a:lnTo>
                    <a:pt x="1570" y="2987"/>
                  </a:lnTo>
                  <a:lnTo>
                    <a:pt x="1556" y="2981"/>
                  </a:lnTo>
                  <a:lnTo>
                    <a:pt x="1539" y="2970"/>
                  </a:lnTo>
                  <a:lnTo>
                    <a:pt x="1525" y="2964"/>
                  </a:lnTo>
                  <a:lnTo>
                    <a:pt x="1508" y="2953"/>
                  </a:lnTo>
                  <a:lnTo>
                    <a:pt x="1491" y="2945"/>
                  </a:lnTo>
                  <a:lnTo>
                    <a:pt x="1477" y="2936"/>
                  </a:lnTo>
                  <a:lnTo>
                    <a:pt x="1460" y="2925"/>
                  </a:lnTo>
                  <a:lnTo>
                    <a:pt x="1443" y="2917"/>
                  </a:lnTo>
                  <a:lnTo>
                    <a:pt x="1427" y="2908"/>
                  </a:lnTo>
                  <a:lnTo>
                    <a:pt x="1410" y="2900"/>
                  </a:lnTo>
                  <a:lnTo>
                    <a:pt x="1396" y="2891"/>
                  </a:lnTo>
                  <a:lnTo>
                    <a:pt x="1379" y="2880"/>
                  </a:lnTo>
                  <a:lnTo>
                    <a:pt x="1362" y="2872"/>
                  </a:lnTo>
                  <a:lnTo>
                    <a:pt x="1345" y="2863"/>
                  </a:lnTo>
                  <a:lnTo>
                    <a:pt x="1328" y="2855"/>
                  </a:lnTo>
                  <a:lnTo>
                    <a:pt x="1311" y="2844"/>
                  </a:lnTo>
                  <a:lnTo>
                    <a:pt x="1294" y="2835"/>
                  </a:lnTo>
                  <a:lnTo>
                    <a:pt x="1275" y="2827"/>
                  </a:lnTo>
                  <a:lnTo>
                    <a:pt x="1258" y="2818"/>
                  </a:lnTo>
                  <a:lnTo>
                    <a:pt x="1241" y="2807"/>
                  </a:lnTo>
                  <a:lnTo>
                    <a:pt x="1221" y="2799"/>
                  </a:lnTo>
                  <a:lnTo>
                    <a:pt x="1204" y="2790"/>
                  </a:lnTo>
                  <a:lnTo>
                    <a:pt x="1185" y="2782"/>
                  </a:lnTo>
                  <a:lnTo>
                    <a:pt x="1168" y="2771"/>
                  </a:lnTo>
                  <a:lnTo>
                    <a:pt x="1148" y="2765"/>
                  </a:lnTo>
                  <a:lnTo>
                    <a:pt x="1131" y="2757"/>
                  </a:lnTo>
                  <a:lnTo>
                    <a:pt x="1111" y="2748"/>
                  </a:lnTo>
                  <a:lnTo>
                    <a:pt x="1092" y="2737"/>
                  </a:lnTo>
                  <a:lnTo>
                    <a:pt x="1075" y="2731"/>
                  </a:lnTo>
                  <a:lnTo>
                    <a:pt x="1055" y="2723"/>
                  </a:lnTo>
                  <a:lnTo>
                    <a:pt x="1035" y="2715"/>
                  </a:lnTo>
                  <a:lnTo>
                    <a:pt x="1016" y="2706"/>
                  </a:lnTo>
                  <a:lnTo>
                    <a:pt x="996" y="2701"/>
                  </a:lnTo>
                  <a:lnTo>
                    <a:pt x="976" y="2692"/>
                  </a:lnTo>
                  <a:lnTo>
                    <a:pt x="959" y="2686"/>
                  </a:lnTo>
                  <a:lnTo>
                    <a:pt x="937" y="2678"/>
                  </a:lnTo>
                  <a:lnTo>
                    <a:pt x="917" y="2670"/>
                  </a:lnTo>
                  <a:lnTo>
                    <a:pt x="897" y="2661"/>
                  </a:lnTo>
                  <a:lnTo>
                    <a:pt x="878" y="2656"/>
                  </a:lnTo>
                  <a:lnTo>
                    <a:pt x="858" y="2647"/>
                  </a:lnTo>
                  <a:lnTo>
                    <a:pt x="838" y="2642"/>
                  </a:lnTo>
                  <a:lnTo>
                    <a:pt x="816" y="2633"/>
                  </a:lnTo>
                  <a:lnTo>
                    <a:pt x="796" y="2628"/>
                  </a:lnTo>
                  <a:lnTo>
                    <a:pt x="776" y="2619"/>
                  </a:lnTo>
                  <a:lnTo>
                    <a:pt x="757" y="2611"/>
                  </a:lnTo>
                  <a:lnTo>
                    <a:pt x="737" y="2602"/>
                  </a:lnTo>
                  <a:lnTo>
                    <a:pt x="717" y="2597"/>
                  </a:lnTo>
                  <a:lnTo>
                    <a:pt x="698" y="2588"/>
                  </a:lnTo>
                  <a:lnTo>
                    <a:pt x="678" y="2583"/>
                  </a:lnTo>
                  <a:lnTo>
                    <a:pt x="658" y="2574"/>
                  </a:lnTo>
                  <a:lnTo>
                    <a:pt x="641" y="2569"/>
                  </a:lnTo>
                  <a:lnTo>
                    <a:pt x="619" y="2557"/>
                  </a:lnTo>
                  <a:lnTo>
                    <a:pt x="602" y="2552"/>
                  </a:lnTo>
                  <a:lnTo>
                    <a:pt x="582" y="2543"/>
                  </a:lnTo>
                  <a:lnTo>
                    <a:pt x="563" y="2535"/>
                  </a:lnTo>
                  <a:lnTo>
                    <a:pt x="543" y="2529"/>
                  </a:lnTo>
                  <a:lnTo>
                    <a:pt x="526" y="2521"/>
                  </a:lnTo>
                  <a:lnTo>
                    <a:pt x="506" y="2512"/>
                  </a:lnTo>
                  <a:lnTo>
                    <a:pt x="489" y="2507"/>
                  </a:lnTo>
                  <a:lnTo>
                    <a:pt x="470" y="2496"/>
                  </a:lnTo>
                  <a:lnTo>
                    <a:pt x="453" y="2490"/>
                  </a:lnTo>
                  <a:lnTo>
                    <a:pt x="436" y="2482"/>
                  </a:lnTo>
                  <a:lnTo>
                    <a:pt x="419" y="2473"/>
                  </a:lnTo>
                  <a:lnTo>
                    <a:pt x="399" y="2465"/>
                  </a:lnTo>
                  <a:lnTo>
                    <a:pt x="382" y="2456"/>
                  </a:lnTo>
                  <a:lnTo>
                    <a:pt x="368" y="2448"/>
                  </a:lnTo>
                  <a:lnTo>
                    <a:pt x="351" y="2442"/>
                  </a:lnTo>
                  <a:lnTo>
                    <a:pt x="335" y="2431"/>
                  </a:lnTo>
                  <a:lnTo>
                    <a:pt x="318" y="2423"/>
                  </a:lnTo>
                  <a:lnTo>
                    <a:pt x="301" y="2414"/>
                  </a:lnTo>
                  <a:lnTo>
                    <a:pt x="287" y="2406"/>
                  </a:lnTo>
                  <a:lnTo>
                    <a:pt x="270" y="2395"/>
                  </a:lnTo>
                  <a:lnTo>
                    <a:pt x="256" y="2386"/>
                  </a:lnTo>
                  <a:lnTo>
                    <a:pt x="242" y="2378"/>
                  </a:lnTo>
                  <a:lnTo>
                    <a:pt x="228" y="2369"/>
                  </a:lnTo>
                  <a:lnTo>
                    <a:pt x="213" y="2358"/>
                  </a:lnTo>
                  <a:lnTo>
                    <a:pt x="199" y="2350"/>
                  </a:lnTo>
                  <a:lnTo>
                    <a:pt x="185" y="2341"/>
                  </a:lnTo>
                  <a:lnTo>
                    <a:pt x="174" y="2330"/>
                  </a:lnTo>
                  <a:lnTo>
                    <a:pt x="163" y="2322"/>
                  </a:lnTo>
                  <a:lnTo>
                    <a:pt x="152" y="2313"/>
                  </a:lnTo>
                  <a:lnTo>
                    <a:pt x="138" y="2302"/>
                  </a:lnTo>
                  <a:lnTo>
                    <a:pt x="129" y="2293"/>
                  </a:lnTo>
                  <a:lnTo>
                    <a:pt x="115" y="2282"/>
                  </a:lnTo>
                  <a:lnTo>
                    <a:pt x="107" y="2271"/>
                  </a:lnTo>
                  <a:lnTo>
                    <a:pt x="95" y="2263"/>
                  </a:lnTo>
                  <a:lnTo>
                    <a:pt x="87" y="2251"/>
                  </a:lnTo>
                  <a:lnTo>
                    <a:pt x="76" y="2240"/>
                  </a:lnTo>
                  <a:lnTo>
                    <a:pt x="70" y="2232"/>
                  </a:lnTo>
                  <a:lnTo>
                    <a:pt x="62" y="2221"/>
                  </a:lnTo>
                  <a:lnTo>
                    <a:pt x="53" y="2209"/>
                  </a:lnTo>
                  <a:lnTo>
                    <a:pt x="45" y="2198"/>
                  </a:lnTo>
                  <a:lnTo>
                    <a:pt x="39" y="2187"/>
                  </a:lnTo>
                  <a:lnTo>
                    <a:pt x="33" y="2176"/>
                  </a:lnTo>
                  <a:lnTo>
                    <a:pt x="28" y="2164"/>
                  </a:lnTo>
                  <a:lnTo>
                    <a:pt x="22" y="2153"/>
                  </a:lnTo>
                  <a:lnTo>
                    <a:pt x="16" y="2142"/>
                  </a:lnTo>
                  <a:lnTo>
                    <a:pt x="14" y="2128"/>
                  </a:lnTo>
                  <a:lnTo>
                    <a:pt x="11" y="2117"/>
                  </a:lnTo>
                  <a:lnTo>
                    <a:pt x="8" y="2105"/>
                  </a:lnTo>
                  <a:lnTo>
                    <a:pt x="5" y="2091"/>
                  </a:lnTo>
                  <a:lnTo>
                    <a:pt x="2" y="2080"/>
                  </a:lnTo>
                  <a:lnTo>
                    <a:pt x="0" y="2066"/>
                  </a:lnTo>
                  <a:lnTo>
                    <a:pt x="0" y="2055"/>
                  </a:lnTo>
                  <a:lnTo>
                    <a:pt x="0" y="2041"/>
                  </a:lnTo>
                  <a:lnTo>
                    <a:pt x="0" y="2027"/>
                  </a:lnTo>
                  <a:lnTo>
                    <a:pt x="0" y="2016"/>
                  </a:lnTo>
                  <a:lnTo>
                    <a:pt x="0" y="2002"/>
                  </a:lnTo>
                  <a:lnTo>
                    <a:pt x="2" y="1988"/>
                  </a:lnTo>
                  <a:lnTo>
                    <a:pt x="5" y="1973"/>
                  </a:lnTo>
                  <a:lnTo>
                    <a:pt x="8" y="1962"/>
                  </a:lnTo>
                  <a:lnTo>
                    <a:pt x="11" y="1945"/>
                  </a:lnTo>
                  <a:lnTo>
                    <a:pt x="14" y="1934"/>
                  </a:lnTo>
                  <a:lnTo>
                    <a:pt x="16" y="1920"/>
                  </a:lnTo>
                  <a:lnTo>
                    <a:pt x="22" y="1906"/>
                  </a:lnTo>
                  <a:lnTo>
                    <a:pt x="28" y="1892"/>
                  </a:lnTo>
                  <a:lnTo>
                    <a:pt x="33" y="1878"/>
                  </a:lnTo>
                  <a:lnTo>
                    <a:pt x="36" y="1864"/>
                  </a:lnTo>
                  <a:lnTo>
                    <a:pt x="42" y="1850"/>
                  </a:lnTo>
                  <a:lnTo>
                    <a:pt x="50" y="1836"/>
                  </a:lnTo>
                  <a:lnTo>
                    <a:pt x="56" y="1819"/>
                  </a:lnTo>
                  <a:lnTo>
                    <a:pt x="62" y="1805"/>
                  </a:lnTo>
                  <a:lnTo>
                    <a:pt x="70" y="1791"/>
                  </a:lnTo>
                  <a:lnTo>
                    <a:pt x="76" y="1777"/>
                  </a:lnTo>
                  <a:lnTo>
                    <a:pt x="84" y="1763"/>
                  </a:lnTo>
                  <a:lnTo>
                    <a:pt x="92" y="1749"/>
                  </a:lnTo>
                  <a:lnTo>
                    <a:pt x="101" y="1735"/>
                  </a:lnTo>
                  <a:lnTo>
                    <a:pt x="109" y="1721"/>
                  </a:lnTo>
                  <a:lnTo>
                    <a:pt x="118" y="1707"/>
                  </a:lnTo>
                  <a:lnTo>
                    <a:pt x="126" y="1693"/>
                  </a:lnTo>
                  <a:lnTo>
                    <a:pt x="138" y="1679"/>
                  </a:lnTo>
                  <a:lnTo>
                    <a:pt x="146" y="1665"/>
                  </a:lnTo>
                  <a:lnTo>
                    <a:pt x="154" y="1648"/>
                  </a:lnTo>
                  <a:lnTo>
                    <a:pt x="166" y="1634"/>
                  </a:lnTo>
                  <a:lnTo>
                    <a:pt x="177" y="1620"/>
                  </a:lnTo>
                  <a:lnTo>
                    <a:pt x="185" y="1606"/>
                  </a:lnTo>
                  <a:lnTo>
                    <a:pt x="197" y="1592"/>
                  </a:lnTo>
                  <a:lnTo>
                    <a:pt x="208" y="1578"/>
                  </a:lnTo>
                  <a:lnTo>
                    <a:pt x="219" y="1566"/>
                  </a:lnTo>
                  <a:lnTo>
                    <a:pt x="230" y="1550"/>
                  </a:lnTo>
                  <a:lnTo>
                    <a:pt x="242" y="1538"/>
                  </a:lnTo>
                  <a:lnTo>
                    <a:pt x="250" y="1524"/>
                  </a:lnTo>
                  <a:lnTo>
                    <a:pt x="264" y="1510"/>
                  </a:lnTo>
                  <a:lnTo>
                    <a:pt x="275" y="1496"/>
                  </a:lnTo>
                  <a:lnTo>
                    <a:pt x="287" y="1482"/>
                  </a:lnTo>
                  <a:lnTo>
                    <a:pt x="298" y="1471"/>
                  </a:lnTo>
                  <a:lnTo>
                    <a:pt x="312" y="1460"/>
                  </a:lnTo>
                  <a:lnTo>
                    <a:pt x="323" y="1446"/>
                  </a:lnTo>
                  <a:lnTo>
                    <a:pt x="335" y="1432"/>
                  </a:lnTo>
                  <a:lnTo>
                    <a:pt x="346" y="1420"/>
                  </a:lnTo>
                  <a:lnTo>
                    <a:pt x="360" y="1406"/>
                  </a:lnTo>
                  <a:lnTo>
                    <a:pt x="371" y="1395"/>
                  </a:lnTo>
                  <a:lnTo>
                    <a:pt x="382" y="1384"/>
                  </a:lnTo>
                  <a:lnTo>
                    <a:pt x="394" y="1373"/>
                  </a:lnTo>
                  <a:lnTo>
                    <a:pt x="408" y="1362"/>
                  </a:lnTo>
                  <a:lnTo>
                    <a:pt x="419" y="1348"/>
                  </a:lnTo>
                  <a:lnTo>
                    <a:pt x="430" y="1336"/>
                  </a:lnTo>
                  <a:lnTo>
                    <a:pt x="444" y="1325"/>
                  </a:lnTo>
                  <a:lnTo>
                    <a:pt x="456" y="1317"/>
                  </a:lnTo>
                  <a:lnTo>
                    <a:pt x="467" y="1305"/>
                  </a:lnTo>
                  <a:lnTo>
                    <a:pt x="478" y="1294"/>
                  </a:lnTo>
                  <a:lnTo>
                    <a:pt x="492" y="1283"/>
                  </a:lnTo>
                  <a:lnTo>
                    <a:pt x="503" y="1275"/>
                  </a:lnTo>
                  <a:lnTo>
                    <a:pt x="515" y="1266"/>
                  </a:lnTo>
                  <a:lnTo>
                    <a:pt x="526" y="1255"/>
                  </a:lnTo>
                  <a:lnTo>
                    <a:pt x="537" y="1246"/>
                  </a:lnTo>
                  <a:lnTo>
                    <a:pt x="548" y="1238"/>
                  </a:lnTo>
                  <a:lnTo>
                    <a:pt x="557" y="1227"/>
                  </a:lnTo>
                  <a:lnTo>
                    <a:pt x="568" y="1218"/>
                  </a:lnTo>
                  <a:lnTo>
                    <a:pt x="577" y="1213"/>
                  </a:lnTo>
                  <a:lnTo>
                    <a:pt x="588" y="1204"/>
                  </a:lnTo>
                  <a:lnTo>
                    <a:pt x="596" y="1196"/>
                  </a:lnTo>
                  <a:lnTo>
                    <a:pt x="605" y="1190"/>
                  </a:lnTo>
                  <a:lnTo>
                    <a:pt x="613" y="1185"/>
                  </a:lnTo>
                  <a:lnTo>
                    <a:pt x="622" y="1179"/>
                  </a:lnTo>
                  <a:lnTo>
                    <a:pt x="630" y="1171"/>
                  </a:lnTo>
                  <a:lnTo>
                    <a:pt x="639" y="1165"/>
                  </a:lnTo>
                  <a:lnTo>
                    <a:pt x="647" y="1159"/>
                  </a:lnTo>
                  <a:lnTo>
                    <a:pt x="655" y="1157"/>
                  </a:lnTo>
                  <a:lnTo>
                    <a:pt x="661" y="1148"/>
                  </a:lnTo>
                  <a:lnTo>
                    <a:pt x="669" y="1145"/>
                  </a:lnTo>
                  <a:lnTo>
                    <a:pt x="675" y="1140"/>
                  </a:lnTo>
                  <a:lnTo>
                    <a:pt x="684" y="1137"/>
                  </a:lnTo>
                  <a:lnTo>
                    <a:pt x="689" y="1131"/>
                  </a:lnTo>
                  <a:lnTo>
                    <a:pt x="695" y="1126"/>
                  </a:lnTo>
                  <a:lnTo>
                    <a:pt x="700" y="1123"/>
                  </a:lnTo>
                  <a:lnTo>
                    <a:pt x="706" y="1120"/>
                  </a:lnTo>
                  <a:lnTo>
                    <a:pt x="717" y="1115"/>
                  </a:lnTo>
                  <a:lnTo>
                    <a:pt x="729" y="1106"/>
                  </a:lnTo>
                  <a:lnTo>
                    <a:pt x="737" y="1100"/>
                  </a:lnTo>
                  <a:lnTo>
                    <a:pt x="748" y="1098"/>
                  </a:lnTo>
                  <a:lnTo>
                    <a:pt x="754" y="1092"/>
                  </a:lnTo>
                  <a:lnTo>
                    <a:pt x="762" y="1086"/>
                  </a:lnTo>
                  <a:lnTo>
                    <a:pt x="768" y="1084"/>
                  </a:lnTo>
                  <a:lnTo>
                    <a:pt x="776" y="1081"/>
                  </a:lnTo>
                  <a:lnTo>
                    <a:pt x="785" y="1072"/>
                  </a:lnTo>
                  <a:lnTo>
                    <a:pt x="793" y="1067"/>
                  </a:lnTo>
                  <a:lnTo>
                    <a:pt x="799" y="1058"/>
                  </a:lnTo>
                  <a:lnTo>
                    <a:pt x="802" y="1053"/>
                  </a:lnTo>
                  <a:lnTo>
                    <a:pt x="805" y="1044"/>
                  </a:lnTo>
                  <a:lnTo>
                    <a:pt x="807" y="1036"/>
                  </a:lnTo>
                  <a:lnTo>
                    <a:pt x="805" y="1028"/>
                  </a:lnTo>
                  <a:lnTo>
                    <a:pt x="805" y="1022"/>
                  </a:lnTo>
                  <a:lnTo>
                    <a:pt x="805" y="1013"/>
                  </a:lnTo>
                  <a:lnTo>
                    <a:pt x="802" y="1008"/>
                  </a:lnTo>
                  <a:lnTo>
                    <a:pt x="802" y="999"/>
                  </a:lnTo>
                  <a:lnTo>
                    <a:pt x="799" y="991"/>
                  </a:lnTo>
                  <a:lnTo>
                    <a:pt x="796" y="983"/>
                  </a:lnTo>
                  <a:lnTo>
                    <a:pt x="796" y="974"/>
                  </a:lnTo>
                  <a:lnTo>
                    <a:pt x="793" y="963"/>
                  </a:lnTo>
                  <a:lnTo>
                    <a:pt x="790" y="955"/>
                  </a:lnTo>
                  <a:lnTo>
                    <a:pt x="788" y="943"/>
                  </a:lnTo>
                  <a:lnTo>
                    <a:pt x="785" y="932"/>
                  </a:lnTo>
                  <a:lnTo>
                    <a:pt x="782" y="921"/>
                  </a:lnTo>
                  <a:lnTo>
                    <a:pt x="779" y="910"/>
                  </a:lnTo>
                  <a:lnTo>
                    <a:pt x="774" y="896"/>
                  </a:lnTo>
                  <a:lnTo>
                    <a:pt x="774" y="884"/>
                  </a:lnTo>
                  <a:lnTo>
                    <a:pt x="768" y="876"/>
                  </a:lnTo>
                  <a:lnTo>
                    <a:pt x="768" y="870"/>
                  </a:lnTo>
                  <a:lnTo>
                    <a:pt x="765" y="865"/>
                  </a:lnTo>
                  <a:lnTo>
                    <a:pt x="765" y="856"/>
                  </a:lnTo>
                  <a:lnTo>
                    <a:pt x="762" y="851"/>
                  </a:lnTo>
                  <a:lnTo>
                    <a:pt x="760" y="842"/>
                  </a:lnTo>
                  <a:lnTo>
                    <a:pt x="757" y="837"/>
                  </a:lnTo>
                  <a:lnTo>
                    <a:pt x="757" y="828"/>
                  </a:lnTo>
                  <a:lnTo>
                    <a:pt x="754" y="820"/>
                  </a:lnTo>
                  <a:lnTo>
                    <a:pt x="751" y="814"/>
                  </a:lnTo>
                  <a:lnTo>
                    <a:pt x="751" y="806"/>
                  </a:lnTo>
                  <a:lnTo>
                    <a:pt x="748" y="800"/>
                  </a:lnTo>
                  <a:lnTo>
                    <a:pt x="745" y="792"/>
                  </a:lnTo>
                  <a:lnTo>
                    <a:pt x="745" y="783"/>
                  </a:lnTo>
                  <a:lnTo>
                    <a:pt x="743" y="775"/>
                  </a:lnTo>
                  <a:lnTo>
                    <a:pt x="740" y="769"/>
                  </a:lnTo>
                  <a:lnTo>
                    <a:pt x="737" y="761"/>
                  </a:lnTo>
                  <a:lnTo>
                    <a:pt x="737" y="752"/>
                  </a:lnTo>
                  <a:lnTo>
                    <a:pt x="734" y="744"/>
                  </a:lnTo>
                  <a:lnTo>
                    <a:pt x="731" y="736"/>
                  </a:lnTo>
                  <a:lnTo>
                    <a:pt x="729" y="727"/>
                  </a:lnTo>
                  <a:lnTo>
                    <a:pt x="729" y="719"/>
                  </a:lnTo>
                  <a:lnTo>
                    <a:pt x="726" y="710"/>
                  </a:lnTo>
                  <a:lnTo>
                    <a:pt x="726" y="702"/>
                  </a:lnTo>
                  <a:lnTo>
                    <a:pt x="723" y="693"/>
                  </a:lnTo>
                  <a:lnTo>
                    <a:pt x="720" y="685"/>
                  </a:lnTo>
                  <a:lnTo>
                    <a:pt x="717" y="674"/>
                  </a:lnTo>
                  <a:lnTo>
                    <a:pt x="717" y="668"/>
                  </a:lnTo>
                  <a:lnTo>
                    <a:pt x="714" y="657"/>
                  </a:lnTo>
                  <a:lnTo>
                    <a:pt x="714" y="649"/>
                  </a:lnTo>
                  <a:lnTo>
                    <a:pt x="712" y="640"/>
                  </a:lnTo>
                  <a:lnTo>
                    <a:pt x="712" y="632"/>
                  </a:lnTo>
                  <a:lnTo>
                    <a:pt x="709" y="620"/>
                  </a:lnTo>
                  <a:lnTo>
                    <a:pt x="706" y="612"/>
                  </a:lnTo>
                  <a:lnTo>
                    <a:pt x="706" y="604"/>
                  </a:lnTo>
                  <a:lnTo>
                    <a:pt x="703" y="595"/>
                  </a:lnTo>
                  <a:lnTo>
                    <a:pt x="703" y="584"/>
                  </a:lnTo>
                  <a:lnTo>
                    <a:pt x="703" y="576"/>
                  </a:lnTo>
                  <a:lnTo>
                    <a:pt x="700" y="567"/>
                  </a:lnTo>
                  <a:lnTo>
                    <a:pt x="700" y="556"/>
                  </a:lnTo>
                  <a:lnTo>
                    <a:pt x="700" y="548"/>
                  </a:lnTo>
                  <a:lnTo>
                    <a:pt x="698" y="539"/>
                  </a:lnTo>
                  <a:lnTo>
                    <a:pt x="698" y="531"/>
                  </a:lnTo>
                  <a:lnTo>
                    <a:pt x="698" y="519"/>
                  </a:lnTo>
                  <a:lnTo>
                    <a:pt x="698" y="511"/>
                  </a:lnTo>
                  <a:lnTo>
                    <a:pt x="698" y="503"/>
                  </a:lnTo>
                  <a:lnTo>
                    <a:pt x="698" y="491"/>
                  </a:lnTo>
                  <a:lnTo>
                    <a:pt x="698" y="483"/>
                  </a:lnTo>
                  <a:lnTo>
                    <a:pt x="698" y="475"/>
                  </a:lnTo>
                  <a:lnTo>
                    <a:pt x="698" y="463"/>
                  </a:lnTo>
                  <a:lnTo>
                    <a:pt x="698" y="455"/>
                  </a:lnTo>
                  <a:lnTo>
                    <a:pt x="698" y="446"/>
                  </a:lnTo>
                  <a:lnTo>
                    <a:pt x="698" y="435"/>
                  </a:lnTo>
                  <a:lnTo>
                    <a:pt x="700" y="427"/>
                  </a:lnTo>
                  <a:lnTo>
                    <a:pt x="700" y="418"/>
                  </a:lnTo>
                  <a:lnTo>
                    <a:pt x="703" y="410"/>
                  </a:lnTo>
                  <a:lnTo>
                    <a:pt x="703" y="399"/>
                  </a:lnTo>
                  <a:lnTo>
                    <a:pt x="703" y="390"/>
                  </a:lnTo>
                  <a:lnTo>
                    <a:pt x="706" y="382"/>
                  </a:lnTo>
                  <a:lnTo>
                    <a:pt x="706" y="373"/>
                  </a:lnTo>
                  <a:lnTo>
                    <a:pt x="709" y="365"/>
                  </a:lnTo>
                  <a:lnTo>
                    <a:pt x="712" y="357"/>
                  </a:lnTo>
                  <a:lnTo>
                    <a:pt x="712" y="348"/>
                  </a:lnTo>
                  <a:lnTo>
                    <a:pt x="714" y="340"/>
                  </a:lnTo>
                  <a:lnTo>
                    <a:pt x="717" y="331"/>
                  </a:lnTo>
                  <a:lnTo>
                    <a:pt x="717" y="323"/>
                  </a:lnTo>
                  <a:lnTo>
                    <a:pt x="720" y="315"/>
                  </a:lnTo>
                  <a:lnTo>
                    <a:pt x="723" y="306"/>
                  </a:lnTo>
                  <a:lnTo>
                    <a:pt x="726" y="298"/>
                  </a:lnTo>
                  <a:lnTo>
                    <a:pt x="729" y="289"/>
                  </a:lnTo>
                  <a:lnTo>
                    <a:pt x="731" y="281"/>
                  </a:lnTo>
                  <a:lnTo>
                    <a:pt x="734" y="272"/>
                  </a:lnTo>
                  <a:lnTo>
                    <a:pt x="737" y="264"/>
                  </a:lnTo>
                  <a:lnTo>
                    <a:pt x="740" y="256"/>
                  </a:lnTo>
                  <a:lnTo>
                    <a:pt x="743" y="247"/>
                  </a:lnTo>
                  <a:lnTo>
                    <a:pt x="745" y="242"/>
                  </a:lnTo>
                  <a:lnTo>
                    <a:pt x="751" y="233"/>
                  </a:lnTo>
                  <a:lnTo>
                    <a:pt x="754" y="225"/>
                  </a:lnTo>
                  <a:lnTo>
                    <a:pt x="757" y="219"/>
                  </a:lnTo>
                  <a:lnTo>
                    <a:pt x="762" y="213"/>
                  </a:lnTo>
                  <a:lnTo>
                    <a:pt x="765" y="205"/>
                  </a:lnTo>
                  <a:lnTo>
                    <a:pt x="768" y="199"/>
                  </a:lnTo>
                  <a:lnTo>
                    <a:pt x="774" y="191"/>
                  </a:lnTo>
                  <a:lnTo>
                    <a:pt x="776" y="185"/>
                  </a:lnTo>
                  <a:lnTo>
                    <a:pt x="779" y="177"/>
                  </a:lnTo>
                  <a:lnTo>
                    <a:pt x="785" y="171"/>
                  </a:lnTo>
                  <a:lnTo>
                    <a:pt x="790" y="166"/>
                  </a:lnTo>
                  <a:lnTo>
                    <a:pt x="796" y="160"/>
                  </a:lnTo>
                  <a:lnTo>
                    <a:pt x="799" y="155"/>
                  </a:lnTo>
                  <a:lnTo>
                    <a:pt x="805" y="146"/>
                  </a:lnTo>
                  <a:lnTo>
                    <a:pt x="810" y="140"/>
                  </a:lnTo>
                  <a:lnTo>
                    <a:pt x="816" y="138"/>
                  </a:lnTo>
                  <a:lnTo>
                    <a:pt x="824" y="126"/>
                  </a:lnTo>
                  <a:lnTo>
                    <a:pt x="838" y="115"/>
                  </a:lnTo>
                  <a:lnTo>
                    <a:pt x="847" y="107"/>
                  </a:lnTo>
                  <a:lnTo>
                    <a:pt x="861" y="96"/>
                  </a:lnTo>
                  <a:lnTo>
                    <a:pt x="866" y="93"/>
                  </a:lnTo>
                  <a:lnTo>
                    <a:pt x="872" y="87"/>
                  </a:lnTo>
                  <a:lnTo>
                    <a:pt x="878" y="84"/>
                  </a:lnTo>
                  <a:lnTo>
                    <a:pt x="886" y="82"/>
                  </a:lnTo>
                  <a:lnTo>
                    <a:pt x="892" y="79"/>
                  </a:lnTo>
                  <a:lnTo>
                    <a:pt x="897" y="73"/>
                  </a:lnTo>
                  <a:lnTo>
                    <a:pt x="903" y="70"/>
                  </a:lnTo>
                  <a:lnTo>
                    <a:pt x="912" y="68"/>
                  </a:lnTo>
                  <a:lnTo>
                    <a:pt x="917" y="65"/>
                  </a:lnTo>
                  <a:lnTo>
                    <a:pt x="923" y="62"/>
                  </a:lnTo>
                  <a:lnTo>
                    <a:pt x="931" y="59"/>
                  </a:lnTo>
                  <a:lnTo>
                    <a:pt x="937" y="56"/>
                  </a:lnTo>
                  <a:lnTo>
                    <a:pt x="942" y="53"/>
                  </a:lnTo>
                  <a:lnTo>
                    <a:pt x="948" y="51"/>
                  </a:lnTo>
                  <a:lnTo>
                    <a:pt x="957" y="48"/>
                  </a:lnTo>
                  <a:lnTo>
                    <a:pt x="962" y="45"/>
                  </a:lnTo>
                  <a:lnTo>
                    <a:pt x="968" y="42"/>
                  </a:lnTo>
                  <a:lnTo>
                    <a:pt x="976" y="39"/>
                  </a:lnTo>
                  <a:lnTo>
                    <a:pt x="982" y="39"/>
                  </a:lnTo>
                  <a:lnTo>
                    <a:pt x="988" y="37"/>
                  </a:lnTo>
                  <a:lnTo>
                    <a:pt x="993" y="34"/>
                  </a:lnTo>
                  <a:lnTo>
                    <a:pt x="1002" y="34"/>
                  </a:lnTo>
                  <a:lnTo>
                    <a:pt x="1007" y="31"/>
                  </a:lnTo>
                  <a:lnTo>
                    <a:pt x="1016" y="31"/>
                  </a:lnTo>
                  <a:lnTo>
                    <a:pt x="1021" y="28"/>
                  </a:lnTo>
                  <a:lnTo>
                    <a:pt x="1027" y="28"/>
                  </a:lnTo>
                  <a:lnTo>
                    <a:pt x="1033" y="25"/>
                  </a:lnTo>
                  <a:lnTo>
                    <a:pt x="1041" y="25"/>
                  </a:lnTo>
                  <a:lnTo>
                    <a:pt x="1052" y="23"/>
                  </a:lnTo>
                  <a:lnTo>
                    <a:pt x="1064" y="23"/>
                  </a:lnTo>
                  <a:lnTo>
                    <a:pt x="1072" y="20"/>
                  </a:lnTo>
                  <a:lnTo>
                    <a:pt x="1083" y="17"/>
                  </a:lnTo>
                  <a:lnTo>
                    <a:pt x="1092" y="17"/>
                  </a:lnTo>
                  <a:lnTo>
                    <a:pt x="1103" y="17"/>
                  </a:lnTo>
                  <a:lnTo>
                    <a:pt x="1111" y="14"/>
                  </a:lnTo>
                  <a:lnTo>
                    <a:pt x="1120" y="14"/>
                  </a:lnTo>
                  <a:lnTo>
                    <a:pt x="1125" y="14"/>
                  </a:lnTo>
                  <a:lnTo>
                    <a:pt x="1134" y="14"/>
                  </a:lnTo>
                  <a:lnTo>
                    <a:pt x="1140" y="14"/>
                  </a:lnTo>
                  <a:lnTo>
                    <a:pt x="1145" y="14"/>
                  </a:lnTo>
                  <a:lnTo>
                    <a:pt x="1151" y="14"/>
                  </a:lnTo>
                  <a:lnTo>
                    <a:pt x="1154" y="14"/>
                  </a:lnTo>
                  <a:lnTo>
                    <a:pt x="1154" y="14"/>
                  </a:lnTo>
                  <a:close/>
                </a:path>
              </a:pathLst>
            </a:cu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840" y="1080"/>
              <a:ext cx="2643" cy="2638"/>
              <a:chOff x="374" y="225"/>
              <a:chExt cx="2643" cy="2638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auto">
              <a:xfrm>
                <a:off x="374" y="1100"/>
                <a:ext cx="2643" cy="1763"/>
              </a:xfrm>
              <a:custGeom>
                <a:avLst/>
                <a:gdLst>
                  <a:gd name="T0" fmla="*/ 2573 w 2643"/>
                  <a:gd name="T1" fmla="*/ 37 h 1763"/>
                  <a:gd name="T2" fmla="*/ 2601 w 2643"/>
                  <a:gd name="T3" fmla="*/ 113 h 1763"/>
                  <a:gd name="T4" fmla="*/ 2618 w 2643"/>
                  <a:gd name="T5" fmla="*/ 169 h 1763"/>
                  <a:gd name="T6" fmla="*/ 2632 w 2643"/>
                  <a:gd name="T7" fmla="*/ 222 h 1763"/>
                  <a:gd name="T8" fmla="*/ 2640 w 2643"/>
                  <a:gd name="T9" fmla="*/ 275 h 1763"/>
                  <a:gd name="T10" fmla="*/ 2643 w 2643"/>
                  <a:gd name="T11" fmla="*/ 343 h 1763"/>
                  <a:gd name="T12" fmla="*/ 2618 w 2643"/>
                  <a:gd name="T13" fmla="*/ 430 h 1763"/>
                  <a:gd name="T14" fmla="*/ 2567 w 2643"/>
                  <a:gd name="T15" fmla="*/ 500 h 1763"/>
                  <a:gd name="T16" fmla="*/ 2497 w 2643"/>
                  <a:gd name="T17" fmla="*/ 553 h 1763"/>
                  <a:gd name="T18" fmla="*/ 2410 w 2643"/>
                  <a:gd name="T19" fmla="*/ 587 h 1763"/>
                  <a:gd name="T20" fmla="*/ 2320 w 2643"/>
                  <a:gd name="T21" fmla="*/ 607 h 1763"/>
                  <a:gd name="T22" fmla="*/ 2241 w 2643"/>
                  <a:gd name="T23" fmla="*/ 626 h 1763"/>
                  <a:gd name="T24" fmla="*/ 2173 w 2643"/>
                  <a:gd name="T25" fmla="*/ 649 h 1763"/>
                  <a:gd name="T26" fmla="*/ 2123 w 2643"/>
                  <a:gd name="T27" fmla="*/ 691 h 1763"/>
                  <a:gd name="T28" fmla="*/ 2089 w 2643"/>
                  <a:gd name="T29" fmla="*/ 753 h 1763"/>
                  <a:gd name="T30" fmla="*/ 2072 w 2643"/>
                  <a:gd name="T31" fmla="*/ 812 h 1763"/>
                  <a:gd name="T32" fmla="*/ 2063 w 2643"/>
                  <a:gd name="T33" fmla="*/ 865 h 1763"/>
                  <a:gd name="T34" fmla="*/ 2052 w 2643"/>
                  <a:gd name="T35" fmla="*/ 927 h 1763"/>
                  <a:gd name="T36" fmla="*/ 2044 w 2643"/>
                  <a:gd name="T37" fmla="*/ 1000 h 1763"/>
                  <a:gd name="T38" fmla="*/ 2035 w 2643"/>
                  <a:gd name="T39" fmla="*/ 1081 h 1763"/>
                  <a:gd name="T40" fmla="*/ 2021 w 2643"/>
                  <a:gd name="T41" fmla="*/ 1165 h 1763"/>
                  <a:gd name="T42" fmla="*/ 2002 w 2643"/>
                  <a:gd name="T43" fmla="*/ 1261 h 1763"/>
                  <a:gd name="T44" fmla="*/ 1976 w 2643"/>
                  <a:gd name="T45" fmla="*/ 1356 h 1763"/>
                  <a:gd name="T46" fmla="*/ 1945 w 2643"/>
                  <a:gd name="T47" fmla="*/ 1449 h 1763"/>
                  <a:gd name="T48" fmla="*/ 1909 w 2643"/>
                  <a:gd name="T49" fmla="*/ 1536 h 1763"/>
                  <a:gd name="T50" fmla="*/ 1864 w 2643"/>
                  <a:gd name="T51" fmla="*/ 1612 h 1763"/>
                  <a:gd name="T52" fmla="*/ 1810 w 2643"/>
                  <a:gd name="T53" fmla="*/ 1679 h 1763"/>
                  <a:gd name="T54" fmla="*/ 1751 w 2643"/>
                  <a:gd name="T55" fmla="*/ 1727 h 1763"/>
                  <a:gd name="T56" fmla="*/ 1686 w 2643"/>
                  <a:gd name="T57" fmla="*/ 1752 h 1763"/>
                  <a:gd name="T58" fmla="*/ 1613 w 2643"/>
                  <a:gd name="T59" fmla="*/ 1763 h 1763"/>
                  <a:gd name="T60" fmla="*/ 1537 w 2643"/>
                  <a:gd name="T61" fmla="*/ 1758 h 1763"/>
                  <a:gd name="T62" fmla="*/ 1455 w 2643"/>
                  <a:gd name="T63" fmla="*/ 1744 h 1763"/>
                  <a:gd name="T64" fmla="*/ 1371 w 2643"/>
                  <a:gd name="T65" fmla="*/ 1715 h 1763"/>
                  <a:gd name="T66" fmla="*/ 1284 w 2643"/>
                  <a:gd name="T67" fmla="*/ 1682 h 1763"/>
                  <a:gd name="T68" fmla="*/ 1197 w 2643"/>
                  <a:gd name="T69" fmla="*/ 1642 h 1763"/>
                  <a:gd name="T70" fmla="*/ 1109 w 2643"/>
                  <a:gd name="T71" fmla="*/ 1600 h 1763"/>
                  <a:gd name="T72" fmla="*/ 1022 w 2643"/>
                  <a:gd name="T73" fmla="*/ 1558 h 1763"/>
                  <a:gd name="T74" fmla="*/ 935 w 2643"/>
                  <a:gd name="T75" fmla="*/ 1516 h 1763"/>
                  <a:gd name="T76" fmla="*/ 848 w 2643"/>
                  <a:gd name="T77" fmla="*/ 1474 h 1763"/>
                  <a:gd name="T78" fmla="*/ 763 w 2643"/>
                  <a:gd name="T79" fmla="*/ 1432 h 1763"/>
                  <a:gd name="T80" fmla="*/ 679 w 2643"/>
                  <a:gd name="T81" fmla="*/ 1390 h 1763"/>
                  <a:gd name="T82" fmla="*/ 597 w 2643"/>
                  <a:gd name="T83" fmla="*/ 1348 h 1763"/>
                  <a:gd name="T84" fmla="*/ 513 w 2643"/>
                  <a:gd name="T85" fmla="*/ 1306 h 1763"/>
                  <a:gd name="T86" fmla="*/ 431 w 2643"/>
                  <a:gd name="T87" fmla="*/ 1264 h 1763"/>
                  <a:gd name="T88" fmla="*/ 352 w 2643"/>
                  <a:gd name="T89" fmla="*/ 1221 h 1763"/>
                  <a:gd name="T90" fmla="*/ 273 w 2643"/>
                  <a:gd name="T91" fmla="*/ 1179 h 1763"/>
                  <a:gd name="T92" fmla="*/ 200 w 2643"/>
                  <a:gd name="T93" fmla="*/ 1134 h 1763"/>
                  <a:gd name="T94" fmla="*/ 138 w 2643"/>
                  <a:gd name="T95" fmla="*/ 1089 h 1763"/>
                  <a:gd name="T96" fmla="*/ 85 w 2643"/>
                  <a:gd name="T97" fmla="*/ 1042 h 1763"/>
                  <a:gd name="T98" fmla="*/ 43 w 2643"/>
                  <a:gd name="T99" fmla="*/ 988 h 1763"/>
                  <a:gd name="T100" fmla="*/ 12 w 2643"/>
                  <a:gd name="T101" fmla="*/ 932 h 1763"/>
                  <a:gd name="T102" fmla="*/ 0 w 2643"/>
                  <a:gd name="T103" fmla="*/ 871 h 1763"/>
                  <a:gd name="T104" fmla="*/ 3 w 2643"/>
                  <a:gd name="T105" fmla="*/ 803 h 1763"/>
                  <a:gd name="T106" fmla="*/ 23 w 2643"/>
                  <a:gd name="T107" fmla="*/ 730 h 1763"/>
                  <a:gd name="T108" fmla="*/ 51 w 2643"/>
                  <a:gd name="T109" fmla="*/ 657 h 1763"/>
                  <a:gd name="T110" fmla="*/ 88 w 2643"/>
                  <a:gd name="T111" fmla="*/ 587 h 1763"/>
                  <a:gd name="T112" fmla="*/ 130 w 2643"/>
                  <a:gd name="T113" fmla="*/ 522 h 1763"/>
                  <a:gd name="T114" fmla="*/ 166 w 2643"/>
                  <a:gd name="T115" fmla="*/ 466 h 1763"/>
                  <a:gd name="T116" fmla="*/ 220 w 2643"/>
                  <a:gd name="T117" fmla="*/ 393 h 17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43" h="1763">
                    <a:moveTo>
                      <a:pt x="2556" y="0"/>
                    </a:moveTo>
                    <a:lnTo>
                      <a:pt x="2556" y="0"/>
                    </a:lnTo>
                    <a:lnTo>
                      <a:pt x="2559" y="6"/>
                    </a:lnTo>
                    <a:lnTo>
                      <a:pt x="2559" y="9"/>
                    </a:lnTo>
                    <a:lnTo>
                      <a:pt x="2562" y="14"/>
                    </a:lnTo>
                    <a:lnTo>
                      <a:pt x="2564" y="20"/>
                    </a:lnTo>
                    <a:lnTo>
                      <a:pt x="2567" y="28"/>
                    </a:lnTo>
                    <a:lnTo>
                      <a:pt x="2573" y="37"/>
                    </a:lnTo>
                    <a:lnTo>
                      <a:pt x="2576" y="42"/>
                    </a:lnTo>
                    <a:lnTo>
                      <a:pt x="2579" y="51"/>
                    </a:lnTo>
                    <a:lnTo>
                      <a:pt x="2581" y="62"/>
                    </a:lnTo>
                    <a:lnTo>
                      <a:pt x="2584" y="71"/>
                    </a:lnTo>
                    <a:lnTo>
                      <a:pt x="2590" y="82"/>
                    </a:lnTo>
                    <a:lnTo>
                      <a:pt x="2595" y="93"/>
                    </a:lnTo>
                    <a:lnTo>
                      <a:pt x="2598" y="104"/>
                    </a:lnTo>
                    <a:lnTo>
                      <a:pt x="2601" y="113"/>
                    </a:lnTo>
                    <a:lnTo>
                      <a:pt x="2607" y="127"/>
                    </a:lnTo>
                    <a:lnTo>
                      <a:pt x="2607" y="132"/>
                    </a:lnTo>
                    <a:lnTo>
                      <a:pt x="2609" y="138"/>
                    </a:lnTo>
                    <a:lnTo>
                      <a:pt x="2612" y="144"/>
                    </a:lnTo>
                    <a:lnTo>
                      <a:pt x="2615" y="152"/>
                    </a:lnTo>
                    <a:lnTo>
                      <a:pt x="2615" y="158"/>
                    </a:lnTo>
                    <a:lnTo>
                      <a:pt x="2618" y="163"/>
                    </a:lnTo>
                    <a:lnTo>
                      <a:pt x="2618" y="169"/>
                    </a:lnTo>
                    <a:lnTo>
                      <a:pt x="2621" y="177"/>
                    </a:lnTo>
                    <a:lnTo>
                      <a:pt x="2621" y="183"/>
                    </a:lnTo>
                    <a:lnTo>
                      <a:pt x="2624" y="191"/>
                    </a:lnTo>
                    <a:lnTo>
                      <a:pt x="2626" y="197"/>
                    </a:lnTo>
                    <a:lnTo>
                      <a:pt x="2629" y="202"/>
                    </a:lnTo>
                    <a:lnTo>
                      <a:pt x="2629" y="208"/>
                    </a:lnTo>
                    <a:lnTo>
                      <a:pt x="2632" y="216"/>
                    </a:lnTo>
                    <a:lnTo>
                      <a:pt x="2632" y="222"/>
                    </a:lnTo>
                    <a:lnTo>
                      <a:pt x="2635" y="228"/>
                    </a:lnTo>
                    <a:lnTo>
                      <a:pt x="2635" y="236"/>
                    </a:lnTo>
                    <a:lnTo>
                      <a:pt x="2638" y="242"/>
                    </a:lnTo>
                    <a:lnTo>
                      <a:pt x="2638" y="250"/>
                    </a:lnTo>
                    <a:lnTo>
                      <a:pt x="2638" y="256"/>
                    </a:lnTo>
                    <a:lnTo>
                      <a:pt x="2638" y="261"/>
                    </a:lnTo>
                    <a:lnTo>
                      <a:pt x="2640" y="267"/>
                    </a:lnTo>
                    <a:lnTo>
                      <a:pt x="2640" y="275"/>
                    </a:lnTo>
                    <a:lnTo>
                      <a:pt x="2643" y="281"/>
                    </a:lnTo>
                    <a:lnTo>
                      <a:pt x="2643" y="289"/>
                    </a:lnTo>
                    <a:lnTo>
                      <a:pt x="2643" y="295"/>
                    </a:lnTo>
                    <a:lnTo>
                      <a:pt x="2643" y="301"/>
                    </a:lnTo>
                    <a:lnTo>
                      <a:pt x="2643" y="309"/>
                    </a:lnTo>
                    <a:lnTo>
                      <a:pt x="2643" y="320"/>
                    </a:lnTo>
                    <a:lnTo>
                      <a:pt x="2643" y="332"/>
                    </a:lnTo>
                    <a:lnTo>
                      <a:pt x="2643" y="343"/>
                    </a:lnTo>
                    <a:lnTo>
                      <a:pt x="2640" y="357"/>
                    </a:lnTo>
                    <a:lnTo>
                      <a:pt x="2638" y="365"/>
                    </a:lnTo>
                    <a:lnTo>
                      <a:pt x="2638" y="376"/>
                    </a:lnTo>
                    <a:lnTo>
                      <a:pt x="2632" y="388"/>
                    </a:lnTo>
                    <a:lnTo>
                      <a:pt x="2632" y="399"/>
                    </a:lnTo>
                    <a:lnTo>
                      <a:pt x="2626" y="410"/>
                    </a:lnTo>
                    <a:lnTo>
                      <a:pt x="2621" y="419"/>
                    </a:lnTo>
                    <a:lnTo>
                      <a:pt x="2618" y="430"/>
                    </a:lnTo>
                    <a:lnTo>
                      <a:pt x="2612" y="438"/>
                    </a:lnTo>
                    <a:lnTo>
                      <a:pt x="2607" y="449"/>
                    </a:lnTo>
                    <a:lnTo>
                      <a:pt x="2601" y="458"/>
                    </a:lnTo>
                    <a:lnTo>
                      <a:pt x="2595" y="466"/>
                    </a:lnTo>
                    <a:lnTo>
                      <a:pt x="2590" y="478"/>
                    </a:lnTo>
                    <a:lnTo>
                      <a:pt x="2584" y="483"/>
                    </a:lnTo>
                    <a:lnTo>
                      <a:pt x="2576" y="492"/>
                    </a:lnTo>
                    <a:lnTo>
                      <a:pt x="2567" y="500"/>
                    </a:lnTo>
                    <a:lnTo>
                      <a:pt x="2562" y="508"/>
                    </a:lnTo>
                    <a:lnTo>
                      <a:pt x="2550" y="514"/>
                    </a:lnTo>
                    <a:lnTo>
                      <a:pt x="2542" y="522"/>
                    </a:lnTo>
                    <a:lnTo>
                      <a:pt x="2533" y="528"/>
                    </a:lnTo>
                    <a:lnTo>
                      <a:pt x="2525" y="537"/>
                    </a:lnTo>
                    <a:lnTo>
                      <a:pt x="2517" y="542"/>
                    </a:lnTo>
                    <a:lnTo>
                      <a:pt x="2505" y="548"/>
                    </a:lnTo>
                    <a:lnTo>
                      <a:pt x="2497" y="553"/>
                    </a:lnTo>
                    <a:lnTo>
                      <a:pt x="2486" y="559"/>
                    </a:lnTo>
                    <a:lnTo>
                      <a:pt x="2474" y="562"/>
                    </a:lnTo>
                    <a:lnTo>
                      <a:pt x="2466" y="567"/>
                    </a:lnTo>
                    <a:lnTo>
                      <a:pt x="2455" y="573"/>
                    </a:lnTo>
                    <a:lnTo>
                      <a:pt x="2446" y="579"/>
                    </a:lnTo>
                    <a:lnTo>
                      <a:pt x="2432" y="581"/>
                    </a:lnTo>
                    <a:lnTo>
                      <a:pt x="2421" y="584"/>
                    </a:lnTo>
                    <a:lnTo>
                      <a:pt x="2410" y="587"/>
                    </a:lnTo>
                    <a:lnTo>
                      <a:pt x="2398" y="590"/>
                    </a:lnTo>
                    <a:lnTo>
                      <a:pt x="2387" y="593"/>
                    </a:lnTo>
                    <a:lnTo>
                      <a:pt x="2376" y="595"/>
                    </a:lnTo>
                    <a:lnTo>
                      <a:pt x="2365" y="598"/>
                    </a:lnTo>
                    <a:lnTo>
                      <a:pt x="2353" y="601"/>
                    </a:lnTo>
                    <a:lnTo>
                      <a:pt x="2342" y="604"/>
                    </a:lnTo>
                    <a:lnTo>
                      <a:pt x="2331" y="607"/>
                    </a:lnTo>
                    <a:lnTo>
                      <a:pt x="2320" y="607"/>
                    </a:lnTo>
                    <a:lnTo>
                      <a:pt x="2311" y="609"/>
                    </a:lnTo>
                    <a:lnTo>
                      <a:pt x="2300" y="612"/>
                    </a:lnTo>
                    <a:lnTo>
                      <a:pt x="2291" y="615"/>
                    </a:lnTo>
                    <a:lnTo>
                      <a:pt x="2280" y="615"/>
                    </a:lnTo>
                    <a:lnTo>
                      <a:pt x="2272" y="621"/>
                    </a:lnTo>
                    <a:lnTo>
                      <a:pt x="2260" y="621"/>
                    </a:lnTo>
                    <a:lnTo>
                      <a:pt x="2249" y="624"/>
                    </a:lnTo>
                    <a:lnTo>
                      <a:pt x="2241" y="626"/>
                    </a:lnTo>
                    <a:lnTo>
                      <a:pt x="2232" y="626"/>
                    </a:lnTo>
                    <a:lnTo>
                      <a:pt x="2221" y="629"/>
                    </a:lnTo>
                    <a:lnTo>
                      <a:pt x="2213" y="632"/>
                    </a:lnTo>
                    <a:lnTo>
                      <a:pt x="2204" y="638"/>
                    </a:lnTo>
                    <a:lnTo>
                      <a:pt x="2196" y="640"/>
                    </a:lnTo>
                    <a:lnTo>
                      <a:pt x="2187" y="643"/>
                    </a:lnTo>
                    <a:lnTo>
                      <a:pt x="2179" y="646"/>
                    </a:lnTo>
                    <a:lnTo>
                      <a:pt x="2173" y="649"/>
                    </a:lnTo>
                    <a:lnTo>
                      <a:pt x="2165" y="654"/>
                    </a:lnTo>
                    <a:lnTo>
                      <a:pt x="2156" y="657"/>
                    </a:lnTo>
                    <a:lnTo>
                      <a:pt x="2151" y="663"/>
                    </a:lnTo>
                    <a:lnTo>
                      <a:pt x="2145" y="666"/>
                    </a:lnTo>
                    <a:lnTo>
                      <a:pt x="2139" y="674"/>
                    </a:lnTo>
                    <a:lnTo>
                      <a:pt x="2134" y="677"/>
                    </a:lnTo>
                    <a:lnTo>
                      <a:pt x="2128" y="682"/>
                    </a:lnTo>
                    <a:lnTo>
                      <a:pt x="2123" y="691"/>
                    </a:lnTo>
                    <a:lnTo>
                      <a:pt x="2117" y="697"/>
                    </a:lnTo>
                    <a:lnTo>
                      <a:pt x="2111" y="702"/>
                    </a:lnTo>
                    <a:lnTo>
                      <a:pt x="2106" y="711"/>
                    </a:lnTo>
                    <a:lnTo>
                      <a:pt x="2103" y="719"/>
                    </a:lnTo>
                    <a:lnTo>
                      <a:pt x="2100" y="727"/>
                    </a:lnTo>
                    <a:lnTo>
                      <a:pt x="2094" y="733"/>
                    </a:lnTo>
                    <a:lnTo>
                      <a:pt x="2092" y="741"/>
                    </a:lnTo>
                    <a:lnTo>
                      <a:pt x="2089" y="753"/>
                    </a:lnTo>
                    <a:lnTo>
                      <a:pt x="2086" y="764"/>
                    </a:lnTo>
                    <a:lnTo>
                      <a:pt x="2083" y="772"/>
                    </a:lnTo>
                    <a:lnTo>
                      <a:pt x="2078" y="784"/>
                    </a:lnTo>
                    <a:lnTo>
                      <a:pt x="2078" y="789"/>
                    </a:lnTo>
                    <a:lnTo>
                      <a:pt x="2078" y="795"/>
                    </a:lnTo>
                    <a:lnTo>
                      <a:pt x="2075" y="800"/>
                    </a:lnTo>
                    <a:lnTo>
                      <a:pt x="2075" y="809"/>
                    </a:lnTo>
                    <a:lnTo>
                      <a:pt x="2072" y="812"/>
                    </a:lnTo>
                    <a:lnTo>
                      <a:pt x="2072" y="820"/>
                    </a:lnTo>
                    <a:lnTo>
                      <a:pt x="2069" y="826"/>
                    </a:lnTo>
                    <a:lnTo>
                      <a:pt x="2069" y="831"/>
                    </a:lnTo>
                    <a:lnTo>
                      <a:pt x="2066" y="840"/>
                    </a:lnTo>
                    <a:lnTo>
                      <a:pt x="2066" y="845"/>
                    </a:lnTo>
                    <a:lnTo>
                      <a:pt x="2063" y="851"/>
                    </a:lnTo>
                    <a:lnTo>
                      <a:pt x="2063" y="859"/>
                    </a:lnTo>
                    <a:lnTo>
                      <a:pt x="2063" y="865"/>
                    </a:lnTo>
                    <a:lnTo>
                      <a:pt x="2061" y="873"/>
                    </a:lnTo>
                    <a:lnTo>
                      <a:pt x="2061" y="879"/>
                    </a:lnTo>
                    <a:lnTo>
                      <a:pt x="2061" y="887"/>
                    </a:lnTo>
                    <a:lnTo>
                      <a:pt x="2058" y="896"/>
                    </a:lnTo>
                    <a:lnTo>
                      <a:pt x="2055" y="904"/>
                    </a:lnTo>
                    <a:lnTo>
                      <a:pt x="2055" y="913"/>
                    </a:lnTo>
                    <a:lnTo>
                      <a:pt x="2055" y="921"/>
                    </a:lnTo>
                    <a:lnTo>
                      <a:pt x="2052" y="927"/>
                    </a:lnTo>
                    <a:lnTo>
                      <a:pt x="2052" y="935"/>
                    </a:lnTo>
                    <a:lnTo>
                      <a:pt x="2052" y="944"/>
                    </a:lnTo>
                    <a:lnTo>
                      <a:pt x="2052" y="952"/>
                    </a:lnTo>
                    <a:lnTo>
                      <a:pt x="2049" y="963"/>
                    </a:lnTo>
                    <a:lnTo>
                      <a:pt x="2047" y="972"/>
                    </a:lnTo>
                    <a:lnTo>
                      <a:pt x="2047" y="980"/>
                    </a:lnTo>
                    <a:lnTo>
                      <a:pt x="2047" y="988"/>
                    </a:lnTo>
                    <a:lnTo>
                      <a:pt x="2044" y="1000"/>
                    </a:lnTo>
                    <a:lnTo>
                      <a:pt x="2044" y="1008"/>
                    </a:lnTo>
                    <a:lnTo>
                      <a:pt x="2041" y="1017"/>
                    </a:lnTo>
                    <a:lnTo>
                      <a:pt x="2041" y="1028"/>
                    </a:lnTo>
                    <a:lnTo>
                      <a:pt x="2041" y="1039"/>
                    </a:lnTo>
                    <a:lnTo>
                      <a:pt x="2038" y="1047"/>
                    </a:lnTo>
                    <a:lnTo>
                      <a:pt x="2038" y="1059"/>
                    </a:lnTo>
                    <a:lnTo>
                      <a:pt x="2038" y="1070"/>
                    </a:lnTo>
                    <a:lnTo>
                      <a:pt x="2035" y="1081"/>
                    </a:lnTo>
                    <a:lnTo>
                      <a:pt x="2032" y="1089"/>
                    </a:lnTo>
                    <a:lnTo>
                      <a:pt x="2030" y="1101"/>
                    </a:lnTo>
                    <a:lnTo>
                      <a:pt x="2030" y="1112"/>
                    </a:lnTo>
                    <a:lnTo>
                      <a:pt x="2027" y="1120"/>
                    </a:lnTo>
                    <a:lnTo>
                      <a:pt x="2027" y="1132"/>
                    </a:lnTo>
                    <a:lnTo>
                      <a:pt x="2024" y="1143"/>
                    </a:lnTo>
                    <a:lnTo>
                      <a:pt x="2024" y="1157"/>
                    </a:lnTo>
                    <a:lnTo>
                      <a:pt x="2021" y="1165"/>
                    </a:lnTo>
                    <a:lnTo>
                      <a:pt x="2018" y="1179"/>
                    </a:lnTo>
                    <a:lnTo>
                      <a:pt x="2016" y="1191"/>
                    </a:lnTo>
                    <a:lnTo>
                      <a:pt x="2013" y="1202"/>
                    </a:lnTo>
                    <a:lnTo>
                      <a:pt x="2013" y="1213"/>
                    </a:lnTo>
                    <a:lnTo>
                      <a:pt x="2010" y="1227"/>
                    </a:lnTo>
                    <a:lnTo>
                      <a:pt x="2007" y="1238"/>
                    </a:lnTo>
                    <a:lnTo>
                      <a:pt x="2004" y="1249"/>
                    </a:lnTo>
                    <a:lnTo>
                      <a:pt x="2002" y="1261"/>
                    </a:lnTo>
                    <a:lnTo>
                      <a:pt x="1999" y="1275"/>
                    </a:lnTo>
                    <a:lnTo>
                      <a:pt x="1996" y="1286"/>
                    </a:lnTo>
                    <a:lnTo>
                      <a:pt x="1993" y="1297"/>
                    </a:lnTo>
                    <a:lnTo>
                      <a:pt x="1990" y="1308"/>
                    </a:lnTo>
                    <a:lnTo>
                      <a:pt x="1985" y="1320"/>
                    </a:lnTo>
                    <a:lnTo>
                      <a:pt x="1982" y="1331"/>
                    </a:lnTo>
                    <a:lnTo>
                      <a:pt x="1979" y="1345"/>
                    </a:lnTo>
                    <a:lnTo>
                      <a:pt x="1976" y="1356"/>
                    </a:lnTo>
                    <a:lnTo>
                      <a:pt x="1973" y="1367"/>
                    </a:lnTo>
                    <a:lnTo>
                      <a:pt x="1968" y="1379"/>
                    </a:lnTo>
                    <a:lnTo>
                      <a:pt x="1965" y="1393"/>
                    </a:lnTo>
                    <a:lnTo>
                      <a:pt x="1962" y="1404"/>
                    </a:lnTo>
                    <a:lnTo>
                      <a:pt x="1956" y="1415"/>
                    </a:lnTo>
                    <a:lnTo>
                      <a:pt x="1954" y="1426"/>
                    </a:lnTo>
                    <a:lnTo>
                      <a:pt x="1951" y="1438"/>
                    </a:lnTo>
                    <a:lnTo>
                      <a:pt x="1945" y="1449"/>
                    </a:lnTo>
                    <a:lnTo>
                      <a:pt x="1940" y="1460"/>
                    </a:lnTo>
                    <a:lnTo>
                      <a:pt x="1937" y="1471"/>
                    </a:lnTo>
                    <a:lnTo>
                      <a:pt x="1931" y="1482"/>
                    </a:lnTo>
                    <a:lnTo>
                      <a:pt x="1926" y="1491"/>
                    </a:lnTo>
                    <a:lnTo>
                      <a:pt x="1923" y="1502"/>
                    </a:lnTo>
                    <a:lnTo>
                      <a:pt x="1917" y="1513"/>
                    </a:lnTo>
                    <a:lnTo>
                      <a:pt x="1914" y="1525"/>
                    </a:lnTo>
                    <a:lnTo>
                      <a:pt x="1909" y="1536"/>
                    </a:lnTo>
                    <a:lnTo>
                      <a:pt x="1903" y="1547"/>
                    </a:lnTo>
                    <a:lnTo>
                      <a:pt x="1897" y="1555"/>
                    </a:lnTo>
                    <a:lnTo>
                      <a:pt x="1892" y="1567"/>
                    </a:lnTo>
                    <a:lnTo>
                      <a:pt x="1886" y="1575"/>
                    </a:lnTo>
                    <a:lnTo>
                      <a:pt x="1880" y="1584"/>
                    </a:lnTo>
                    <a:lnTo>
                      <a:pt x="1875" y="1595"/>
                    </a:lnTo>
                    <a:lnTo>
                      <a:pt x="1869" y="1606"/>
                    </a:lnTo>
                    <a:lnTo>
                      <a:pt x="1864" y="1612"/>
                    </a:lnTo>
                    <a:lnTo>
                      <a:pt x="1858" y="1623"/>
                    </a:lnTo>
                    <a:lnTo>
                      <a:pt x="1850" y="1631"/>
                    </a:lnTo>
                    <a:lnTo>
                      <a:pt x="1844" y="1640"/>
                    </a:lnTo>
                    <a:lnTo>
                      <a:pt x="1838" y="1648"/>
                    </a:lnTo>
                    <a:lnTo>
                      <a:pt x="1830" y="1657"/>
                    </a:lnTo>
                    <a:lnTo>
                      <a:pt x="1824" y="1662"/>
                    </a:lnTo>
                    <a:lnTo>
                      <a:pt x="1819" y="1671"/>
                    </a:lnTo>
                    <a:lnTo>
                      <a:pt x="1810" y="1679"/>
                    </a:lnTo>
                    <a:lnTo>
                      <a:pt x="1804" y="1685"/>
                    </a:lnTo>
                    <a:lnTo>
                      <a:pt x="1796" y="1690"/>
                    </a:lnTo>
                    <a:lnTo>
                      <a:pt x="1790" y="1699"/>
                    </a:lnTo>
                    <a:lnTo>
                      <a:pt x="1782" y="1704"/>
                    </a:lnTo>
                    <a:lnTo>
                      <a:pt x="1776" y="1710"/>
                    </a:lnTo>
                    <a:lnTo>
                      <a:pt x="1768" y="1715"/>
                    </a:lnTo>
                    <a:lnTo>
                      <a:pt x="1759" y="1721"/>
                    </a:lnTo>
                    <a:lnTo>
                      <a:pt x="1751" y="1727"/>
                    </a:lnTo>
                    <a:lnTo>
                      <a:pt x="1743" y="1729"/>
                    </a:lnTo>
                    <a:lnTo>
                      <a:pt x="1737" y="1735"/>
                    </a:lnTo>
                    <a:lnTo>
                      <a:pt x="1729" y="1738"/>
                    </a:lnTo>
                    <a:lnTo>
                      <a:pt x="1720" y="1741"/>
                    </a:lnTo>
                    <a:lnTo>
                      <a:pt x="1712" y="1744"/>
                    </a:lnTo>
                    <a:lnTo>
                      <a:pt x="1703" y="1746"/>
                    </a:lnTo>
                    <a:lnTo>
                      <a:pt x="1695" y="1749"/>
                    </a:lnTo>
                    <a:lnTo>
                      <a:pt x="1686" y="1752"/>
                    </a:lnTo>
                    <a:lnTo>
                      <a:pt x="1678" y="1755"/>
                    </a:lnTo>
                    <a:lnTo>
                      <a:pt x="1667" y="1755"/>
                    </a:lnTo>
                    <a:lnTo>
                      <a:pt x="1661" y="1758"/>
                    </a:lnTo>
                    <a:lnTo>
                      <a:pt x="1650" y="1760"/>
                    </a:lnTo>
                    <a:lnTo>
                      <a:pt x="1641" y="1760"/>
                    </a:lnTo>
                    <a:lnTo>
                      <a:pt x="1633" y="1760"/>
                    </a:lnTo>
                    <a:lnTo>
                      <a:pt x="1624" y="1763"/>
                    </a:lnTo>
                    <a:lnTo>
                      <a:pt x="1613" y="1763"/>
                    </a:lnTo>
                    <a:lnTo>
                      <a:pt x="1605" y="1763"/>
                    </a:lnTo>
                    <a:lnTo>
                      <a:pt x="1596" y="1763"/>
                    </a:lnTo>
                    <a:lnTo>
                      <a:pt x="1585" y="1763"/>
                    </a:lnTo>
                    <a:lnTo>
                      <a:pt x="1577" y="1763"/>
                    </a:lnTo>
                    <a:lnTo>
                      <a:pt x="1565" y="1760"/>
                    </a:lnTo>
                    <a:lnTo>
                      <a:pt x="1557" y="1760"/>
                    </a:lnTo>
                    <a:lnTo>
                      <a:pt x="1546" y="1760"/>
                    </a:lnTo>
                    <a:lnTo>
                      <a:pt x="1537" y="1758"/>
                    </a:lnTo>
                    <a:lnTo>
                      <a:pt x="1526" y="1758"/>
                    </a:lnTo>
                    <a:lnTo>
                      <a:pt x="1517" y="1755"/>
                    </a:lnTo>
                    <a:lnTo>
                      <a:pt x="1506" y="1755"/>
                    </a:lnTo>
                    <a:lnTo>
                      <a:pt x="1498" y="1752"/>
                    </a:lnTo>
                    <a:lnTo>
                      <a:pt x="1486" y="1749"/>
                    </a:lnTo>
                    <a:lnTo>
                      <a:pt x="1475" y="1746"/>
                    </a:lnTo>
                    <a:lnTo>
                      <a:pt x="1467" y="1746"/>
                    </a:lnTo>
                    <a:lnTo>
                      <a:pt x="1455" y="1744"/>
                    </a:lnTo>
                    <a:lnTo>
                      <a:pt x="1444" y="1738"/>
                    </a:lnTo>
                    <a:lnTo>
                      <a:pt x="1433" y="1735"/>
                    </a:lnTo>
                    <a:lnTo>
                      <a:pt x="1425" y="1732"/>
                    </a:lnTo>
                    <a:lnTo>
                      <a:pt x="1413" y="1729"/>
                    </a:lnTo>
                    <a:lnTo>
                      <a:pt x="1402" y="1727"/>
                    </a:lnTo>
                    <a:lnTo>
                      <a:pt x="1391" y="1724"/>
                    </a:lnTo>
                    <a:lnTo>
                      <a:pt x="1382" y="1718"/>
                    </a:lnTo>
                    <a:lnTo>
                      <a:pt x="1371" y="1715"/>
                    </a:lnTo>
                    <a:lnTo>
                      <a:pt x="1360" y="1710"/>
                    </a:lnTo>
                    <a:lnTo>
                      <a:pt x="1349" y="1704"/>
                    </a:lnTo>
                    <a:lnTo>
                      <a:pt x="1337" y="1701"/>
                    </a:lnTo>
                    <a:lnTo>
                      <a:pt x="1326" y="1699"/>
                    </a:lnTo>
                    <a:lnTo>
                      <a:pt x="1315" y="1693"/>
                    </a:lnTo>
                    <a:lnTo>
                      <a:pt x="1304" y="1690"/>
                    </a:lnTo>
                    <a:lnTo>
                      <a:pt x="1295" y="1687"/>
                    </a:lnTo>
                    <a:lnTo>
                      <a:pt x="1284" y="1682"/>
                    </a:lnTo>
                    <a:lnTo>
                      <a:pt x="1273" y="1676"/>
                    </a:lnTo>
                    <a:lnTo>
                      <a:pt x="1261" y="1671"/>
                    </a:lnTo>
                    <a:lnTo>
                      <a:pt x="1250" y="1668"/>
                    </a:lnTo>
                    <a:lnTo>
                      <a:pt x="1239" y="1662"/>
                    </a:lnTo>
                    <a:lnTo>
                      <a:pt x="1228" y="1657"/>
                    </a:lnTo>
                    <a:lnTo>
                      <a:pt x="1216" y="1651"/>
                    </a:lnTo>
                    <a:lnTo>
                      <a:pt x="1208" y="1648"/>
                    </a:lnTo>
                    <a:lnTo>
                      <a:pt x="1197" y="1642"/>
                    </a:lnTo>
                    <a:lnTo>
                      <a:pt x="1185" y="1637"/>
                    </a:lnTo>
                    <a:lnTo>
                      <a:pt x="1174" y="1631"/>
                    </a:lnTo>
                    <a:lnTo>
                      <a:pt x="1163" y="1628"/>
                    </a:lnTo>
                    <a:lnTo>
                      <a:pt x="1152" y="1623"/>
                    </a:lnTo>
                    <a:lnTo>
                      <a:pt x="1140" y="1617"/>
                    </a:lnTo>
                    <a:lnTo>
                      <a:pt x="1132" y="1612"/>
                    </a:lnTo>
                    <a:lnTo>
                      <a:pt x="1121" y="1606"/>
                    </a:lnTo>
                    <a:lnTo>
                      <a:pt x="1109" y="1600"/>
                    </a:lnTo>
                    <a:lnTo>
                      <a:pt x="1098" y="1595"/>
                    </a:lnTo>
                    <a:lnTo>
                      <a:pt x="1087" y="1589"/>
                    </a:lnTo>
                    <a:lnTo>
                      <a:pt x="1076" y="1586"/>
                    </a:lnTo>
                    <a:lnTo>
                      <a:pt x="1064" y="1581"/>
                    </a:lnTo>
                    <a:lnTo>
                      <a:pt x="1053" y="1575"/>
                    </a:lnTo>
                    <a:lnTo>
                      <a:pt x="1042" y="1569"/>
                    </a:lnTo>
                    <a:lnTo>
                      <a:pt x="1033" y="1564"/>
                    </a:lnTo>
                    <a:lnTo>
                      <a:pt x="1022" y="1558"/>
                    </a:lnTo>
                    <a:lnTo>
                      <a:pt x="1011" y="1553"/>
                    </a:lnTo>
                    <a:lnTo>
                      <a:pt x="1000" y="1547"/>
                    </a:lnTo>
                    <a:lnTo>
                      <a:pt x="988" y="1544"/>
                    </a:lnTo>
                    <a:lnTo>
                      <a:pt x="977" y="1536"/>
                    </a:lnTo>
                    <a:lnTo>
                      <a:pt x="966" y="1533"/>
                    </a:lnTo>
                    <a:lnTo>
                      <a:pt x="957" y="1527"/>
                    </a:lnTo>
                    <a:lnTo>
                      <a:pt x="946" y="1522"/>
                    </a:lnTo>
                    <a:lnTo>
                      <a:pt x="935" y="1516"/>
                    </a:lnTo>
                    <a:lnTo>
                      <a:pt x="924" y="1511"/>
                    </a:lnTo>
                    <a:lnTo>
                      <a:pt x="912" y="1505"/>
                    </a:lnTo>
                    <a:lnTo>
                      <a:pt x="904" y="1502"/>
                    </a:lnTo>
                    <a:lnTo>
                      <a:pt x="893" y="1494"/>
                    </a:lnTo>
                    <a:lnTo>
                      <a:pt x="881" y="1491"/>
                    </a:lnTo>
                    <a:lnTo>
                      <a:pt x="870" y="1485"/>
                    </a:lnTo>
                    <a:lnTo>
                      <a:pt x="859" y="1480"/>
                    </a:lnTo>
                    <a:lnTo>
                      <a:pt x="848" y="1474"/>
                    </a:lnTo>
                    <a:lnTo>
                      <a:pt x="836" y="1468"/>
                    </a:lnTo>
                    <a:lnTo>
                      <a:pt x="825" y="1463"/>
                    </a:lnTo>
                    <a:lnTo>
                      <a:pt x="817" y="1457"/>
                    </a:lnTo>
                    <a:lnTo>
                      <a:pt x="805" y="1452"/>
                    </a:lnTo>
                    <a:lnTo>
                      <a:pt x="794" y="1449"/>
                    </a:lnTo>
                    <a:lnTo>
                      <a:pt x="786" y="1443"/>
                    </a:lnTo>
                    <a:lnTo>
                      <a:pt x="774" y="1438"/>
                    </a:lnTo>
                    <a:lnTo>
                      <a:pt x="763" y="1432"/>
                    </a:lnTo>
                    <a:lnTo>
                      <a:pt x="752" y="1426"/>
                    </a:lnTo>
                    <a:lnTo>
                      <a:pt x="741" y="1421"/>
                    </a:lnTo>
                    <a:lnTo>
                      <a:pt x="732" y="1415"/>
                    </a:lnTo>
                    <a:lnTo>
                      <a:pt x="721" y="1409"/>
                    </a:lnTo>
                    <a:lnTo>
                      <a:pt x="710" y="1407"/>
                    </a:lnTo>
                    <a:lnTo>
                      <a:pt x="701" y="1401"/>
                    </a:lnTo>
                    <a:lnTo>
                      <a:pt x="690" y="1395"/>
                    </a:lnTo>
                    <a:lnTo>
                      <a:pt x="679" y="1390"/>
                    </a:lnTo>
                    <a:lnTo>
                      <a:pt x="667" y="1384"/>
                    </a:lnTo>
                    <a:lnTo>
                      <a:pt x="656" y="1379"/>
                    </a:lnTo>
                    <a:lnTo>
                      <a:pt x="648" y="1373"/>
                    </a:lnTo>
                    <a:lnTo>
                      <a:pt x="636" y="1367"/>
                    </a:lnTo>
                    <a:lnTo>
                      <a:pt x="628" y="1365"/>
                    </a:lnTo>
                    <a:lnTo>
                      <a:pt x="617" y="1359"/>
                    </a:lnTo>
                    <a:lnTo>
                      <a:pt x="608" y="1353"/>
                    </a:lnTo>
                    <a:lnTo>
                      <a:pt x="597" y="1348"/>
                    </a:lnTo>
                    <a:lnTo>
                      <a:pt x="586" y="1342"/>
                    </a:lnTo>
                    <a:lnTo>
                      <a:pt x="575" y="1337"/>
                    </a:lnTo>
                    <a:lnTo>
                      <a:pt x="563" y="1331"/>
                    </a:lnTo>
                    <a:lnTo>
                      <a:pt x="555" y="1325"/>
                    </a:lnTo>
                    <a:lnTo>
                      <a:pt x="544" y="1320"/>
                    </a:lnTo>
                    <a:lnTo>
                      <a:pt x="535" y="1314"/>
                    </a:lnTo>
                    <a:lnTo>
                      <a:pt x="524" y="1311"/>
                    </a:lnTo>
                    <a:lnTo>
                      <a:pt x="513" y="1306"/>
                    </a:lnTo>
                    <a:lnTo>
                      <a:pt x="504" y="1300"/>
                    </a:lnTo>
                    <a:lnTo>
                      <a:pt x="493" y="1294"/>
                    </a:lnTo>
                    <a:lnTo>
                      <a:pt x="484" y="1292"/>
                    </a:lnTo>
                    <a:lnTo>
                      <a:pt x="473" y="1286"/>
                    </a:lnTo>
                    <a:lnTo>
                      <a:pt x="465" y="1280"/>
                    </a:lnTo>
                    <a:lnTo>
                      <a:pt x="453" y="1275"/>
                    </a:lnTo>
                    <a:lnTo>
                      <a:pt x="442" y="1272"/>
                    </a:lnTo>
                    <a:lnTo>
                      <a:pt x="431" y="1264"/>
                    </a:lnTo>
                    <a:lnTo>
                      <a:pt x="423" y="1261"/>
                    </a:lnTo>
                    <a:lnTo>
                      <a:pt x="411" y="1252"/>
                    </a:lnTo>
                    <a:lnTo>
                      <a:pt x="403" y="1249"/>
                    </a:lnTo>
                    <a:lnTo>
                      <a:pt x="392" y="1244"/>
                    </a:lnTo>
                    <a:lnTo>
                      <a:pt x="380" y="1238"/>
                    </a:lnTo>
                    <a:lnTo>
                      <a:pt x="372" y="1233"/>
                    </a:lnTo>
                    <a:lnTo>
                      <a:pt x="361" y="1227"/>
                    </a:lnTo>
                    <a:lnTo>
                      <a:pt x="352" y="1221"/>
                    </a:lnTo>
                    <a:lnTo>
                      <a:pt x="341" y="1216"/>
                    </a:lnTo>
                    <a:lnTo>
                      <a:pt x="332" y="1210"/>
                    </a:lnTo>
                    <a:lnTo>
                      <a:pt x="321" y="1207"/>
                    </a:lnTo>
                    <a:lnTo>
                      <a:pt x="310" y="1199"/>
                    </a:lnTo>
                    <a:lnTo>
                      <a:pt x="302" y="1196"/>
                    </a:lnTo>
                    <a:lnTo>
                      <a:pt x="293" y="1191"/>
                    </a:lnTo>
                    <a:lnTo>
                      <a:pt x="285" y="1185"/>
                    </a:lnTo>
                    <a:lnTo>
                      <a:pt x="273" y="1179"/>
                    </a:lnTo>
                    <a:lnTo>
                      <a:pt x="265" y="1174"/>
                    </a:lnTo>
                    <a:lnTo>
                      <a:pt x="256" y="1168"/>
                    </a:lnTo>
                    <a:lnTo>
                      <a:pt x="245" y="1162"/>
                    </a:lnTo>
                    <a:lnTo>
                      <a:pt x="237" y="1157"/>
                    </a:lnTo>
                    <a:lnTo>
                      <a:pt x="228" y="1151"/>
                    </a:lnTo>
                    <a:lnTo>
                      <a:pt x="220" y="1146"/>
                    </a:lnTo>
                    <a:lnTo>
                      <a:pt x="211" y="1143"/>
                    </a:lnTo>
                    <a:lnTo>
                      <a:pt x="200" y="1134"/>
                    </a:lnTo>
                    <a:lnTo>
                      <a:pt x="195" y="1132"/>
                    </a:lnTo>
                    <a:lnTo>
                      <a:pt x="183" y="1123"/>
                    </a:lnTo>
                    <a:lnTo>
                      <a:pt x="178" y="1120"/>
                    </a:lnTo>
                    <a:lnTo>
                      <a:pt x="169" y="1112"/>
                    </a:lnTo>
                    <a:lnTo>
                      <a:pt x="161" y="1109"/>
                    </a:lnTo>
                    <a:lnTo>
                      <a:pt x="152" y="1101"/>
                    </a:lnTo>
                    <a:lnTo>
                      <a:pt x="147" y="1098"/>
                    </a:lnTo>
                    <a:lnTo>
                      <a:pt x="138" y="1089"/>
                    </a:lnTo>
                    <a:lnTo>
                      <a:pt x="130" y="1084"/>
                    </a:lnTo>
                    <a:lnTo>
                      <a:pt x="124" y="1078"/>
                    </a:lnTo>
                    <a:lnTo>
                      <a:pt x="116" y="1073"/>
                    </a:lnTo>
                    <a:lnTo>
                      <a:pt x="110" y="1067"/>
                    </a:lnTo>
                    <a:lnTo>
                      <a:pt x="102" y="1061"/>
                    </a:lnTo>
                    <a:lnTo>
                      <a:pt x="96" y="1053"/>
                    </a:lnTo>
                    <a:lnTo>
                      <a:pt x="90" y="1047"/>
                    </a:lnTo>
                    <a:lnTo>
                      <a:pt x="85" y="1042"/>
                    </a:lnTo>
                    <a:lnTo>
                      <a:pt x="76" y="1033"/>
                    </a:lnTo>
                    <a:lnTo>
                      <a:pt x="71" y="1028"/>
                    </a:lnTo>
                    <a:lnTo>
                      <a:pt x="68" y="1022"/>
                    </a:lnTo>
                    <a:lnTo>
                      <a:pt x="59" y="1017"/>
                    </a:lnTo>
                    <a:lnTo>
                      <a:pt x="57" y="1008"/>
                    </a:lnTo>
                    <a:lnTo>
                      <a:pt x="51" y="1002"/>
                    </a:lnTo>
                    <a:lnTo>
                      <a:pt x="45" y="997"/>
                    </a:lnTo>
                    <a:lnTo>
                      <a:pt x="43" y="988"/>
                    </a:lnTo>
                    <a:lnTo>
                      <a:pt x="37" y="983"/>
                    </a:lnTo>
                    <a:lnTo>
                      <a:pt x="31" y="974"/>
                    </a:lnTo>
                    <a:lnTo>
                      <a:pt x="28" y="969"/>
                    </a:lnTo>
                    <a:lnTo>
                      <a:pt x="23" y="960"/>
                    </a:lnTo>
                    <a:lnTo>
                      <a:pt x="20" y="955"/>
                    </a:lnTo>
                    <a:lnTo>
                      <a:pt x="17" y="946"/>
                    </a:lnTo>
                    <a:lnTo>
                      <a:pt x="14" y="941"/>
                    </a:lnTo>
                    <a:lnTo>
                      <a:pt x="12" y="932"/>
                    </a:lnTo>
                    <a:lnTo>
                      <a:pt x="9" y="924"/>
                    </a:lnTo>
                    <a:lnTo>
                      <a:pt x="6" y="918"/>
                    </a:lnTo>
                    <a:lnTo>
                      <a:pt x="6" y="910"/>
                    </a:lnTo>
                    <a:lnTo>
                      <a:pt x="3" y="901"/>
                    </a:lnTo>
                    <a:lnTo>
                      <a:pt x="3" y="896"/>
                    </a:lnTo>
                    <a:lnTo>
                      <a:pt x="3" y="887"/>
                    </a:lnTo>
                    <a:lnTo>
                      <a:pt x="3" y="879"/>
                    </a:lnTo>
                    <a:lnTo>
                      <a:pt x="0" y="871"/>
                    </a:lnTo>
                    <a:lnTo>
                      <a:pt x="0" y="862"/>
                    </a:lnTo>
                    <a:lnTo>
                      <a:pt x="0" y="854"/>
                    </a:lnTo>
                    <a:lnTo>
                      <a:pt x="0" y="845"/>
                    </a:lnTo>
                    <a:lnTo>
                      <a:pt x="0" y="837"/>
                    </a:lnTo>
                    <a:lnTo>
                      <a:pt x="0" y="828"/>
                    </a:lnTo>
                    <a:lnTo>
                      <a:pt x="0" y="820"/>
                    </a:lnTo>
                    <a:lnTo>
                      <a:pt x="3" y="812"/>
                    </a:lnTo>
                    <a:lnTo>
                      <a:pt x="3" y="803"/>
                    </a:lnTo>
                    <a:lnTo>
                      <a:pt x="6" y="795"/>
                    </a:lnTo>
                    <a:lnTo>
                      <a:pt x="6" y="784"/>
                    </a:lnTo>
                    <a:lnTo>
                      <a:pt x="9" y="775"/>
                    </a:lnTo>
                    <a:lnTo>
                      <a:pt x="12" y="767"/>
                    </a:lnTo>
                    <a:lnTo>
                      <a:pt x="14" y="758"/>
                    </a:lnTo>
                    <a:lnTo>
                      <a:pt x="17" y="747"/>
                    </a:lnTo>
                    <a:lnTo>
                      <a:pt x="20" y="741"/>
                    </a:lnTo>
                    <a:lnTo>
                      <a:pt x="23" y="730"/>
                    </a:lnTo>
                    <a:lnTo>
                      <a:pt x="26" y="722"/>
                    </a:lnTo>
                    <a:lnTo>
                      <a:pt x="31" y="713"/>
                    </a:lnTo>
                    <a:lnTo>
                      <a:pt x="34" y="702"/>
                    </a:lnTo>
                    <a:lnTo>
                      <a:pt x="37" y="694"/>
                    </a:lnTo>
                    <a:lnTo>
                      <a:pt x="40" y="685"/>
                    </a:lnTo>
                    <a:lnTo>
                      <a:pt x="45" y="677"/>
                    </a:lnTo>
                    <a:lnTo>
                      <a:pt x="48" y="668"/>
                    </a:lnTo>
                    <a:lnTo>
                      <a:pt x="51" y="657"/>
                    </a:lnTo>
                    <a:lnTo>
                      <a:pt x="57" y="649"/>
                    </a:lnTo>
                    <a:lnTo>
                      <a:pt x="59" y="640"/>
                    </a:lnTo>
                    <a:lnTo>
                      <a:pt x="65" y="632"/>
                    </a:lnTo>
                    <a:lnTo>
                      <a:pt x="68" y="624"/>
                    </a:lnTo>
                    <a:lnTo>
                      <a:pt x="74" y="615"/>
                    </a:lnTo>
                    <a:lnTo>
                      <a:pt x="79" y="607"/>
                    </a:lnTo>
                    <a:lnTo>
                      <a:pt x="85" y="598"/>
                    </a:lnTo>
                    <a:lnTo>
                      <a:pt x="88" y="587"/>
                    </a:lnTo>
                    <a:lnTo>
                      <a:pt x="93" y="581"/>
                    </a:lnTo>
                    <a:lnTo>
                      <a:pt x="99" y="570"/>
                    </a:lnTo>
                    <a:lnTo>
                      <a:pt x="104" y="565"/>
                    </a:lnTo>
                    <a:lnTo>
                      <a:pt x="107" y="553"/>
                    </a:lnTo>
                    <a:lnTo>
                      <a:pt x="113" y="548"/>
                    </a:lnTo>
                    <a:lnTo>
                      <a:pt x="119" y="537"/>
                    </a:lnTo>
                    <a:lnTo>
                      <a:pt x="124" y="531"/>
                    </a:lnTo>
                    <a:lnTo>
                      <a:pt x="130" y="522"/>
                    </a:lnTo>
                    <a:lnTo>
                      <a:pt x="133" y="514"/>
                    </a:lnTo>
                    <a:lnTo>
                      <a:pt x="138" y="506"/>
                    </a:lnTo>
                    <a:lnTo>
                      <a:pt x="144" y="500"/>
                    </a:lnTo>
                    <a:lnTo>
                      <a:pt x="147" y="494"/>
                    </a:lnTo>
                    <a:lnTo>
                      <a:pt x="152" y="486"/>
                    </a:lnTo>
                    <a:lnTo>
                      <a:pt x="158" y="480"/>
                    </a:lnTo>
                    <a:lnTo>
                      <a:pt x="164" y="472"/>
                    </a:lnTo>
                    <a:lnTo>
                      <a:pt x="166" y="466"/>
                    </a:lnTo>
                    <a:lnTo>
                      <a:pt x="172" y="461"/>
                    </a:lnTo>
                    <a:lnTo>
                      <a:pt x="175" y="452"/>
                    </a:lnTo>
                    <a:lnTo>
                      <a:pt x="180" y="447"/>
                    </a:lnTo>
                    <a:lnTo>
                      <a:pt x="189" y="433"/>
                    </a:lnTo>
                    <a:lnTo>
                      <a:pt x="197" y="424"/>
                    </a:lnTo>
                    <a:lnTo>
                      <a:pt x="206" y="413"/>
                    </a:lnTo>
                    <a:lnTo>
                      <a:pt x="214" y="405"/>
                    </a:lnTo>
                    <a:lnTo>
                      <a:pt x="220" y="393"/>
                    </a:lnTo>
                    <a:lnTo>
                      <a:pt x="228" y="388"/>
                    </a:lnTo>
                    <a:lnTo>
                      <a:pt x="1745" y="351"/>
                    </a:lnTo>
                    <a:lnTo>
                      <a:pt x="2556" y="0"/>
                    </a:lnTo>
                    <a:lnTo>
                      <a:pt x="2556" y="0"/>
                    </a:lnTo>
                    <a:close/>
                  </a:path>
                </a:pathLst>
              </a:custGeom>
              <a:solidFill>
                <a:srgbClr val="7D4D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auto">
              <a:xfrm>
                <a:off x="414" y="225"/>
                <a:ext cx="2544" cy="2467"/>
              </a:xfrm>
              <a:custGeom>
                <a:avLst/>
                <a:gdLst>
                  <a:gd name="T0" fmla="*/ 512 w 2544"/>
                  <a:gd name="T1" fmla="*/ 350 h 2467"/>
                  <a:gd name="T2" fmla="*/ 540 w 2544"/>
                  <a:gd name="T3" fmla="*/ 230 h 2467"/>
                  <a:gd name="T4" fmla="*/ 577 w 2544"/>
                  <a:gd name="T5" fmla="*/ 131 h 2467"/>
                  <a:gd name="T6" fmla="*/ 692 w 2544"/>
                  <a:gd name="T7" fmla="*/ 36 h 2467"/>
                  <a:gd name="T8" fmla="*/ 793 w 2544"/>
                  <a:gd name="T9" fmla="*/ 8 h 2467"/>
                  <a:gd name="T10" fmla="*/ 914 w 2544"/>
                  <a:gd name="T11" fmla="*/ 0 h 2467"/>
                  <a:gd name="T12" fmla="*/ 1044 w 2544"/>
                  <a:gd name="T13" fmla="*/ 2 h 2467"/>
                  <a:gd name="T14" fmla="*/ 1179 w 2544"/>
                  <a:gd name="T15" fmla="*/ 11 h 2467"/>
                  <a:gd name="T16" fmla="*/ 1323 w 2544"/>
                  <a:gd name="T17" fmla="*/ 30 h 2467"/>
                  <a:gd name="T18" fmla="*/ 1463 w 2544"/>
                  <a:gd name="T19" fmla="*/ 61 h 2467"/>
                  <a:gd name="T20" fmla="*/ 1607 w 2544"/>
                  <a:gd name="T21" fmla="*/ 106 h 2467"/>
                  <a:gd name="T22" fmla="*/ 1745 w 2544"/>
                  <a:gd name="T23" fmla="*/ 157 h 2467"/>
                  <a:gd name="T24" fmla="*/ 1880 w 2544"/>
                  <a:gd name="T25" fmla="*/ 221 h 2467"/>
                  <a:gd name="T26" fmla="*/ 2007 w 2544"/>
                  <a:gd name="T27" fmla="*/ 294 h 2467"/>
                  <a:gd name="T28" fmla="*/ 2125 w 2544"/>
                  <a:gd name="T29" fmla="*/ 376 h 2467"/>
                  <a:gd name="T30" fmla="*/ 2229 w 2544"/>
                  <a:gd name="T31" fmla="*/ 466 h 2467"/>
                  <a:gd name="T32" fmla="*/ 2322 w 2544"/>
                  <a:gd name="T33" fmla="*/ 558 h 2467"/>
                  <a:gd name="T34" fmla="*/ 2401 w 2544"/>
                  <a:gd name="T35" fmla="*/ 659 h 2467"/>
                  <a:gd name="T36" fmla="*/ 2463 w 2544"/>
                  <a:gd name="T37" fmla="*/ 757 h 2467"/>
                  <a:gd name="T38" fmla="*/ 2508 w 2544"/>
                  <a:gd name="T39" fmla="*/ 853 h 2467"/>
                  <a:gd name="T40" fmla="*/ 2533 w 2544"/>
                  <a:gd name="T41" fmla="*/ 948 h 2467"/>
                  <a:gd name="T42" fmla="*/ 2544 w 2544"/>
                  <a:gd name="T43" fmla="*/ 1044 h 2467"/>
                  <a:gd name="T44" fmla="*/ 2516 w 2544"/>
                  <a:gd name="T45" fmla="*/ 1173 h 2467"/>
                  <a:gd name="T46" fmla="*/ 2412 w 2544"/>
                  <a:gd name="T47" fmla="*/ 1277 h 2467"/>
                  <a:gd name="T48" fmla="*/ 2257 w 2544"/>
                  <a:gd name="T49" fmla="*/ 1336 h 2467"/>
                  <a:gd name="T50" fmla="*/ 2116 w 2544"/>
                  <a:gd name="T51" fmla="*/ 1372 h 2467"/>
                  <a:gd name="T52" fmla="*/ 2015 w 2544"/>
                  <a:gd name="T53" fmla="*/ 1431 h 2467"/>
                  <a:gd name="T54" fmla="*/ 1984 w 2544"/>
                  <a:gd name="T55" fmla="*/ 1538 h 2467"/>
                  <a:gd name="T56" fmla="*/ 1967 w 2544"/>
                  <a:gd name="T57" fmla="*/ 1661 h 2467"/>
                  <a:gd name="T58" fmla="*/ 1933 w 2544"/>
                  <a:gd name="T59" fmla="*/ 1790 h 2467"/>
                  <a:gd name="T60" fmla="*/ 1900 w 2544"/>
                  <a:gd name="T61" fmla="*/ 1880 h 2467"/>
                  <a:gd name="T62" fmla="*/ 1857 w 2544"/>
                  <a:gd name="T63" fmla="*/ 1976 h 2467"/>
                  <a:gd name="T64" fmla="*/ 1812 w 2544"/>
                  <a:gd name="T65" fmla="*/ 2068 h 2467"/>
                  <a:gd name="T66" fmla="*/ 1776 w 2544"/>
                  <a:gd name="T67" fmla="*/ 2161 h 2467"/>
                  <a:gd name="T68" fmla="*/ 1739 w 2544"/>
                  <a:gd name="T69" fmla="*/ 2265 h 2467"/>
                  <a:gd name="T70" fmla="*/ 1680 w 2544"/>
                  <a:gd name="T71" fmla="*/ 2400 h 2467"/>
                  <a:gd name="T72" fmla="*/ 1573 w 2544"/>
                  <a:gd name="T73" fmla="*/ 2464 h 2467"/>
                  <a:gd name="T74" fmla="*/ 1480 w 2544"/>
                  <a:gd name="T75" fmla="*/ 2464 h 2467"/>
                  <a:gd name="T76" fmla="*/ 1376 w 2544"/>
                  <a:gd name="T77" fmla="*/ 2442 h 2467"/>
                  <a:gd name="T78" fmla="*/ 1258 w 2544"/>
                  <a:gd name="T79" fmla="*/ 2405 h 2467"/>
                  <a:gd name="T80" fmla="*/ 1134 w 2544"/>
                  <a:gd name="T81" fmla="*/ 2355 h 2467"/>
                  <a:gd name="T82" fmla="*/ 1007 w 2544"/>
                  <a:gd name="T83" fmla="*/ 2296 h 2467"/>
                  <a:gd name="T84" fmla="*/ 881 w 2544"/>
                  <a:gd name="T85" fmla="*/ 2234 h 2467"/>
                  <a:gd name="T86" fmla="*/ 754 w 2544"/>
                  <a:gd name="T87" fmla="*/ 2169 h 2467"/>
                  <a:gd name="T88" fmla="*/ 633 w 2544"/>
                  <a:gd name="T89" fmla="*/ 2108 h 2467"/>
                  <a:gd name="T90" fmla="*/ 515 w 2544"/>
                  <a:gd name="T91" fmla="*/ 2054 h 2467"/>
                  <a:gd name="T92" fmla="*/ 402 w 2544"/>
                  <a:gd name="T93" fmla="*/ 2007 h 2467"/>
                  <a:gd name="T94" fmla="*/ 301 w 2544"/>
                  <a:gd name="T95" fmla="*/ 1967 h 2467"/>
                  <a:gd name="T96" fmla="*/ 194 w 2544"/>
                  <a:gd name="T97" fmla="*/ 1920 h 2467"/>
                  <a:gd name="T98" fmla="*/ 64 w 2544"/>
                  <a:gd name="T99" fmla="*/ 1833 h 2467"/>
                  <a:gd name="T100" fmla="*/ 3 w 2544"/>
                  <a:gd name="T101" fmla="*/ 1723 h 2467"/>
                  <a:gd name="T102" fmla="*/ 11 w 2544"/>
                  <a:gd name="T103" fmla="*/ 1588 h 2467"/>
                  <a:gd name="T104" fmla="*/ 76 w 2544"/>
                  <a:gd name="T105" fmla="*/ 1428 h 2467"/>
                  <a:gd name="T106" fmla="*/ 177 w 2544"/>
                  <a:gd name="T107" fmla="*/ 1274 h 2467"/>
                  <a:gd name="T108" fmla="*/ 298 w 2544"/>
                  <a:gd name="T109" fmla="*/ 1139 h 2467"/>
                  <a:gd name="T110" fmla="*/ 436 w 2544"/>
                  <a:gd name="T111" fmla="*/ 1024 h 2467"/>
                  <a:gd name="T112" fmla="*/ 574 w 2544"/>
                  <a:gd name="T113" fmla="*/ 915 h 2467"/>
                  <a:gd name="T114" fmla="*/ 647 w 2544"/>
                  <a:gd name="T115" fmla="*/ 802 h 2467"/>
                  <a:gd name="T116" fmla="*/ 650 w 2544"/>
                  <a:gd name="T117" fmla="*/ 690 h 2467"/>
                  <a:gd name="T118" fmla="*/ 605 w 2544"/>
                  <a:gd name="T119" fmla="*/ 561 h 2467"/>
                  <a:gd name="T120" fmla="*/ 543 w 2544"/>
                  <a:gd name="T121" fmla="*/ 446 h 2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544" h="2467">
                    <a:moveTo>
                      <a:pt x="543" y="446"/>
                    </a:moveTo>
                    <a:lnTo>
                      <a:pt x="537" y="437"/>
                    </a:lnTo>
                    <a:lnTo>
                      <a:pt x="535" y="429"/>
                    </a:lnTo>
                    <a:lnTo>
                      <a:pt x="529" y="421"/>
                    </a:lnTo>
                    <a:lnTo>
                      <a:pt x="526" y="415"/>
                    </a:lnTo>
                    <a:lnTo>
                      <a:pt x="523" y="407"/>
                    </a:lnTo>
                    <a:lnTo>
                      <a:pt x="520" y="398"/>
                    </a:lnTo>
                    <a:lnTo>
                      <a:pt x="518" y="393"/>
                    </a:lnTo>
                    <a:lnTo>
                      <a:pt x="518" y="387"/>
                    </a:lnTo>
                    <a:lnTo>
                      <a:pt x="515" y="379"/>
                    </a:lnTo>
                    <a:lnTo>
                      <a:pt x="515" y="373"/>
                    </a:lnTo>
                    <a:lnTo>
                      <a:pt x="512" y="364"/>
                    </a:lnTo>
                    <a:lnTo>
                      <a:pt x="512" y="359"/>
                    </a:lnTo>
                    <a:lnTo>
                      <a:pt x="512" y="350"/>
                    </a:lnTo>
                    <a:lnTo>
                      <a:pt x="512" y="345"/>
                    </a:lnTo>
                    <a:lnTo>
                      <a:pt x="515" y="336"/>
                    </a:lnTo>
                    <a:lnTo>
                      <a:pt x="515" y="331"/>
                    </a:lnTo>
                    <a:lnTo>
                      <a:pt x="515" y="322"/>
                    </a:lnTo>
                    <a:lnTo>
                      <a:pt x="518" y="314"/>
                    </a:lnTo>
                    <a:lnTo>
                      <a:pt x="518" y="306"/>
                    </a:lnTo>
                    <a:lnTo>
                      <a:pt x="520" y="297"/>
                    </a:lnTo>
                    <a:lnTo>
                      <a:pt x="523" y="289"/>
                    </a:lnTo>
                    <a:lnTo>
                      <a:pt x="526" y="280"/>
                    </a:lnTo>
                    <a:lnTo>
                      <a:pt x="529" y="272"/>
                    </a:lnTo>
                    <a:lnTo>
                      <a:pt x="532" y="261"/>
                    </a:lnTo>
                    <a:lnTo>
                      <a:pt x="535" y="249"/>
                    </a:lnTo>
                    <a:lnTo>
                      <a:pt x="537" y="241"/>
                    </a:lnTo>
                    <a:lnTo>
                      <a:pt x="540" y="230"/>
                    </a:lnTo>
                    <a:lnTo>
                      <a:pt x="546" y="219"/>
                    </a:lnTo>
                    <a:lnTo>
                      <a:pt x="546" y="213"/>
                    </a:lnTo>
                    <a:lnTo>
                      <a:pt x="549" y="207"/>
                    </a:lnTo>
                    <a:lnTo>
                      <a:pt x="549" y="202"/>
                    </a:lnTo>
                    <a:lnTo>
                      <a:pt x="551" y="196"/>
                    </a:lnTo>
                    <a:lnTo>
                      <a:pt x="554" y="188"/>
                    </a:lnTo>
                    <a:lnTo>
                      <a:pt x="557" y="182"/>
                    </a:lnTo>
                    <a:lnTo>
                      <a:pt x="560" y="176"/>
                    </a:lnTo>
                    <a:lnTo>
                      <a:pt x="563" y="171"/>
                    </a:lnTo>
                    <a:lnTo>
                      <a:pt x="563" y="162"/>
                    </a:lnTo>
                    <a:lnTo>
                      <a:pt x="565" y="157"/>
                    </a:lnTo>
                    <a:lnTo>
                      <a:pt x="568" y="151"/>
                    </a:lnTo>
                    <a:lnTo>
                      <a:pt x="571" y="143"/>
                    </a:lnTo>
                    <a:lnTo>
                      <a:pt x="577" y="131"/>
                    </a:lnTo>
                    <a:lnTo>
                      <a:pt x="585" y="120"/>
                    </a:lnTo>
                    <a:lnTo>
                      <a:pt x="591" y="109"/>
                    </a:lnTo>
                    <a:lnTo>
                      <a:pt x="599" y="101"/>
                    </a:lnTo>
                    <a:lnTo>
                      <a:pt x="608" y="89"/>
                    </a:lnTo>
                    <a:lnTo>
                      <a:pt x="619" y="81"/>
                    </a:lnTo>
                    <a:lnTo>
                      <a:pt x="627" y="73"/>
                    </a:lnTo>
                    <a:lnTo>
                      <a:pt x="639" y="64"/>
                    </a:lnTo>
                    <a:lnTo>
                      <a:pt x="650" y="59"/>
                    </a:lnTo>
                    <a:lnTo>
                      <a:pt x="661" y="53"/>
                    </a:lnTo>
                    <a:lnTo>
                      <a:pt x="667" y="47"/>
                    </a:lnTo>
                    <a:lnTo>
                      <a:pt x="672" y="44"/>
                    </a:lnTo>
                    <a:lnTo>
                      <a:pt x="678" y="42"/>
                    </a:lnTo>
                    <a:lnTo>
                      <a:pt x="687" y="39"/>
                    </a:lnTo>
                    <a:lnTo>
                      <a:pt x="692" y="36"/>
                    </a:lnTo>
                    <a:lnTo>
                      <a:pt x="698" y="33"/>
                    </a:lnTo>
                    <a:lnTo>
                      <a:pt x="706" y="30"/>
                    </a:lnTo>
                    <a:lnTo>
                      <a:pt x="715" y="30"/>
                    </a:lnTo>
                    <a:lnTo>
                      <a:pt x="720" y="28"/>
                    </a:lnTo>
                    <a:lnTo>
                      <a:pt x="726" y="25"/>
                    </a:lnTo>
                    <a:lnTo>
                      <a:pt x="734" y="22"/>
                    </a:lnTo>
                    <a:lnTo>
                      <a:pt x="740" y="22"/>
                    </a:lnTo>
                    <a:lnTo>
                      <a:pt x="748" y="19"/>
                    </a:lnTo>
                    <a:lnTo>
                      <a:pt x="754" y="19"/>
                    </a:lnTo>
                    <a:lnTo>
                      <a:pt x="763" y="16"/>
                    </a:lnTo>
                    <a:lnTo>
                      <a:pt x="771" y="14"/>
                    </a:lnTo>
                    <a:lnTo>
                      <a:pt x="777" y="14"/>
                    </a:lnTo>
                    <a:lnTo>
                      <a:pt x="785" y="11"/>
                    </a:lnTo>
                    <a:lnTo>
                      <a:pt x="793" y="8"/>
                    </a:lnTo>
                    <a:lnTo>
                      <a:pt x="802" y="8"/>
                    </a:lnTo>
                    <a:lnTo>
                      <a:pt x="810" y="8"/>
                    </a:lnTo>
                    <a:lnTo>
                      <a:pt x="819" y="8"/>
                    </a:lnTo>
                    <a:lnTo>
                      <a:pt x="827" y="5"/>
                    </a:lnTo>
                    <a:lnTo>
                      <a:pt x="836" y="5"/>
                    </a:lnTo>
                    <a:lnTo>
                      <a:pt x="844" y="5"/>
                    </a:lnTo>
                    <a:lnTo>
                      <a:pt x="853" y="2"/>
                    </a:lnTo>
                    <a:lnTo>
                      <a:pt x="861" y="2"/>
                    </a:lnTo>
                    <a:lnTo>
                      <a:pt x="869" y="2"/>
                    </a:lnTo>
                    <a:lnTo>
                      <a:pt x="878" y="2"/>
                    </a:lnTo>
                    <a:lnTo>
                      <a:pt x="886" y="2"/>
                    </a:lnTo>
                    <a:lnTo>
                      <a:pt x="895" y="2"/>
                    </a:lnTo>
                    <a:lnTo>
                      <a:pt x="906" y="2"/>
                    </a:lnTo>
                    <a:lnTo>
                      <a:pt x="914" y="0"/>
                    </a:lnTo>
                    <a:lnTo>
                      <a:pt x="923" y="0"/>
                    </a:lnTo>
                    <a:lnTo>
                      <a:pt x="931" y="0"/>
                    </a:lnTo>
                    <a:lnTo>
                      <a:pt x="940" y="0"/>
                    </a:lnTo>
                    <a:lnTo>
                      <a:pt x="951" y="0"/>
                    </a:lnTo>
                    <a:lnTo>
                      <a:pt x="960" y="0"/>
                    </a:lnTo>
                    <a:lnTo>
                      <a:pt x="968" y="0"/>
                    </a:lnTo>
                    <a:lnTo>
                      <a:pt x="979" y="2"/>
                    </a:lnTo>
                    <a:lnTo>
                      <a:pt x="988" y="2"/>
                    </a:lnTo>
                    <a:lnTo>
                      <a:pt x="996" y="2"/>
                    </a:lnTo>
                    <a:lnTo>
                      <a:pt x="1005" y="2"/>
                    </a:lnTo>
                    <a:lnTo>
                      <a:pt x="1016" y="2"/>
                    </a:lnTo>
                    <a:lnTo>
                      <a:pt x="1024" y="2"/>
                    </a:lnTo>
                    <a:lnTo>
                      <a:pt x="1033" y="2"/>
                    </a:lnTo>
                    <a:lnTo>
                      <a:pt x="1044" y="2"/>
                    </a:lnTo>
                    <a:lnTo>
                      <a:pt x="1052" y="2"/>
                    </a:lnTo>
                    <a:lnTo>
                      <a:pt x="1061" y="2"/>
                    </a:lnTo>
                    <a:lnTo>
                      <a:pt x="1072" y="2"/>
                    </a:lnTo>
                    <a:lnTo>
                      <a:pt x="1081" y="2"/>
                    </a:lnTo>
                    <a:lnTo>
                      <a:pt x="1092" y="2"/>
                    </a:lnTo>
                    <a:lnTo>
                      <a:pt x="1100" y="2"/>
                    </a:lnTo>
                    <a:lnTo>
                      <a:pt x="1112" y="5"/>
                    </a:lnTo>
                    <a:lnTo>
                      <a:pt x="1123" y="5"/>
                    </a:lnTo>
                    <a:lnTo>
                      <a:pt x="1131" y="8"/>
                    </a:lnTo>
                    <a:lnTo>
                      <a:pt x="1140" y="8"/>
                    </a:lnTo>
                    <a:lnTo>
                      <a:pt x="1151" y="8"/>
                    </a:lnTo>
                    <a:lnTo>
                      <a:pt x="1159" y="8"/>
                    </a:lnTo>
                    <a:lnTo>
                      <a:pt x="1171" y="11"/>
                    </a:lnTo>
                    <a:lnTo>
                      <a:pt x="1179" y="11"/>
                    </a:lnTo>
                    <a:lnTo>
                      <a:pt x="1190" y="11"/>
                    </a:lnTo>
                    <a:lnTo>
                      <a:pt x="1199" y="14"/>
                    </a:lnTo>
                    <a:lnTo>
                      <a:pt x="1210" y="14"/>
                    </a:lnTo>
                    <a:lnTo>
                      <a:pt x="1221" y="14"/>
                    </a:lnTo>
                    <a:lnTo>
                      <a:pt x="1230" y="16"/>
                    </a:lnTo>
                    <a:lnTo>
                      <a:pt x="1241" y="16"/>
                    </a:lnTo>
                    <a:lnTo>
                      <a:pt x="1249" y="19"/>
                    </a:lnTo>
                    <a:lnTo>
                      <a:pt x="1261" y="19"/>
                    </a:lnTo>
                    <a:lnTo>
                      <a:pt x="1269" y="22"/>
                    </a:lnTo>
                    <a:lnTo>
                      <a:pt x="1280" y="25"/>
                    </a:lnTo>
                    <a:lnTo>
                      <a:pt x="1292" y="25"/>
                    </a:lnTo>
                    <a:lnTo>
                      <a:pt x="1303" y="28"/>
                    </a:lnTo>
                    <a:lnTo>
                      <a:pt x="1311" y="30"/>
                    </a:lnTo>
                    <a:lnTo>
                      <a:pt x="1323" y="30"/>
                    </a:lnTo>
                    <a:lnTo>
                      <a:pt x="1331" y="33"/>
                    </a:lnTo>
                    <a:lnTo>
                      <a:pt x="1342" y="33"/>
                    </a:lnTo>
                    <a:lnTo>
                      <a:pt x="1351" y="36"/>
                    </a:lnTo>
                    <a:lnTo>
                      <a:pt x="1362" y="36"/>
                    </a:lnTo>
                    <a:lnTo>
                      <a:pt x="1373" y="42"/>
                    </a:lnTo>
                    <a:lnTo>
                      <a:pt x="1382" y="42"/>
                    </a:lnTo>
                    <a:lnTo>
                      <a:pt x="1393" y="44"/>
                    </a:lnTo>
                    <a:lnTo>
                      <a:pt x="1401" y="47"/>
                    </a:lnTo>
                    <a:lnTo>
                      <a:pt x="1413" y="50"/>
                    </a:lnTo>
                    <a:lnTo>
                      <a:pt x="1424" y="53"/>
                    </a:lnTo>
                    <a:lnTo>
                      <a:pt x="1432" y="53"/>
                    </a:lnTo>
                    <a:lnTo>
                      <a:pt x="1444" y="56"/>
                    </a:lnTo>
                    <a:lnTo>
                      <a:pt x="1455" y="59"/>
                    </a:lnTo>
                    <a:lnTo>
                      <a:pt x="1463" y="61"/>
                    </a:lnTo>
                    <a:lnTo>
                      <a:pt x="1475" y="64"/>
                    </a:lnTo>
                    <a:lnTo>
                      <a:pt x="1483" y="67"/>
                    </a:lnTo>
                    <a:lnTo>
                      <a:pt x="1494" y="70"/>
                    </a:lnTo>
                    <a:lnTo>
                      <a:pt x="1506" y="73"/>
                    </a:lnTo>
                    <a:lnTo>
                      <a:pt x="1514" y="75"/>
                    </a:lnTo>
                    <a:lnTo>
                      <a:pt x="1525" y="78"/>
                    </a:lnTo>
                    <a:lnTo>
                      <a:pt x="1537" y="81"/>
                    </a:lnTo>
                    <a:lnTo>
                      <a:pt x="1545" y="84"/>
                    </a:lnTo>
                    <a:lnTo>
                      <a:pt x="1556" y="87"/>
                    </a:lnTo>
                    <a:lnTo>
                      <a:pt x="1567" y="89"/>
                    </a:lnTo>
                    <a:lnTo>
                      <a:pt x="1579" y="95"/>
                    </a:lnTo>
                    <a:lnTo>
                      <a:pt x="1587" y="98"/>
                    </a:lnTo>
                    <a:lnTo>
                      <a:pt x="1598" y="101"/>
                    </a:lnTo>
                    <a:lnTo>
                      <a:pt x="1607" y="106"/>
                    </a:lnTo>
                    <a:lnTo>
                      <a:pt x="1618" y="109"/>
                    </a:lnTo>
                    <a:lnTo>
                      <a:pt x="1627" y="112"/>
                    </a:lnTo>
                    <a:lnTo>
                      <a:pt x="1638" y="117"/>
                    </a:lnTo>
                    <a:lnTo>
                      <a:pt x="1649" y="120"/>
                    </a:lnTo>
                    <a:lnTo>
                      <a:pt x="1658" y="123"/>
                    </a:lnTo>
                    <a:lnTo>
                      <a:pt x="1666" y="126"/>
                    </a:lnTo>
                    <a:lnTo>
                      <a:pt x="1677" y="129"/>
                    </a:lnTo>
                    <a:lnTo>
                      <a:pt x="1689" y="134"/>
                    </a:lnTo>
                    <a:lnTo>
                      <a:pt x="1697" y="137"/>
                    </a:lnTo>
                    <a:lnTo>
                      <a:pt x="1705" y="140"/>
                    </a:lnTo>
                    <a:lnTo>
                      <a:pt x="1717" y="146"/>
                    </a:lnTo>
                    <a:lnTo>
                      <a:pt x="1725" y="148"/>
                    </a:lnTo>
                    <a:lnTo>
                      <a:pt x="1736" y="154"/>
                    </a:lnTo>
                    <a:lnTo>
                      <a:pt x="1745" y="157"/>
                    </a:lnTo>
                    <a:lnTo>
                      <a:pt x="1756" y="162"/>
                    </a:lnTo>
                    <a:lnTo>
                      <a:pt x="1764" y="165"/>
                    </a:lnTo>
                    <a:lnTo>
                      <a:pt x="1776" y="171"/>
                    </a:lnTo>
                    <a:lnTo>
                      <a:pt x="1784" y="174"/>
                    </a:lnTo>
                    <a:lnTo>
                      <a:pt x="1795" y="179"/>
                    </a:lnTo>
                    <a:lnTo>
                      <a:pt x="1804" y="185"/>
                    </a:lnTo>
                    <a:lnTo>
                      <a:pt x="1812" y="188"/>
                    </a:lnTo>
                    <a:lnTo>
                      <a:pt x="1824" y="190"/>
                    </a:lnTo>
                    <a:lnTo>
                      <a:pt x="1832" y="196"/>
                    </a:lnTo>
                    <a:lnTo>
                      <a:pt x="1840" y="202"/>
                    </a:lnTo>
                    <a:lnTo>
                      <a:pt x="1852" y="207"/>
                    </a:lnTo>
                    <a:lnTo>
                      <a:pt x="1860" y="210"/>
                    </a:lnTo>
                    <a:lnTo>
                      <a:pt x="1871" y="216"/>
                    </a:lnTo>
                    <a:lnTo>
                      <a:pt x="1880" y="221"/>
                    </a:lnTo>
                    <a:lnTo>
                      <a:pt x="1888" y="227"/>
                    </a:lnTo>
                    <a:lnTo>
                      <a:pt x="1900" y="230"/>
                    </a:lnTo>
                    <a:lnTo>
                      <a:pt x="1908" y="235"/>
                    </a:lnTo>
                    <a:lnTo>
                      <a:pt x="1916" y="241"/>
                    </a:lnTo>
                    <a:lnTo>
                      <a:pt x="1928" y="247"/>
                    </a:lnTo>
                    <a:lnTo>
                      <a:pt x="1936" y="252"/>
                    </a:lnTo>
                    <a:lnTo>
                      <a:pt x="1945" y="258"/>
                    </a:lnTo>
                    <a:lnTo>
                      <a:pt x="1953" y="261"/>
                    </a:lnTo>
                    <a:lnTo>
                      <a:pt x="1962" y="266"/>
                    </a:lnTo>
                    <a:lnTo>
                      <a:pt x="1970" y="272"/>
                    </a:lnTo>
                    <a:lnTo>
                      <a:pt x="1981" y="277"/>
                    </a:lnTo>
                    <a:lnTo>
                      <a:pt x="1990" y="283"/>
                    </a:lnTo>
                    <a:lnTo>
                      <a:pt x="1998" y="289"/>
                    </a:lnTo>
                    <a:lnTo>
                      <a:pt x="2007" y="294"/>
                    </a:lnTo>
                    <a:lnTo>
                      <a:pt x="2015" y="300"/>
                    </a:lnTo>
                    <a:lnTo>
                      <a:pt x="2023" y="306"/>
                    </a:lnTo>
                    <a:lnTo>
                      <a:pt x="2032" y="311"/>
                    </a:lnTo>
                    <a:lnTo>
                      <a:pt x="2040" y="317"/>
                    </a:lnTo>
                    <a:lnTo>
                      <a:pt x="2049" y="322"/>
                    </a:lnTo>
                    <a:lnTo>
                      <a:pt x="2060" y="328"/>
                    </a:lnTo>
                    <a:lnTo>
                      <a:pt x="2068" y="334"/>
                    </a:lnTo>
                    <a:lnTo>
                      <a:pt x="2077" y="339"/>
                    </a:lnTo>
                    <a:lnTo>
                      <a:pt x="2083" y="345"/>
                    </a:lnTo>
                    <a:lnTo>
                      <a:pt x="2091" y="350"/>
                    </a:lnTo>
                    <a:lnTo>
                      <a:pt x="2099" y="359"/>
                    </a:lnTo>
                    <a:lnTo>
                      <a:pt x="2108" y="364"/>
                    </a:lnTo>
                    <a:lnTo>
                      <a:pt x="2116" y="370"/>
                    </a:lnTo>
                    <a:lnTo>
                      <a:pt x="2125" y="376"/>
                    </a:lnTo>
                    <a:lnTo>
                      <a:pt x="2133" y="381"/>
                    </a:lnTo>
                    <a:lnTo>
                      <a:pt x="2139" y="387"/>
                    </a:lnTo>
                    <a:lnTo>
                      <a:pt x="2147" y="393"/>
                    </a:lnTo>
                    <a:lnTo>
                      <a:pt x="2156" y="398"/>
                    </a:lnTo>
                    <a:lnTo>
                      <a:pt x="2164" y="407"/>
                    </a:lnTo>
                    <a:lnTo>
                      <a:pt x="2170" y="412"/>
                    </a:lnTo>
                    <a:lnTo>
                      <a:pt x="2178" y="421"/>
                    </a:lnTo>
                    <a:lnTo>
                      <a:pt x="2187" y="426"/>
                    </a:lnTo>
                    <a:lnTo>
                      <a:pt x="2195" y="432"/>
                    </a:lnTo>
                    <a:lnTo>
                      <a:pt x="2201" y="437"/>
                    </a:lnTo>
                    <a:lnTo>
                      <a:pt x="2209" y="446"/>
                    </a:lnTo>
                    <a:lnTo>
                      <a:pt x="2215" y="451"/>
                    </a:lnTo>
                    <a:lnTo>
                      <a:pt x="2223" y="457"/>
                    </a:lnTo>
                    <a:lnTo>
                      <a:pt x="2229" y="466"/>
                    </a:lnTo>
                    <a:lnTo>
                      <a:pt x="2235" y="471"/>
                    </a:lnTo>
                    <a:lnTo>
                      <a:pt x="2243" y="477"/>
                    </a:lnTo>
                    <a:lnTo>
                      <a:pt x="2251" y="485"/>
                    </a:lnTo>
                    <a:lnTo>
                      <a:pt x="2257" y="491"/>
                    </a:lnTo>
                    <a:lnTo>
                      <a:pt x="2263" y="499"/>
                    </a:lnTo>
                    <a:lnTo>
                      <a:pt x="2271" y="505"/>
                    </a:lnTo>
                    <a:lnTo>
                      <a:pt x="2277" y="510"/>
                    </a:lnTo>
                    <a:lnTo>
                      <a:pt x="2285" y="519"/>
                    </a:lnTo>
                    <a:lnTo>
                      <a:pt x="2291" y="524"/>
                    </a:lnTo>
                    <a:lnTo>
                      <a:pt x="2296" y="530"/>
                    </a:lnTo>
                    <a:lnTo>
                      <a:pt x="2305" y="539"/>
                    </a:lnTo>
                    <a:lnTo>
                      <a:pt x="2311" y="544"/>
                    </a:lnTo>
                    <a:lnTo>
                      <a:pt x="2316" y="553"/>
                    </a:lnTo>
                    <a:lnTo>
                      <a:pt x="2322" y="558"/>
                    </a:lnTo>
                    <a:lnTo>
                      <a:pt x="2327" y="564"/>
                    </a:lnTo>
                    <a:lnTo>
                      <a:pt x="2333" y="572"/>
                    </a:lnTo>
                    <a:lnTo>
                      <a:pt x="2339" y="581"/>
                    </a:lnTo>
                    <a:lnTo>
                      <a:pt x="2344" y="586"/>
                    </a:lnTo>
                    <a:lnTo>
                      <a:pt x="2353" y="595"/>
                    </a:lnTo>
                    <a:lnTo>
                      <a:pt x="2356" y="600"/>
                    </a:lnTo>
                    <a:lnTo>
                      <a:pt x="2361" y="609"/>
                    </a:lnTo>
                    <a:lnTo>
                      <a:pt x="2367" y="614"/>
                    </a:lnTo>
                    <a:lnTo>
                      <a:pt x="2372" y="623"/>
                    </a:lnTo>
                    <a:lnTo>
                      <a:pt x="2378" y="628"/>
                    </a:lnTo>
                    <a:lnTo>
                      <a:pt x="2384" y="637"/>
                    </a:lnTo>
                    <a:lnTo>
                      <a:pt x="2389" y="642"/>
                    </a:lnTo>
                    <a:lnTo>
                      <a:pt x="2395" y="651"/>
                    </a:lnTo>
                    <a:lnTo>
                      <a:pt x="2401" y="659"/>
                    </a:lnTo>
                    <a:lnTo>
                      <a:pt x="2403" y="665"/>
                    </a:lnTo>
                    <a:lnTo>
                      <a:pt x="2409" y="670"/>
                    </a:lnTo>
                    <a:lnTo>
                      <a:pt x="2415" y="679"/>
                    </a:lnTo>
                    <a:lnTo>
                      <a:pt x="2417" y="684"/>
                    </a:lnTo>
                    <a:lnTo>
                      <a:pt x="2423" y="693"/>
                    </a:lnTo>
                    <a:lnTo>
                      <a:pt x="2426" y="699"/>
                    </a:lnTo>
                    <a:lnTo>
                      <a:pt x="2432" y="707"/>
                    </a:lnTo>
                    <a:lnTo>
                      <a:pt x="2434" y="713"/>
                    </a:lnTo>
                    <a:lnTo>
                      <a:pt x="2440" y="721"/>
                    </a:lnTo>
                    <a:lnTo>
                      <a:pt x="2443" y="727"/>
                    </a:lnTo>
                    <a:lnTo>
                      <a:pt x="2448" y="735"/>
                    </a:lnTo>
                    <a:lnTo>
                      <a:pt x="2451" y="741"/>
                    </a:lnTo>
                    <a:lnTo>
                      <a:pt x="2457" y="749"/>
                    </a:lnTo>
                    <a:lnTo>
                      <a:pt x="2463" y="757"/>
                    </a:lnTo>
                    <a:lnTo>
                      <a:pt x="2465" y="763"/>
                    </a:lnTo>
                    <a:lnTo>
                      <a:pt x="2468" y="771"/>
                    </a:lnTo>
                    <a:lnTo>
                      <a:pt x="2471" y="777"/>
                    </a:lnTo>
                    <a:lnTo>
                      <a:pt x="2477" y="786"/>
                    </a:lnTo>
                    <a:lnTo>
                      <a:pt x="2479" y="791"/>
                    </a:lnTo>
                    <a:lnTo>
                      <a:pt x="2482" y="797"/>
                    </a:lnTo>
                    <a:lnTo>
                      <a:pt x="2485" y="805"/>
                    </a:lnTo>
                    <a:lnTo>
                      <a:pt x="2488" y="811"/>
                    </a:lnTo>
                    <a:lnTo>
                      <a:pt x="2493" y="819"/>
                    </a:lnTo>
                    <a:lnTo>
                      <a:pt x="2493" y="825"/>
                    </a:lnTo>
                    <a:lnTo>
                      <a:pt x="2499" y="833"/>
                    </a:lnTo>
                    <a:lnTo>
                      <a:pt x="2502" y="839"/>
                    </a:lnTo>
                    <a:lnTo>
                      <a:pt x="2505" y="847"/>
                    </a:lnTo>
                    <a:lnTo>
                      <a:pt x="2508" y="853"/>
                    </a:lnTo>
                    <a:lnTo>
                      <a:pt x="2510" y="861"/>
                    </a:lnTo>
                    <a:lnTo>
                      <a:pt x="2513" y="867"/>
                    </a:lnTo>
                    <a:lnTo>
                      <a:pt x="2516" y="875"/>
                    </a:lnTo>
                    <a:lnTo>
                      <a:pt x="2516" y="881"/>
                    </a:lnTo>
                    <a:lnTo>
                      <a:pt x="2519" y="887"/>
                    </a:lnTo>
                    <a:lnTo>
                      <a:pt x="2522" y="895"/>
                    </a:lnTo>
                    <a:lnTo>
                      <a:pt x="2524" y="901"/>
                    </a:lnTo>
                    <a:lnTo>
                      <a:pt x="2524" y="906"/>
                    </a:lnTo>
                    <a:lnTo>
                      <a:pt x="2527" y="915"/>
                    </a:lnTo>
                    <a:lnTo>
                      <a:pt x="2527" y="920"/>
                    </a:lnTo>
                    <a:lnTo>
                      <a:pt x="2530" y="929"/>
                    </a:lnTo>
                    <a:lnTo>
                      <a:pt x="2533" y="934"/>
                    </a:lnTo>
                    <a:lnTo>
                      <a:pt x="2533" y="940"/>
                    </a:lnTo>
                    <a:lnTo>
                      <a:pt x="2533" y="948"/>
                    </a:lnTo>
                    <a:lnTo>
                      <a:pt x="2536" y="954"/>
                    </a:lnTo>
                    <a:lnTo>
                      <a:pt x="2539" y="960"/>
                    </a:lnTo>
                    <a:lnTo>
                      <a:pt x="2539" y="968"/>
                    </a:lnTo>
                    <a:lnTo>
                      <a:pt x="2539" y="974"/>
                    </a:lnTo>
                    <a:lnTo>
                      <a:pt x="2541" y="982"/>
                    </a:lnTo>
                    <a:lnTo>
                      <a:pt x="2541" y="988"/>
                    </a:lnTo>
                    <a:lnTo>
                      <a:pt x="2544" y="993"/>
                    </a:lnTo>
                    <a:lnTo>
                      <a:pt x="2544" y="999"/>
                    </a:lnTo>
                    <a:lnTo>
                      <a:pt x="2544" y="1004"/>
                    </a:lnTo>
                    <a:lnTo>
                      <a:pt x="2544" y="1010"/>
                    </a:lnTo>
                    <a:lnTo>
                      <a:pt x="2544" y="1019"/>
                    </a:lnTo>
                    <a:lnTo>
                      <a:pt x="2544" y="1024"/>
                    </a:lnTo>
                    <a:lnTo>
                      <a:pt x="2544" y="1033"/>
                    </a:lnTo>
                    <a:lnTo>
                      <a:pt x="2544" y="1044"/>
                    </a:lnTo>
                    <a:lnTo>
                      <a:pt x="2544" y="1055"/>
                    </a:lnTo>
                    <a:lnTo>
                      <a:pt x="2544" y="1061"/>
                    </a:lnTo>
                    <a:lnTo>
                      <a:pt x="2544" y="1066"/>
                    </a:lnTo>
                    <a:lnTo>
                      <a:pt x="2544" y="1072"/>
                    </a:lnTo>
                    <a:lnTo>
                      <a:pt x="2544" y="1080"/>
                    </a:lnTo>
                    <a:lnTo>
                      <a:pt x="2544" y="1089"/>
                    </a:lnTo>
                    <a:lnTo>
                      <a:pt x="2541" y="1100"/>
                    </a:lnTo>
                    <a:lnTo>
                      <a:pt x="2539" y="1111"/>
                    </a:lnTo>
                    <a:lnTo>
                      <a:pt x="2536" y="1122"/>
                    </a:lnTo>
                    <a:lnTo>
                      <a:pt x="2533" y="1134"/>
                    </a:lnTo>
                    <a:lnTo>
                      <a:pt x="2530" y="1142"/>
                    </a:lnTo>
                    <a:lnTo>
                      <a:pt x="2527" y="1153"/>
                    </a:lnTo>
                    <a:lnTo>
                      <a:pt x="2522" y="1164"/>
                    </a:lnTo>
                    <a:lnTo>
                      <a:pt x="2516" y="1173"/>
                    </a:lnTo>
                    <a:lnTo>
                      <a:pt x="2510" y="1181"/>
                    </a:lnTo>
                    <a:lnTo>
                      <a:pt x="2505" y="1193"/>
                    </a:lnTo>
                    <a:lnTo>
                      <a:pt x="2502" y="1201"/>
                    </a:lnTo>
                    <a:lnTo>
                      <a:pt x="2493" y="1209"/>
                    </a:lnTo>
                    <a:lnTo>
                      <a:pt x="2488" y="1218"/>
                    </a:lnTo>
                    <a:lnTo>
                      <a:pt x="2482" y="1226"/>
                    </a:lnTo>
                    <a:lnTo>
                      <a:pt x="2474" y="1235"/>
                    </a:lnTo>
                    <a:lnTo>
                      <a:pt x="2465" y="1240"/>
                    </a:lnTo>
                    <a:lnTo>
                      <a:pt x="2457" y="1246"/>
                    </a:lnTo>
                    <a:lnTo>
                      <a:pt x="2448" y="1254"/>
                    </a:lnTo>
                    <a:lnTo>
                      <a:pt x="2440" y="1260"/>
                    </a:lnTo>
                    <a:lnTo>
                      <a:pt x="2432" y="1266"/>
                    </a:lnTo>
                    <a:lnTo>
                      <a:pt x="2420" y="1271"/>
                    </a:lnTo>
                    <a:lnTo>
                      <a:pt x="2412" y="1277"/>
                    </a:lnTo>
                    <a:lnTo>
                      <a:pt x="2401" y="1282"/>
                    </a:lnTo>
                    <a:lnTo>
                      <a:pt x="2389" y="1288"/>
                    </a:lnTo>
                    <a:lnTo>
                      <a:pt x="2381" y="1294"/>
                    </a:lnTo>
                    <a:lnTo>
                      <a:pt x="2370" y="1296"/>
                    </a:lnTo>
                    <a:lnTo>
                      <a:pt x="2358" y="1302"/>
                    </a:lnTo>
                    <a:lnTo>
                      <a:pt x="2347" y="1308"/>
                    </a:lnTo>
                    <a:lnTo>
                      <a:pt x="2336" y="1310"/>
                    </a:lnTo>
                    <a:lnTo>
                      <a:pt x="2325" y="1316"/>
                    </a:lnTo>
                    <a:lnTo>
                      <a:pt x="2313" y="1319"/>
                    </a:lnTo>
                    <a:lnTo>
                      <a:pt x="2302" y="1324"/>
                    </a:lnTo>
                    <a:lnTo>
                      <a:pt x="2291" y="1327"/>
                    </a:lnTo>
                    <a:lnTo>
                      <a:pt x="2280" y="1330"/>
                    </a:lnTo>
                    <a:lnTo>
                      <a:pt x="2268" y="1333"/>
                    </a:lnTo>
                    <a:lnTo>
                      <a:pt x="2257" y="1336"/>
                    </a:lnTo>
                    <a:lnTo>
                      <a:pt x="2246" y="1339"/>
                    </a:lnTo>
                    <a:lnTo>
                      <a:pt x="2235" y="1341"/>
                    </a:lnTo>
                    <a:lnTo>
                      <a:pt x="2223" y="1347"/>
                    </a:lnTo>
                    <a:lnTo>
                      <a:pt x="2212" y="1347"/>
                    </a:lnTo>
                    <a:lnTo>
                      <a:pt x="2201" y="1350"/>
                    </a:lnTo>
                    <a:lnTo>
                      <a:pt x="2192" y="1353"/>
                    </a:lnTo>
                    <a:lnTo>
                      <a:pt x="2181" y="1355"/>
                    </a:lnTo>
                    <a:lnTo>
                      <a:pt x="2170" y="1358"/>
                    </a:lnTo>
                    <a:lnTo>
                      <a:pt x="2161" y="1361"/>
                    </a:lnTo>
                    <a:lnTo>
                      <a:pt x="2153" y="1364"/>
                    </a:lnTo>
                    <a:lnTo>
                      <a:pt x="2144" y="1367"/>
                    </a:lnTo>
                    <a:lnTo>
                      <a:pt x="2133" y="1369"/>
                    </a:lnTo>
                    <a:lnTo>
                      <a:pt x="2125" y="1369"/>
                    </a:lnTo>
                    <a:lnTo>
                      <a:pt x="2116" y="1372"/>
                    </a:lnTo>
                    <a:lnTo>
                      <a:pt x="2111" y="1375"/>
                    </a:lnTo>
                    <a:lnTo>
                      <a:pt x="2102" y="1378"/>
                    </a:lnTo>
                    <a:lnTo>
                      <a:pt x="2094" y="1381"/>
                    </a:lnTo>
                    <a:lnTo>
                      <a:pt x="2088" y="1383"/>
                    </a:lnTo>
                    <a:lnTo>
                      <a:pt x="2083" y="1386"/>
                    </a:lnTo>
                    <a:lnTo>
                      <a:pt x="2074" y="1389"/>
                    </a:lnTo>
                    <a:lnTo>
                      <a:pt x="2068" y="1392"/>
                    </a:lnTo>
                    <a:lnTo>
                      <a:pt x="2060" y="1395"/>
                    </a:lnTo>
                    <a:lnTo>
                      <a:pt x="2057" y="1397"/>
                    </a:lnTo>
                    <a:lnTo>
                      <a:pt x="2046" y="1403"/>
                    </a:lnTo>
                    <a:lnTo>
                      <a:pt x="2038" y="1412"/>
                    </a:lnTo>
                    <a:lnTo>
                      <a:pt x="2026" y="1417"/>
                    </a:lnTo>
                    <a:lnTo>
                      <a:pt x="2021" y="1423"/>
                    </a:lnTo>
                    <a:lnTo>
                      <a:pt x="2015" y="1431"/>
                    </a:lnTo>
                    <a:lnTo>
                      <a:pt x="2009" y="1440"/>
                    </a:lnTo>
                    <a:lnTo>
                      <a:pt x="2004" y="1448"/>
                    </a:lnTo>
                    <a:lnTo>
                      <a:pt x="2001" y="1459"/>
                    </a:lnTo>
                    <a:lnTo>
                      <a:pt x="1995" y="1468"/>
                    </a:lnTo>
                    <a:lnTo>
                      <a:pt x="1995" y="1482"/>
                    </a:lnTo>
                    <a:lnTo>
                      <a:pt x="1992" y="1484"/>
                    </a:lnTo>
                    <a:lnTo>
                      <a:pt x="1990" y="1490"/>
                    </a:lnTo>
                    <a:lnTo>
                      <a:pt x="1990" y="1499"/>
                    </a:lnTo>
                    <a:lnTo>
                      <a:pt x="1990" y="1504"/>
                    </a:lnTo>
                    <a:lnTo>
                      <a:pt x="1987" y="1510"/>
                    </a:lnTo>
                    <a:lnTo>
                      <a:pt x="1987" y="1518"/>
                    </a:lnTo>
                    <a:lnTo>
                      <a:pt x="1984" y="1524"/>
                    </a:lnTo>
                    <a:lnTo>
                      <a:pt x="1984" y="1532"/>
                    </a:lnTo>
                    <a:lnTo>
                      <a:pt x="1984" y="1538"/>
                    </a:lnTo>
                    <a:lnTo>
                      <a:pt x="1984" y="1543"/>
                    </a:lnTo>
                    <a:lnTo>
                      <a:pt x="1981" y="1552"/>
                    </a:lnTo>
                    <a:lnTo>
                      <a:pt x="1981" y="1563"/>
                    </a:lnTo>
                    <a:lnTo>
                      <a:pt x="1981" y="1569"/>
                    </a:lnTo>
                    <a:lnTo>
                      <a:pt x="1978" y="1577"/>
                    </a:lnTo>
                    <a:lnTo>
                      <a:pt x="1978" y="1586"/>
                    </a:lnTo>
                    <a:lnTo>
                      <a:pt x="1978" y="1594"/>
                    </a:lnTo>
                    <a:lnTo>
                      <a:pt x="1976" y="1602"/>
                    </a:lnTo>
                    <a:lnTo>
                      <a:pt x="1976" y="1611"/>
                    </a:lnTo>
                    <a:lnTo>
                      <a:pt x="1973" y="1622"/>
                    </a:lnTo>
                    <a:lnTo>
                      <a:pt x="1973" y="1630"/>
                    </a:lnTo>
                    <a:lnTo>
                      <a:pt x="1973" y="1639"/>
                    </a:lnTo>
                    <a:lnTo>
                      <a:pt x="1970" y="1650"/>
                    </a:lnTo>
                    <a:lnTo>
                      <a:pt x="1967" y="1661"/>
                    </a:lnTo>
                    <a:lnTo>
                      <a:pt x="1967" y="1673"/>
                    </a:lnTo>
                    <a:lnTo>
                      <a:pt x="1964" y="1681"/>
                    </a:lnTo>
                    <a:lnTo>
                      <a:pt x="1962" y="1692"/>
                    </a:lnTo>
                    <a:lnTo>
                      <a:pt x="1962" y="1703"/>
                    </a:lnTo>
                    <a:lnTo>
                      <a:pt x="1959" y="1715"/>
                    </a:lnTo>
                    <a:lnTo>
                      <a:pt x="1956" y="1723"/>
                    </a:lnTo>
                    <a:lnTo>
                      <a:pt x="1953" y="1737"/>
                    </a:lnTo>
                    <a:lnTo>
                      <a:pt x="1950" y="1743"/>
                    </a:lnTo>
                    <a:lnTo>
                      <a:pt x="1950" y="1748"/>
                    </a:lnTo>
                    <a:lnTo>
                      <a:pt x="1947" y="1754"/>
                    </a:lnTo>
                    <a:lnTo>
                      <a:pt x="1947" y="1760"/>
                    </a:lnTo>
                    <a:lnTo>
                      <a:pt x="1942" y="1771"/>
                    </a:lnTo>
                    <a:lnTo>
                      <a:pt x="1939" y="1785"/>
                    </a:lnTo>
                    <a:lnTo>
                      <a:pt x="1933" y="1790"/>
                    </a:lnTo>
                    <a:lnTo>
                      <a:pt x="1933" y="1796"/>
                    </a:lnTo>
                    <a:lnTo>
                      <a:pt x="1931" y="1802"/>
                    </a:lnTo>
                    <a:lnTo>
                      <a:pt x="1928" y="1810"/>
                    </a:lnTo>
                    <a:lnTo>
                      <a:pt x="1925" y="1816"/>
                    </a:lnTo>
                    <a:lnTo>
                      <a:pt x="1922" y="1821"/>
                    </a:lnTo>
                    <a:lnTo>
                      <a:pt x="1922" y="1827"/>
                    </a:lnTo>
                    <a:lnTo>
                      <a:pt x="1919" y="1833"/>
                    </a:lnTo>
                    <a:lnTo>
                      <a:pt x="1916" y="1841"/>
                    </a:lnTo>
                    <a:lnTo>
                      <a:pt x="1914" y="1847"/>
                    </a:lnTo>
                    <a:lnTo>
                      <a:pt x="1911" y="1852"/>
                    </a:lnTo>
                    <a:lnTo>
                      <a:pt x="1908" y="1861"/>
                    </a:lnTo>
                    <a:lnTo>
                      <a:pt x="1905" y="1866"/>
                    </a:lnTo>
                    <a:lnTo>
                      <a:pt x="1902" y="1875"/>
                    </a:lnTo>
                    <a:lnTo>
                      <a:pt x="1900" y="1880"/>
                    </a:lnTo>
                    <a:lnTo>
                      <a:pt x="1897" y="1886"/>
                    </a:lnTo>
                    <a:lnTo>
                      <a:pt x="1894" y="1894"/>
                    </a:lnTo>
                    <a:lnTo>
                      <a:pt x="1891" y="1900"/>
                    </a:lnTo>
                    <a:lnTo>
                      <a:pt x="1888" y="1908"/>
                    </a:lnTo>
                    <a:lnTo>
                      <a:pt x="1886" y="1914"/>
                    </a:lnTo>
                    <a:lnTo>
                      <a:pt x="1883" y="1920"/>
                    </a:lnTo>
                    <a:lnTo>
                      <a:pt x="1880" y="1928"/>
                    </a:lnTo>
                    <a:lnTo>
                      <a:pt x="1874" y="1934"/>
                    </a:lnTo>
                    <a:lnTo>
                      <a:pt x="1874" y="1942"/>
                    </a:lnTo>
                    <a:lnTo>
                      <a:pt x="1869" y="1948"/>
                    </a:lnTo>
                    <a:lnTo>
                      <a:pt x="1869" y="1953"/>
                    </a:lnTo>
                    <a:lnTo>
                      <a:pt x="1863" y="1962"/>
                    </a:lnTo>
                    <a:lnTo>
                      <a:pt x="1863" y="1967"/>
                    </a:lnTo>
                    <a:lnTo>
                      <a:pt x="1857" y="1976"/>
                    </a:lnTo>
                    <a:lnTo>
                      <a:pt x="1855" y="1981"/>
                    </a:lnTo>
                    <a:lnTo>
                      <a:pt x="1852" y="1987"/>
                    </a:lnTo>
                    <a:lnTo>
                      <a:pt x="1849" y="1995"/>
                    </a:lnTo>
                    <a:lnTo>
                      <a:pt x="1846" y="2001"/>
                    </a:lnTo>
                    <a:lnTo>
                      <a:pt x="1840" y="2007"/>
                    </a:lnTo>
                    <a:lnTo>
                      <a:pt x="1838" y="2015"/>
                    </a:lnTo>
                    <a:lnTo>
                      <a:pt x="1835" y="2021"/>
                    </a:lnTo>
                    <a:lnTo>
                      <a:pt x="1832" y="2029"/>
                    </a:lnTo>
                    <a:lnTo>
                      <a:pt x="1829" y="2035"/>
                    </a:lnTo>
                    <a:lnTo>
                      <a:pt x="1826" y="2040"/>
                    </a:lnTo>
                    <a:lnTo>
                      <a:pt x="1824" y="2049"/>
                    </a:lnTo>
                    <a:lnTo>
                      <a:pt x="1818" y="2054"/>
                    </a:lnTo>
                    <a:lnTo>
                      <a:pt x="1818" y="2063"/>
                    </a:lnTo>
                    <a:lnTo>
                      <a:pt x="1812" y="2068"/>
                    </a:lnTo>
                    <a:lnTo>
                      <a:pt x="1812" y="2074"/>
                    </a:lnTo>
                    <a:lnTo>
                      <a:pt x="1807" y="2080"/>
                    </a:lnTo>
                    <a:lnTo>
                      <a:pt x="1804" y="2088"/>
                    </a:lnTo>
                    <a:lnTo>
                      <a:pt x="1801" y="2094"/>
                    </a:lnTo>
                    <a:lnTo>
                      <a:pt x="1798" y="2102"/>
                    </a:lnTo>
                    <a:lnTo>
                      <a:pt x="1795" y="2108"/>
                    </a:lnTo>
                    <a:lnTo>
                      <a:pt x="1793" y="2113"/>
                    </a:lnTo>
                    <a:lnTo>
                      <a:pt x="1790" y="2122"/>
                    </a:lnTo>
                    <a:lnTo>
                      <a:pt x="1787" y="2127"/>
                    </a:lnTo>
                    <a:lnTo>
                      <a:pt x="1784" y="2133"/>
                    </a:lnTo>
                    <a:lnTo>
                      <a:pt x="1781" y="2139"/>
                    </a:lnTo>
                    <a:lnTo>
                      <a:pt x="1779" y="2147"/>
                    </a:lnTo>
                    <a:lnTo>
                      <a:pt x="1779" y="2153"/>
                    </a:lnTo>
                    <a:lnTo>
                      <a:pt x="1776" y="2161"/>
                    </a:lnTo>
                    <a:lnTo>
                      <a:pt x="1773" y="2167"/>
                    </a:lnTo>
                    <a:lnTo>
                      <a:pt x="1770" y="2172"/>
                    </a:lnTo>
                    <a:lnTo>
                      <a:pt x="1770" y="2181"/>
                    </a:lnTo>
                    <a:lnTo>
                      <a:pt x="1764" y="2186"/>
                    </a:lnTo>
                    <a:lnTo>
                      <a:pt x="1764" y="2192"/>
                    </a:lnTo>
                    <a:lnTo>
                      <a:pt x="1762" y="2197"/>
                    </a:lnTo>
                    <a:lnTo>
                      <a:pt x="1759" y="2206"/>
                    </a:lnTo>
                    <a:lnTo>
                      <a:pt x="1756" y="2212"/>
                    </a:lnTo>
                    <a:lnTo>
                      <a:pt x="1753" y="2217"/>
                    </a:lnTo>
                    <a:lnTo>
                      <a:pt x="1750" y="2223"/>
                    </a:lnTo>
                    <a:lnTo>
                      <a:pt x="1750" y="2228"/>
                    </a:lnTo>
                    <a:lnTo>
                      <a:pt x="1745" y="2240"/>
                    </a:lnTo>
                    <a:lnTo>
                      <a:pt x="1742" y="2254"/>
                    </a:lnTo>
                    <a:lnTo>
                      <a:pt x="1739" y="2265"/>
                    </a:lnTo>
                    <a:lnTo>
                      <a:pt x="1736" y="2276"/>
                    </a:lnTo>
                    <a:lnTo>
                      <a:pt x="1731" y="2287"/>
                    </a:lnTo>
                    <a:lnTo>
                      <a:pt x="1728" y="2299"/>
                    </a:lnTo>
                    <a:lnTo>
                      <a:pt x="1722" y="2307"/>
                    </a:lnTo>
                    <a:lnTo>
                      <a:pt x="1719" y="2318"/>
                    </a:lnTo>
                    <a:lnTo>
                      <a:pt x="1714" y="2329"/>
                    </a:lnTo>
                    <a:lnTo>
                      <a:pt x="1711" y="2338"/>
                    </a:lnTo>
                    <a:lnTo>
                      <a:pt x="1708" y="2349"/>
                    </a:lnTo>
                    <a:lnTo>
                      <a:pt x="1705" y="2360"/>
                    </a:lnTo>
                    <a:lnTo>
                      <a:pt x="1700" y="2366"/>
                    </a:lnTo>
                    <a:lnTo>
                      <a:pt x="1697" y="2377"/>
                    </a:lnTo>
                    <a:lnTo>
                      <a:pt x="1691" y="2383"/>
                    </a:lnTo>
                    <a:lnTo>
                      <a:pt x="1689" y="2394"/>
                    </a:lnTo>
                    <a:lnTo>
                      <a:pt x="1680" y="2400"/>
                    </a:lnTo>
                    <a:lnTo>
                      <a:pt x="1677" y="2408"/>
                    </a:lnTo>
                    <a:lnTo>
                      <a:pt x="1669" y="2414"/>
                    </a:lnTo>
                    <a:lnTo>
                      <a:pt x="1666" y="2422"/>
                    </a:lnTo>
                    <a:lnTo>
                      <a:pt x="1660" y="2428"/>
                    </a:lnTo>
                    <a:lnTo>
                      <a:pt x="1652" y="2433"/>
                    </a:lnTo>
                    <a:lnTo>
                      <a:pt x="1646" y="2439"/>
                    </a:lnTo>
                    <a:lnTo>
                      <a:pt x="1638" y="2444"/>
                    </a:lnTo>
                    <a:lnTo>
                      <a:pt x="1632" y="2447"/>
                    </a:lnTo>
                    <a:lnTo>
                      <a:pt x="1624" y="2453"/>
                    </a:lnTo>
                    <a:lnTo>
                      <a:pt x="1615" y="2456"/>
                    </a:lnTo>
                    <a:lnTo>
                      <a:pt x="1607" y="2459"/>
                    </a:lnTo>
                    <a:lnTo>
                      <a:pt x="1596" y="2461"/>
                    </a:lnTo>
                    <a:lnTo>
                      <a:pt x="1584" y="2464"/>
                    </a:lnTo>
                    <a:lnTo>
                      <a:pt x="1573" y="2464"/>
                    </a:lnTo>
                    <a:lnTo>
                      <a:pt x="1565" y="2467"/>
                    </a:lnTo>
                    <a:lnTo>
                      <a:pt x="1556" y="2467"/>
                    </a:lnTo>
                    <a:lnTo>
                      <a:pt x="1551" y="2467"/>
                    </a:lnTo>
                    <a:lnTo>
                      <a:pt x="1545" y="2467"/>
                    </a:lnTo>
                    <a:lnTo>
                      <a:pt x="1539" y="2467"/>
                    </a:lnTo>
                    <a:lnTo>
                      <a:pt x="1534" y="2467"/>
                    </a:lnTo>
                    <a:lnTo>
                      <a:pt x="1528" y="2467"/>
                    </a:lnTo>
                    <a:lnTo>
                      <a:pt x="1520" y="2467"/>
                    </a:lnTo>
                    <a:lnTo>
                      <a:pt x="1514" y="2467"/>
                    </a:lnTo>
                    <a:lnTo>
                      <a:pt x="1506" y="2467"/>
                    </a:lnTo>
                    <a:lnTo>
                      <a:pt x="1500" y="2464"/>
                    </a:lnTo>
                    <a:lnTo>
                      <a:pt x="1494" y="2464"/>
                    </a:lnTo>
                    <a:lnTo>
                      <a:pt x="1486" y="2464"/>
                    </a:lnTo>
                    <a:lnTo>
                      <a:pt x="1480" y="2464"/>
                    </a:lnTo>
                    <a:lnTo>
                      <a:pt x="1472" y="2461"/>
                    </a:lnTo>
                    <a:lnTo>
                      <a:pt x="1466" y="2461"/>
                    </a:lnTo>
                    <a:lnTo>
                      <a:pt x="1461" y="2461"/>
                    </a:lnTo>
                    <a:lnTo>
                      <a:pt x="1452" y="2459"/>
                    </a:lnTo>
                    <a:lnTo>
                      <a:pt x="1444" y="2459"/>
                    </a:lnTo>
                    <a:lnTo>
                      <a:pt x="1435" y="2456"/>
                    </a:lnTo>
                    <a:lnTo>
                      <a:pt x="1430" y="2456"/>
                    </a:lnTo>
                    <a:lnTo>
                      <a:pt x="1421" y="2453"/>
                    </a:lnTo>
                    <a:lnTo>
                      <a:pt x="1415" y="2450"/>
                    </a:lnTo>
                    <a:lnTo>
                      <a:pt x="1407" y="2450"/>
                    </a:lnTo>
                    <a:lnTo>
                      <a:pt x="1401" y="2447"/>
                    </a:lnTo>
                    <a:lnTo>
                      <a:pt x="1390" y="2444"/>
                    </a:lnTo>
                    <a:lnTo>
                      <a:pt x="1385" y="2444"/>
                    </a:lnTo>
                    <a:lnTo>
                      <a:pt x="1376" y="2442"/>
                    </a:lnTo>
                    <a:lnTo>
                      <a:pt x="1368" y="2439"/>
                    </a:lnTo>
                    <a:lnTo>
                      <a:pt x="1359" y="2436"/>
                    </a:lnTo>
                    <a:lnTo>
                      <a:pt x="1351" y="2433"/>
                    </a:lnTo>
                    <a:lnTo>
                      <a:pt x="1342" y="2433"/>
                    </a:lnTo>
                    <a:lnTo>
                      <a:pt x="1337" y="2430"/>
                    </a:lnTo>
                    <a:lnTo>
                      <a:pt x="1325" y="2425"/>
                    </a:lnTo>
                    <a:lnTo>
                      <a:pt x="1320" y="2425"/>
                    </a:lnTo>
                    <a:lnTo>
                      <a:pt x="1309" y="2422"/>
                    </a:lnTo>
                    <a:lnTo>
                      <a:pt x="1303" y="2419"/>
                    </a:lnTo>
                    <a:lnTo>
                      <a:pt x="1292" y="2416"/>
                    </a:lnTo>
                    <a:lnTo>
                      <a:pt x="1286" y="2414"/>
                    </a:lnTo>
                    <a:lnTo>
                      <a:pt x="1275" y="2411"/>
                    </a:lnTo>
                    <a:lnTo>
                      <a:pt x="1269" y="2408"/>
                    </a:lnTo>
                    <a:lnTo>
                      <a:pt x="1258" y="2405"/>
                    </a:lnTo>
                    <a:lnTo>
                      <a:pt x="1249" y="2400"/>
                    </a:lnTo>
                    <a:lnTo>
                      <a:pt x="1241" y="2397"/>
                    </a:lnTo>
                    <a:lnTo>
                      <a:pt x="1233" y="2394"/>
                    </a:lnTo>
                    <a:lnTo>
                      <a:pt x="1221" y="2391"/>
                    </a:lnTo>
                    <a:lnTo>
                      <a:pt x="1213" y="2388"/>
                    </a:lnTo>
                    <a:lnTo>
                      <a:pt x="1204" y="2383"/>
                    </a:lnTo>
                    <a:lnTo>
                      <a:pt x="1196" y="2380"/>
                    </a:lnTo>
                    <a:lnTo>
                      <a:pt x="1188" y="2377"/>
                    </a:lnTo>
                    <a:lnTo>
                      <a:pt x="1179" y="2372"/>
                    </a:lnTo>
                    <a:lnTo>
                      <a:pt x="1168" y="2369"/>
                    </a:lnTo>
                    <a:lnTo>
                      <a:pt x="1159" y="2366"/>
                    </a:lnTo>
                    <a:lnTo>
                      <a:pt x="1151" y="2363"/>
                    </a:lnTo>
                    <a:lnTo>
                      <a:pt x="1142" y="2360"/>
                    </a:lnTo>
                    <a:lnTo>
                      <a:pt x="1134" y="2355"/>
                    </a:lnTo>
                    <a:lnTo>
                      <a:pt x="1126" y="2352"/>
                    </a:lnTo>
                    <a:lnTo>
                      <a:pt x="1114" y="2349"/>
                    </a:lnTo>
                    <a:lnTo>
                      <a:pt x="1106" y="2343"/>
                    </a:lnTo>
                    <a:lnTo>
                      <a:pt x="1097" y="2338"/>
                    </a:lnTo>
                    <a:lnTo>
                      <a:pt x="1089" y="2335"/>
                    </a:lnTo>
                    <a:lnTo>
                      <a:pt x="1078" y="2332"/>
                    </a:lnTo>
                    <a:lnTo>
                      <a:pt x="1072" y="2327"/>
                    </a:lnTo>
                    <a:lnTo>
                      <a:pt x="1061" y="2321"/>
                    </a:lnTo>
                    <a:lnTo>
                      <a:pt x="1052" y="2318"/>
                    </a:lnTo>
                    <a:lnTo>
                      <a:pt x="1044" y="2315"/>
                    </a:lnTo>
                    <a:lnTo>
                      <a:pt x="1033" y="2310"/>
                    </a:lnTo>
                    <a:lnTo>
                      <a:pt x="1024" y="2304"/>
                    </a:lnTo>
                    <a:lnTo>
                      <a:pt x="1016" y="2301"/>
                    </a:lnTo>
                    <a:lnTo>
                      <a:pt x="1007" y="2296"/>
                    </a:lnTo>
                    <a:lnTo>
                      <a:pt x="999" y="2293"/>
                    </a:lnTo>
                    <a:lnTo>
                      <a:pt x="990" y="2287"/>
                    </a:lnTo>
                    <a:lnTo>
                      <a:pt x="982" y="2284"/>
                    </a:lnTo>
                    <a:lnTo>
                      <a:pt x="971" y="2279"/>
                    </a:lnTo>
                    <a:lnTo>
                      <a:pt x="962" y="2273"/>
                    </a:lnTo>
                    <a:lnTo>
                      <a:pt x="954" y="2270"/>
                    </a:lnTo>
                    <a:lnTo>
                      <a:pt x="945" y="2265"/>
                    </a:lnTo>
                    <a:lnTo>
                      <a:pt x="934" y="2259"/>
                    </a:lnTo>
                    <a:lnTo>
                      <a:pt x="926" y="2256"/>
                    </a:lnTo>
                    <a:lnTo>
                      <a:pt x="917" y="2251"/>
                    </a:lnTo>
                    <a:lnTo>
                      <a:pt x="909" y="2248"/>
                    </a:lnTo>
                    <a:lnTo>
                      <a:pt x="898" y="2242"/>
                    </a:lnTo>
                    <a:lnTo>
                      <a:pt x="889" y="2240"/>
                    </a:lnTo>
                    <a:lnTo>
                      <a:pt x="881" y="2234"/>
                    </a:lnTo>
                    <a:lnTo>
                      <a:pt x="872" y="2228"/>
                    </a:lnTo>
                    <a:lnTo>
                      <a:pt x="864" y="2223"/>
                    </a:lnTo>
                    <a:lnTo>
                      <a:pt x="853" y="2220"/>
                    </a:lnTo>
                    <a:lnTo>
                      <a:pt x="844" y="2214"/>
                    </a:lnTo>
                    <a:lnTo>
                      <a:pt x="836" y="2212"/>
                    </a:lnTo>
                    <a:lnTo>
                      <a:pt x="827" y="2206"/>
                    </a:lnTo>
                    <a:lnTo>
                      <a:pt x="819" y="2200"/>
                    </a:lnTo>
                    <a:lnTo>
                      <a:pt x="808" y="2197"/>
                    </a:lnTo>
                    <a:lnTo>
                      <a:pt x="799" y="2192"/>
                    </a:lnTo>
                    <a:lnTo>
                      <a:pt x="791" y="2186"/>
                    </a:lnTo>
                    <a:lnTo>
                      <a:pt x="782" y="2183"/>
                    </a:lnTo>
                    <a:lnTo>
                      <a:pt x="774" y="2178"/>
                    </a:lnTo>
                    <a:lnTo>
                      <a:pt x="765" y="2175"/>
                    </a:lnTo>
                    <a:lnTo>
                      <a:pt x="754" y="2169"/>
                    </a:lnTo>
                    <a:lnTo>
                      <a:pt x="748" y="2164"/>
                    </a:lnTo>
                    <a:lnTo>
                      <a:pt x="737" y="2161"/>
                    </a:lnTo>
                    <a:lnTo>
                      <a:pt x="729" y="2155"/>
                    </a:lnTo>
                    <a:lnTo>
                      <a:pt x="720" y="2150"/>
                    </a:lnTo>
                    <a:lnTo>
                      <a:pt x="712" y="2147"/>
                    </a:lnTo>
                    <a:lnTo>
                      <a:pt x="703" y="2141"/>
                    </a:lnTo>
                    <a:lnTo>
                      <a:pt x="695" y="2139"/>
                    </a:lnTo>
                    <a:lnTo>
                      <a:pt x="684" y="2133"/>
                    </a:lnTo>
                    <a:lnTo>
                      <a:pt x="678" y="2127"/>
                    </a:lnTo>
                    <a:lnTo>
                      <a:pt x="667" y="2124"/>
                    </a:lnTo>
                    <a:lnTo>
                      <a:pt x="661" y="2122"/>
                    </a:lnTo>
                    <a:lnTo>
                      <a:pt x="650" y="2116"/>
                    </a:lnTo>
                    <a:lnTo>
                      <a:pt x="641" y="2113"/>
                    </a:lnTo>
                    <a:lnTo>
                      <a:pt x="633" y="2108"/>
                    </a:lnTo>
                    <a:lnTo>
                      <a:pt x="625" y="2105"/>
                    </a:lnTo>
                    <a:lnTo>
                      <a:pt x="616" y="2099"/>
                    </a:lnTo>
                    <a:lnTo>
                      <a:pt x="608" y="2096"/>
                    </a:lnTo>
                    <a:lnTo>
                      <a:pt x="599" y="2091"/>
                    </a:lnTo>
                    <a:lnTo>
                      <a:pt x="591" y="2088"/>
                    </a:lnTo>
                    <a:lnTo>
                      <a:pt x="582" y="2082"/>
                    </a:lnTo>
                    <a:lnTo>
                      <a:pt x="574" y="2080"/>
                    </a:lnTo>
                    <a:lnTo>
                      <a:pt x="565" y="2077"/>
                    </a:lnTo>
                    <a:lnTo>
                      <a:pt x="560" y="2074"/>
                    </a:lnTo>
                    <a:lnTo>
                      <a:pt x="549" y="2068"/>
                    </a:lnTo>
                    <a:lnTo>
                      <a:pt x="540" y="2066"/>
                    </a:lnTo>
                    <a:lnTo>
                      <a:pt x="532" y="2060"/>
                    </a:lnTo>
                    <a:lnTo>
                      <a:pt x="523" y="2057"/>
                    </a:lnTo>
                    <a:lnTo>
                      <a:pt x="515" y="2054"/>
                    </a:lnTo>
                    <a:lnTo>
                      <a:pt x="506" y="2052"/>
                    </a:lnTo>
                    <a:lnTo>
                      <a:pt x="498" y="2046"/>
                    </a:lnTo>
                    <a:lnTo>
                      <a:pt x="489" y="2043"/>
                    </a:lnTo>
                    <a:lnTo>
                      <a:pt x="481" y="2040"/>
                    </a:lnTo>
                    <a:lnTo>
                      <a:pt x="473" y="2037"/>
                    </a:lnTo>
                    <a:lnTo>
                      <a:pt x="467" y="2035"/>
                    </a:lnTo>
                    <a:lnTo>
                      <a:pt x="459" y="2029"/>
                    </a:lnTo>
                    <a:lnTo>
                      <a:pt x="450" y="2026"/>
                    </a:lnTo>
                    <a:lnTo>
                      <a:pt x="442" y="2023"/>
                    </a:lnTo>
                    <a:lnTo>
                      <a:pt x="433" y="2021"/>
                    </a:lnTo>
                    <a:lnTo>
                      <a:pt x="428" y="2018"/>
                    </a:lnTo>
                    <a:lnTo>
                      <a:pt x="419" y="2015"/>
                    </a:lnTo>
                    <a:lnTo>
                      <a:pt x="411" y="2012"/>
                    </a:lnTo>
                    <a:lnTo>
                      <a:pt x="402" y="2007"/>
                    </a:lnTo>
                    <a:lnTo>
                      <a:pt x="397" y="2004"/>
                    </a:lnTo>
                    <a:lnTo>
                      <a:pt x="388" y="2001"/>
                    </a:lnTo>
                    <a:lnTo>
                      <a:pt x="380" y="1998"/>
                    </a:lnTo>
                    <a:lnTo>
                      <a:pt x="374" y="1995"/>
                    </a:lnTo>
                    <a:lnTo>
                      <a:pt x="366" y="1993"/>
                    </a:lnTo>
                    <a:lnTo>
                      <a:pt x="357" y="1990"/>
                    </a:lnTo>
                    <a:lnTo>
                      <a:pt x="352" y="1987"/>
                    </a:lnTo>
                    <a:lnTo>
                      <a:pt x="343" y="1984"/>
                    </a:lnTo>
                    <a:lnTo>
                      <a:pt x="337" y="1981"/>
                    </a:lnTo>
                    <a:lnTo>
                      <a:pt x="329" y="1979"/>
                    </a:lnTo>
                    <a:lnTo>
                      <a:pt x="323" y="1976"/>
                    </a:lnTo>
                    <a:lnTo>
                      <a:pt x="315" y="1973"/>
                    </a:lnTo>
                    <a:lnTo>
                      <a:pt x="309" y="1970"/>
                    </a:lnTo>
                    <a:lnTo>
                      <a:pt x="301" y="1967"/>
                    </a:lnTo>
                    <a:lnTo>
                      <a:pt x="295" y="1964"/>
                    </a:lnTo>
                    <a:lnTo>
                      <a:pt x="287" y="1959"/>
                    </a:lnTo>
                    <a:lnTo>
                      <a:pt x="281" y="1959"/>
                    </a:lnTo>
                    <a:lnTo>
                      <a:pt x="273" y="1953"/>
                    </a:lnTo>
                    <a:lnTo>
                      <a:pt x="267" y="1953"/>
                    </a:lnTo>
                    <a:lnTo>
                      <a:pt x="259" y="1948"/>
                    </a:lnTo>
                    <a:lnTo>
                      <a:pt x="253" y="1948"/>
                    </a:lnTo>
                    <a:lnTo>
                      <a:pt x="247" y="1942"/>
                    </a:lnTo>
                    <a:lnTo>
                      <a:pt x="242" y="1942"/>
                    </a:lnTo>
                    <a:lnTo>
                      <a:pt x="233" y="1936"/>
                    </a:lnTo>
                    <a:lnTo>
                      <a:pt x="228" y="1936"/>
                    </a:lnTo>
                    <a:lnTo>
                      <a:pt x="216" y="1931"/>
                    </a:lnTo>
                    <a:lnTo>
                      <a:pt x="205" y="1925"/>
                    </a:lnTo>
                    <a:lnTo>
                      <a:pt x="194" y="1920"/>
                    </a:lnTo>
                    <a:lnTo>
                      <a:pt x="183" y="1914"/>
                    </a:lnTo>
                    <a:lnTo>
                      <a:pt x="171" y="1908"/>
                    </a:lnTo>
                    <a:lnTo>
                      <a:pt x="160" y="1903"/>
                    </a:lnTo>
                    <a:lnTo>
                      <a:pt x="149" y="1894"/>
                    </a:lnTo>
                    <a:lnTo>
                      <a:pt x="138" y="1889"/>
                    </a:lnTo>
                    <a:lnTo>
                      <a:pt x="129" y="1883"/>
                    </a:lnTo>
                    <a:lnTo>
                      <a:pt x="121" y="1877"/>
                    </a:lnTo>
                    <a:lnTo>
                      <a:pt x="112" y="1872"/>
                    </a:lnTo>
                    <a:lnTo>
                      <a:pt x="104" y="1863"/>
                    </a:lnTo>
                    <a:lnTo>
                      <a:pt x="95" y="1858"/>
                    </a:lnTo>
                    <a:lnTo>
                      <a:pt x="87" y="1852"/>
                    </a:lnTo>
                    <a:lnTo>
                      <a:pt x="79" y="1847"/>
                    </a:lnTo>
                    <a:lnTo>
                      <a:pt x="73" y="1838"/>
                    </a:lnTo>
                    <a:lnTo>
                      <a:pt x="64" y="1833"/>
                    </a:lnTo>
                    <a:lnTo>
                      <a:pt x="59" y="1827"/>
                    </a:lnTo>
                    <a:lnTo>
                      <a:pt x="53" y="1819"/>
                    </a:lnTo>
                    <a:lnTo>
                      <a:pt x="45" y="1810"/>
                    </a:lnTo>
                    <a:lnTo>
                      <a:pt x="39" y="1804"/>
                    </a:lnTo>
                    <a:lnTo>
                      <a:pt x="36" y="1796"/>
                    </a:lnTo>
                    <a:lnTo>
                      <a:pt x="31" y="1788"/>
                    </a:lnTo>
                    <a:lnTo>
                      <a:pt x="25" y="1782"/>
                    </a:lnTo>
                    <a:lnTo>
                      <a:pt x="22" y="1774"/>
                    </a:lnTo>
                    <a:lnTo>
                      <a:pt x="19" y="1765"/>
                    </a:lnTo>
                    <a:lnTo>
                      <a:pt x="14" y="1757"/>
                    </a:lnTo>
                    <a:lnTo>
                      <a:pt x="11" y="1748"/>
                    </a:lnTo>
                    <a:lnTo>
                      <a:pt x="8" y="1740"/>
                    </a:lnTo>
                    <a:lnTo>
                      <a:pt x="5" y="1732"/>
                    </a:lnTo>
                    <a:lnTo>
                      <a:pt x="3" y="1723"/>
                    </a:lnTo>
                    <a:lnTo>
                      <a:pt x="3" y="1715"/>
                    </a:lnTo>
                    <a:lnTo>
                      <a:pt x="3" y="1706"/>
                    </a:lnTo>
                    <a:lnTo>
                      <a:pt x="3" y="1698"/>
                    </a:lnTo>
                    <a:lnTo>
                      <a:pt x="0" y="1687"/>
                    </a:lnTo>
                    <a:lnTo>
                      <a:pt x="0" y="1678"/>
                    </a:lnTo>
                    <a:lnTo>
                      <a:pt x="0" y="1670"/>
                    </a:lnTo>
                    <a:lnTo>
                      <a:pt x="0" y="1661"/>
                    </a:lnTo>
                    <a:lnTo>
                      <a:pt x="0" y="1650"/>
                    </a:lnTo>
                    <a:lnTo>
                      <a:pt x="3" y="1639"/>
                    </a:lnTo>
                    <a:lnTo>
                      <a:pt x="3" y="1630"/>
                    </a:lnTo>
                    <a:lnTo>
                      <a:pt x="5" y="1622"/>
                    </a:lnTo>
                    <a:lnTo>
                      <a:pt x="5" y="1611"/>
                    </a:lnTo>
                    <a:lnTo>
                      <a:pt x="8" y="1600"/>
                    </a:lnTo>
                    <a:lnTo>
                      <a:pt x="11" y="1588"/>
                    </a:lnTo>
                    <a:lnTo>
                      <a:pt x="14" y="1577"/>
                    </a:lnTo>
                    <a:lnTo>
                      <a:pt x="17" y="1566"/>
                    </a:lnTo>
                    <a:lnTo>
                      <a:pt x="19" y="1555"/>
                    </a:lnTo>
                    <a:lnTo>
                      <a:pt x="25" y="1543"/>
                    </a:lnTo>
                    <a:lnTo>
                      <a:pt x="28" y="1532"/>
                    </a:lnTo>
                    <a:lnTo>
                      <a:pt x="34" y="1521"/>
                    </a:lnTo>
                    <a:lnTo>
                      <a:pt x="36" y="1510"/>
                    </a:lnTo>
                    <a:lnTo>
                      <a:pt x="42" y="1499"/>
                    </a:lnTo>
                    <a:lnTo>
                      <a:pt x="48" y="1487"/>
                    </a:lnTo>
                    <a:lnTo>
                      <a:pt x="50" y="1473"/>
                    </a:lnTo>
                    <a:lnTo>
                      <a:pt x="56" y="1465"/>
                    </a:lnTo>
                    <a:lnTo>
                      <a:pt x="64" y="1451"/>
                    </a:lnTo>
                    <a:lnTo>
                      <a:pt x="70" y="1442"/>
                    </a:lnTo>
                    <a:lnTo>
                      <a:pt x="76" y="1428"/>
                    </a:lnTo>
                    <a:lnTo>
                      <a:pt x="81" y="1420"/>
                    </a:lnTo>
                    <a:lnTo>
                      <a:pt x="90" y="1406"/>
                    </a:lnTo>
                    <a:lnTo>
                      <a:pt x="95" y="1395"/>
                    </a:lnTo>
                    <a:lnTo>
                      <a:pt x="101" y="1383"/>
                    </a:lnTo>
                    <a:lnTo>
                      <a:pt x="110" y="1372"/>
                    </a:lnTo>
                    <a:lnTo>
                      <a:pt x="118" y="1358"/>
                    </a:lnTo>
                    <a:lnTo>
                      <a:pt x="124" y="1350"/>
                    </a:lnTo>
                    <a:lnTo>
                      <a:pt x="132" y="1336"/>
                    </a:lnTo>
                    <a:lnTo>
                      <a:pt x="138" y="1324"/>
                    </a:lnTo>
                    <a:lnTo>
                      <a:pt x="146" y="1313"/>
                    </a:lnTo>
                    <a:lnTo>
                      <a:pt x="155" y="1305"/>
                    </a:lnTo>
                    <a:lnTo>
                      <a:pt x="160" y="1294"/>
                    </a:lnTo>
                    <a:lnTo>
                      <a:pt x="171" y="1282"/>
                    </a:lnTo>
                    <a:lnTo>
                      <a:pt x="177" y="1274"/>
                    </a:lnTo>
                    <a:lnTo>
                      <a:pt x="188" y="1263"/>
                    </a:lnTo>
                    <a:lnTo>
                      <a:pt x="194" y="1251"/>
                    </a:lnTo>
                    <a:lnTo>
                      <a:pt x="202" y="1243"/>
                    </a:lnTo>
                    <a:lnTo>
                      <a:pt x="211" y="1232"/>
                    </a:lnTo>
                    <a:lnTo>
                      <a:pt x="219" y="1221"/>
                    </a:lnTo>
                    <a:lnTo>
                      <a:pt x="228" y="1212"/>
                    </a:lnTo>
                    <a:lnTo>
                      <a:pt x="236" y="1204"/>
                    </a:lnTo>
                    <a:lnTo>
                      <a:pt x="242" y="1193"/>
                    </a:lnTo>
                    <a:lnTo>
                      <a:pt x="253" y="1184"/>
                    </a:lnTo>
                    <a:lnTo>
                      <a:pt x="262" y="1176"/>
                    </a:lnTo>
                    <a:lnTo>
                      <a:pt x="270" y="1164"/>
                    </a:lnTo>
                    <a:lnTo>
                      <a:pt x="278" y="1156"/>
                    </a:lnTo>
                    <a:lnTo>
                      <a:pt x="287" y="1148"/>
                    </a:lnTo>
                    <a:lnTo>
                      <a:pt x="298" y="1139"/>
                    </a:lnTo>
                    <a:lnTo>
                      <a:pt x="307" y="1131"/>
                    </a:lnTo>
                    <a:lnTo>
                      <a:pt x="315" y="1122"/>
                    </a:lnTo>
                    <a:lnTo>
                      <a:pt x="326" y="1114"/>
                    </a:lnTo>
                    <a:lnTo>
                      <a:pt x="335" y="1103"/>
                    </a:lnTo>
                    <a:lnTo>
                      <a:pt x="343" y="1097"/>
                    </a:lnTo>
                    <a:lnTo>
                      <a:pt x="352" y="1089"/>
                    </a:lnTo>
                    <a:lnTo>
                      <a:pt x="363" y="1080"/>
                    </a:lnTo>
                    <a:lnTo>
                      <a:pt x="374" y="1072"/>
                    </a:lnTo>
                    <a:lnTo>
                      <a:pt x="383" y="1063"/>
                    </a:lnTo>
                    <a:lnTo>
                      <a:pt x="394" y="1055"/>
                    </a:lnTo>
                    <a:lnTo>
                      <a:pt x="405" y="1049"/>
                    </a:lnTo>
                    <a:lnTo>
                      <a:pt x="413" y="1038"/>
                    </a:lnTo>
                    <a:lnTo>
                      <a:pt x="425" y="1033"/>
                    </a:lnTo>
                    <a:lnTo>
                      <a:pt x="436" y="1024"/>
                    </a:lnTo>
                    <a:lnTo>
                      <a:pt x="444" y="1016"/>
                    </a:lnTo>
                    <a:lnTo>
                      <a:pt x="456" y="1007"/>
                    </a:lnTo>
                    <a:lnTo>
                      <a:pt x="467" y="999"/>
                    </a:lnTo>
                    <a:lnTo>
                      <a:pt x="478" y="993"/>
                    </a:lnTo>
                    <a:lnTo>
                      <a:pt x="489" y="985"/>
                    </a:lnTo>
                    <a:lnTo>
                      <a:pt x="501" y="976"/>
                    </a:lnTo>
                    <a:lnTo>
                      <a:pt x="512" y="968"/>
                    </a:lnTo>
                    <a:lnTo>
                      <a:pt x="520" y="960"/>
                    </a:lnTo>
                    <a:lnTo>
                      <a:pt x="532" y="954"/>
                    </a:lnTo>
                    <a:lnTo>
                      <a:pt x="540" y="946"/>
                    </a:lnTo>
                    <a:lnTo>
                      <a:pt x="549" y="937"/>
                    </a:lnTo>
                    <a:lnTo>
                      <a:pt x="557" y="929"/>
                    </a:lnTo>
                    <a:lnTo>
                      <a:pt x="568" y="923"/>
                    </a:lnTo>
                    <a:lnTo>
                      <a:pt x="574" y="915"/>
                    </a:lnTo>
                    <a:lnTo>
                      <a:pt x="582" y="906"/>
                    </a:lnTo>
                    <a:lnTo>
                      <a:pt x="588" y="898"/>
                    </a:lnTo>
                    <a:lnTo>
                      <a:pt x="596" y="892"/>
                    </a:lnTo>
                    <a:lnTo>
                      <a:pt x="602" y="884"/>
                    </a:lnTo>
                    <a:lnTo>
                      <a:pt x="611" y="875"/>
                    </a:lnTo>
                    <a:lnTo>
                      <a:pt x="616" y="867"/>
                    </a:lnTo>
                    <a:lnTo>
                      <a:pt x="622" y="861"/>
                    </a:lnTo>
                    <a:lnTo>
                      <a:pt x="625" y="850"/>
                    </a:lnTo>
                    <a:lnTo>
                      <a:pt x="630" y="844"/>
                    </a:lnTo>
                    <a:lnTo>
                      <a:pt x="633" y="836"/>
                    </a:lnTo>
                    <a:lnTo>
                      <a:pt x="639" y="828"/>
                    </a:lnTo>
                    <a:lnTo>
                      <a:pt x="641" y="819"/>
                    </a:lnTo>
                    <a:lnTo>
                      <a:pt x="644" y="811"/>
                    </a:lnTo>
                    <a:lnTo>
                      <a:pt x="647" y="802"/>
                    </a:lnTo>
                    <a:lnTo>
                      <a:pt x="650" y="794"/>
                    </a:lnTo>
                    <a:lnTo>
                      <a:pt x="653" y="786"/>
                    </a:lnTo>
                    <a:lnTo>
                      <a:pt x="653" y="780"/>
                    </a:lnTo>
                    <a:lnTo>
                      <a:pt x="656" y="771"/>
                    </a:lnTo>
                    <a:lnTo>
                      <a:pt x="656" y="763"/>
                    </a:lnTo>
                    <a:lnTo>
                      <a:pt x="656" y="755"/>
                    </a:lnTo>
                    <a:lnTo>
                      <a:pt x="656" y="746"/>
                    </a:lnTo>
                    <a:lnTo>
                      <a:pt x="656" y="738"/>
                    </a:lnTo>
                    <a:lnTo>
                      <a:pt x="658" y="732"/>
                    </a:lnTo>
                    <a:lnTo>
                      <a:pt x="656" y="724"/>
                    </a:lnTo>
                    <a:lnTo>
                      <a:pt x="656" y="715"/>
                    </a:lnTo>
                    <a:lnTo>
                      <a:pt x="656" y="707"/>
                    </a:lnTo>
                    <a:lnTo>
                      <a:pt x="653" y="699"/>
                    </a:lnTo>
                    <a:lnTo>
                      <a:pt x="650" y="690"/>
                    </a:lnTo>
                    <a:lnTo>
                      <a:pt x="650" y="682"/>
                    </a:lnTo>
                    <a:lnTo>
                      <a:pt x="647" y="670"/>
                    </a:lnTo>
                    <a:lnTo>
                      <a:pt x="644" y="662"/>
                    </a:lnTo>
                    <a:lnTo>
                      <a:pt x="641" y="654"/>
                    </a:lnTo>
                    <a:lnTo>
                      <a:pt x="639" y="645"/>
                    </a:lnTo>
                    <a:lnTo>
                      <a:pt x="636" y="637"/>
                    </a:lnTo>
                    <a:lnTo>
                      <a:pt x="633" y="626"/>
                    </a:lnTo>
                    <a:lnTo>
                      <a:pt x="627" y="617"/>
                    </a:lnTo>
                    <a:lnTo>
                      <a:pt x="625" y="609"/>
                    </a:lnTo>
                    <a:lnTo>
                      <a:pt x="622" y="597"/>
                    </a:lnTo>
                    <a:lnTo>
                      <a:pt x="619" y="589"/>
                    </a:lnTo>
                    <a:lnTo>
                      <a:pt x="613" y="581"/>
                    </a:lnTo>
                    <a:lnTo>
                      <a:pt x="611" y="569"/>
                    </a:lnTo>
                    <a:lnTo>
                      <a:pt x="605" y="561"/>
                    </a:lnTo>
                    <a:lnTo>
                      <a:pt x="599" y="553"/>
                    </a:lnTo>
                    <a:lnTo>
                      <a:pt x="594" y="541"/>
                    </a:lnTo>
                    <a:lnTo>
                      <a:pt x="591" y="533"/>
                    </a:lnTo>
                    <a:lnTo>
                      <a:pt x="585" y="524"/>
                    </a:lnTo>
                    <a:lnTo>
                      <a:pt x="582" y="516"/>
                    </a:lnTo>
                    <a:lnTo>
                      <a:pt x="577" y="505"/>
                    </a:lnTo>
                    <a:lnTo>
                      <a:pt x="571" y="496"/>
                    </a:lnTo>
                    <a:lnTo>
                      <a:pt x="568" y="488"/>
                    </a:lnTo>
                    <a:lnTo>
                      <a:pt x="563" y="480"/>
                    </a:lnTo>
                    <a:lnTo>
                      <a:pt x="557" y="471"/>
                    </a:lnTo>
                    <a:lnTo>
                      <a:pt x="551" y="463"/>
                    </a:lnTo>
                    <a:lnTo>
                      <a:pt x="546" y="454"/>
                    </a:lnTo>
                    <a:lnTo>
                      <a:pt x="543" y="446"/>
                    </a:lnTo>
                    <a:lnTo>
                      <a:pt x="543" y="446"/>
                    </a:lnTo>
                    <a:close/>
                  </a:path>
                </a:pathLst>
              </a:custGeom>
              <a:solidFill>
                <a:srgbClr val="A67A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2243429" y="476672"/>
            <a:ext cx="18002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9900" dirty="0" smtClean="0">
                <a:effectLst/>
                <a:latin typeface="Arial"/>
                <a:ea typeface="Times New Roman"/>
              </a:rPr>
              <a:t>“</a:t>
            </a:r>
            <a:endParaRPr lang="en-GB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2560" y="3356992"/>
            <a:ext cx="7379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Step 1 – bread – open inverted commas, ready to contain your speech sentence.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3568" y="4653136"/>
            <a:ext cx="784887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7200" dirty="0" smtClean="0"/>
              <a:t>“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30624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Beth\AppData\Local\Microsoft\Windows\Temporary Internet Files\Content.IE5\LRXB9R8A\MC9002642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674" y="77167"/>
            <a:ext cx="2115864" cy="147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0" y="4766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2</a:t>
            </a:r>
            <a:r>
              <a:rPr lang="en-GB" dirty="0" smtClean="0">
                <a:latin typeface="Comic Sans MS" panose="030F0702030302020204" pitchFamily="66" charset="0"/>
              </a:rPr>
              <a:t>) Butter – capital letter to start your speech sentence.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0" y="2222871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3) Your filling –  the meaty part – the speech sentence.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3076" name="Picture 4" descr="C:\Users\Beth\AppData\Local\Microsoft\Windows\Temporary Internet Files\Content.IE5\BBGV9F7W\MC90026432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914" y="1965763"/>
            <a:ext cx="1750601" cy="1175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Beth\AppData\Local\Microsoft\Windows\Temporary Internet Files\Content.IE5\OBUG4MVA\MC90028608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914" y="3587485"/>
            <a:ext cx="1308144" cy="1569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97944" y="3910706"/>
            <a:ext cx="49685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4) Add garnish </a:t>
            </a:r>
            <a:r>
              <a:rPr lang="en-GB" dirty="0" smtClean="0">
                <a:latin typeface="Comic Sans MS" panose="030F0702030302020204" pitchFamily="66" charset="0"/>
              </a:rPr>
              <a:t>– mark </a:t>
            </a:r>
            <a:r>
              <a:rPr lang="en-GB" dirty="0" smtClean="0">
                <a:latin typeface="Comic Sans MS" panose="030F0702030302020204" pitchFamily="66" charset="0"/>
              </a:rPr>
              <a:t>it – full stop, comma, exclamation mark, question mark to finish off the speech filling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1" y="5445224"/>
            <a:ext cx="648071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“I</a:t>
            </a:r>
            <a:endParaRPr lang="en-GB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1101600" y="5476000"/>
            <a:ext cx="69408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t</a:t>
            </a:r>
            <a:r>
              <a:rPr lang="en-GB" sz="4000" dirty="0" smtClean="0">
                <a:latin typeface="Comic Sans MS" panose="030F0702030302020204" pitchFamily="66" charset="0"/>
              </a:rPr>
              <a:t>’s easy when you know how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68344" y="5445223"/>
            <a:ext cx="360040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!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289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60648"/>
            <a:ext cx="5260975" cy="371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4437112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5) Top it off with more bread – close the speech marks so that the filling is contained.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8906" y="5517231"/>
            <a:ext cx="7465462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“It’s easy when you know how!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40352" y="5517232"/>
            <a:ext cx="576064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”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422989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Beth\AppData\Local\Microsoft\Windows\Temporary Internet Files\Content.IE5\BBGV9F7W\MC90001328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48357">
            <a:off x="1857527" y="-384976"/>
            <a:ext cx="2790745" cy="400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05880" y="3128560"/>
            <a:ext cx="64807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Finally, label your sandwich(speech sentence)  so that you know whose it is.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590499"/>
            <a:ext cx="889248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Comic Sans MS" panose="030F0702030302020204" pitchFamily="66" charset="0"/>
              </a:rPr>
              <a:t>“It’s easy when you know how,”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358" y="5421496"/>
            <a:ext cx="8862924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4400" dirty="0" smtClean="0">
                <a:latin typeface="Comic Sans MS" panose="030F0702030302020204" pitchFamily="66" charset="0"/>
              </a:rPr>
              <a:t>promised </a:t>
            </a:r>
            <a:r>
              <a:rPr lang="en-GB" sz="4400" dirty="0" smtClean="0">
                <a:latin typeface="Comic Sans MS" panose="030F0702030302020204" pitchFamily="66" charset="0"/>
              </a:rPr>
              <a:t>Mrs Kirk</a:t>
            </a:r>
            <a:r>
              <a:rPr lang="en-GB" sz="4400" dirty="0" smtClean="0">
                <a:latin typeface="Comic Sans MS" panose="030F0702030302020204" pitchFamily="66" charset="0"/>
              </a:rPr>
              <a:t>.</a:t>
            </a:r>
            <a:endParaRPr lang="en-GB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47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49" y="258899"/>
            <a:ext cx="1345043" cy="661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40892" y="159723"/>
            <a:ext cx="9001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6600" dirty="0" smtClean="0">
                <a:effectLst/>
                <a:latin typeface="Arial"/>
                <a:ea typeface="Times New Roman"/>
              </a:rPr>
              <a:t>“</a:t>
            </a:r>
            <a:endParaRPr lang="en-GB" sz="4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4" name="Picture 4" descr="C:\Users\Beth\AppData\Local\Microsoft\Windows\Temporary Internet Files\Content.IE5\BBGV9F7W\MC90026432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72256"/>
            <a:ext cx="1068878" cy="717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Beth\AppData\Local\Microsoft\Windows\Temporary Internet Files\Content.IE5\LRXB9R8A\MC90026425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4064"/>
            <a:ext cx="1303118" cy="911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Beth\AppData\Local\Microsoft\Windows\Temporary Internet Files\Content.IE5\OBUG4MVA\MC900286086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69128"/>
            <a:ext cx="852854" cy="1023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96685"/>
            <a:ext cx="1225586" cy="86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 descr="C:\Users\Beth\AppData\Local\Microsoft\Windows\Temporary Internet Files\Content.IE5\BBGV9F7W\MC900013282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48357">
            <a:off x="8014317" y="-23170"/>
            <a:ext cx="861652" cy="123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8637" y="1278799"/>
            <a:ext cx="90861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 smtClean="0"/>
              <a:t>Open     </a:t>
            </a:r>
            <a:r>
              <a:rPr lang="en-GB" dirty="0" smtClean="0"/>
              <a:t>   2) </a:t>
            </a:r>
            <a:r>
              <a:rPr lang="en-GB" sz="2400" dirty="0" smtClean="0"/>
              <a:t>Capital        3) Speech      4)Mark     5) Close      6) Tell the</a:t>
            </a:r>
          </a:p>
          <a:p>
            <a:r>
              <a:rPr lang="en-GB" sz="2400" dirty="0"/>
              <a:t>i</a:t>
            </a:r>
            <a:r>
              <a:rPr lang="en-GB" sz="2400" dirty="0" smtClean="0"/>
              <a:t>nverted          letter.           Sentence.         it .,?!        inverted   reader who</a:t>
            </a:r>
          </a:p>
          <a:p>
            <a:r>
              <a:rPr lang="en-GB" sz="2400" dirty="0"/>
              <a:t>c</a:t>
            </a:r>
            <a:r>
              <a:rPr lang="en-GB" sz="2400" dirty="0" smtClean="0"/>
              <a:t>ommas.                                                                         commas.   is speaking.</a:t>
            </a:r>
            <a:endParaRPr lang="en-GB" dirty="0" smtClean="0"/>
          </a:p>
          <a:p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547664" y="0"/>
            <a:ext cx="0" cy="256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131840" y="0"/>
            <a:ext cx="0" cy="256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16016" y="0"/>
            <a:ext cx="0" cy="256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12160" y="0"/>
            <a:ext cx="0" cy="256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24328" y="0"/>
            <a:ext cx="0" cy="256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256490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0" y="1221325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83" y="2996952"/>
            <a:ext cx="8914590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36189" y="85615"/>
            <a:ext cx="958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ABC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2036189" y="3140968"/>
            <a:ext cx="566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ABC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498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174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</dc:creator>
  <cp:lastModifiedBy>Windows User</cp:lastModifiedBy>
  <cp:revision>9</cp:revision>
  <cp:lastPrinted>2014-02-23T14:24:27Z</cp:lastPrinted>
  <dcterms:created xsi:type="dcterms:W3CDTF">2014-02-23T10:47:20Z</dcterms:created>
  <dcterms:modified xsi:type="dcterms:W3CDTF">2020-10-13T13:23:55Z</dcterms:modified>
</cp:coreProperties>
</file>