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6" r:id="rId2"/>
    <p:sldId id="274" r:id="rId3"/>
    <p:sldId id="263" r:id="rId4"/>
    <p:sldId id="26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84" r:id="rId15"/>
    <p:sldId id="267" r:id="rId16"/>
  </p:sldIdLst>
  <p:sldSz cx="9144000" cy="6858000" type="screen4x3"/>
  <p:notesSz cx="6858000" cy="9144000"/>
  <p:embeddedFontLst>
    <p:embeddedFont>
      <p:font typeface="Tuffy-TTF" panose="020B0603060100000000" charset="0"/>
      <p:regular r:id="rId19"/>
      <p:bold r:id="rId20"/>
      <p:italic r:id="rId21"/>
      <p:boldItalic r:id="rId22"/>
    </p:embeddedFont>
    <p:embeddedFont>
      <p:font typeface="Sassoon Infant Rg" panose="02000503030000020003" charset="0"/>
      <p:regular r:id="rId23"/>
      <p:bold r:id="rId24"/>
    </p:embeddedFont>
    <p:embeddedFont>
      <p:font typeface="Twinkl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uffy" panose="020B0603060100000000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4646"/>
    <a:srgbClr val="4AA1D9"/>
    <a:srgbClr val="32B3A2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3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21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77" r:id="rId5"/>
    <p:sldLayoutId id="2147483666" r:id="rId6"/>
    <p:sldLayoutId id="2147483669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10.png"/><Relationship Id="rId10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3.jpeg"/><Relationship Id="rId4" Type="http://schemas.openxmlformats.org/officeDocument/2006/relationships/image" Target="../media/image9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7.jpeg"/><Relationship Id="rId5" Type="http://schemas.openxmlformats.org/officeDocument/2006/relationships/image" Target="../media/image10.png"/><Relationship Id="rId10" Type="http://schemas.openxmlformats.org/officeDocument/2006/relationships/image" Target="../media/image36.jpeg"/><Relationship Id="rId4" Type="http://schemas.openxmlformats.org/officeDocument/2006/relationships/image" Target="../media/image9.pn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4.png"/><Relationship Id="rId2" Type="http://schemas.openxmlformats.org/officeDocument/2006/relationships/image" Target="../media/image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32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Geography</a:t>
            </a:r>
            <a:r>
              <a:rPr lang="en-GB" sz="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 | Year 3 | The UK | Countries and Cities | Lesson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Tuffy-TTF" panose="020B0603060100000000" pitchFamily="34" charset="0"/>
                <a:cs typeface="Arial" panose="020B0604020202020204" pitchFamily="34" charset="0"/>
              </a:rPr>
              <a:t>The UK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uffy-TTF" panose="020B0603060100000000" pitchFamily="34" charset="0"/>
                <a:cs typeface="Arial" panose="020B0604020202020204" pitchFamily="34" charset="0"/>
              </a:rPr>
              <a:t>Geography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Sorting the Facts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3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55650" y="1374994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find the place each city is located on this map?</a:t>
            </a:r>
          </a:p>
          <a:p>
            <a:pPr algn="ctr"/>
            <a:r>
              <a:rPr lang="en-GB" dirty="0"/>
              <a:t>Look at a map on the UK in your atlas to help you.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5"/>
          <a:stretch/>
        </p:blipFill>
        <p:spPr>
          <a:xfrm>
            <a:off x="2628364" y="2165558"/>
            <a:ext cx="3439928" cy="393504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4400" y="2298324"/>
            <a:ext cx="123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London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2892684"/>
            <a:ext cx="123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Belfast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4399" y="3480971"/>
            <a:ext cx="136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Edinburgh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4400" y="4069258"/>
            <a:ext cx="123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Cardiff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7" t="43430" r="34508" b="53826"/>
          <a:stretch/>
        </p:blipFill>
        <p:spPr>
          <a:xfrm>
            <a:off x="4721629" y="3358342"/>
            <a:ext cx="157942" cy="13300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2" t="54180" r="55873" b="42905"/>
          <a:stretch/>
        </p:blipFill>
        <p:spPr>
          <a:xfrm>
            <a:off x="3990109" y="3882044"/>
            <a:ext cx="157942" cy="14131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0" t="85894" r="39427" b="11020"/>
          <a:stretch/>
        </p:blipFill>
        <p:spPr>
          <a:xfrm>
            <a:off x="4563687" y="5419897"/>
            <a:ext cx="149628" cy="149629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 flipH="1">
            <a:off x="4876801" y="2667656"/>
            <a:ext cx="1317265" cy="716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275157" y="2775005"/>
            <a:ext cx="1741096" cy="11122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564981" y="5465053"/>
            <a:ext cx="910476" cy="104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934031" y="5494713"/>
            <a:ext cx="1606103" cy="1080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7-Point Star 58"/>
          <p:cNvSpPr/>
          <p:nvPr/>
        </p:nvSpPr>
        <p:spPr>
          <a:xfrm>
            <a:off x="5130390" y="4625174"/>
            <a:ext cx="130816" cy="13081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5971430" y="3349911"/>
            <a:ext cx="241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Which city is being shown here?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71430" y="3996242"/>
            <a:ext cx="241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S_________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18895" y="3996242"/>
            <a:ext cx="1836378" cy="369332"/>
          </a:xfrm>
          <a:prstGeom prst="rect">
            <a:avLst/>
          </a:prstGeom>
          <a:solidFill>
            <a:srgbClr val="EEF3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Sheffield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5273454" y="3936295"/>
            <a:ext cx="1085732" cy="729713"/>
          </a:xfrm>
          <a:prstGeom prst="straightConnector1">
            <a:avLst/>
          </a:prstGeom>
          <a:ln w="28575">
            <a:solidFill>
              <a:srgbClr val="F14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439014" y="5521316"/>
            <a:ext cx="96419" cy="96419"/>
          </a:xfrm>
          <a:prstGeom prst="ellipse">
            <a:avLst/>
          </a:prstGeom>
          <a:solidFill>
            <a:srgbClr val="F1464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8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57014 -0.15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7" y="-78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8437 -0.0597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-29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59375 0.5027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25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13368 0.19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983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59" grpId="0" animBg="1"/>
      <p:bldP spid="61" grpId="0"/>
      <p:bldP spid="62" grpId="0"/>
      <p:bldP spid="6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Cities in the UK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31" name="Pair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rot="20663125">
            <a:off x="880845" y="5572518"/>
            <a:ext cx="394283" cy="394283"/>
          </a:xfrm>
          <a:prstGeom prst="ellipse">
            <a:avLst/>
          </a:prstGeom>
          <a:solidFill>
            <a:srgbClr val="18A0DB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0916" y="5446495"/>
            <a:ext cx="7067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AA1D9"/>
                </a:solidFill>
              </a:rPr>
              <a:t>Extra Challenge: </a:t>
            </a:r>
            <a:r>
              <a:rPr lang="en-GB" dirty="0">
                <a:solidFill>
                  <a:srgbClr val="4AA1D9"/>
                </a:solidFill>
              </a:rPr>
              <a:t>Can you find the town you live in and label it on the map?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60850" y="2069859"/>
            <a:ext cx="4827500" cy="1947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96"/>
          <a:stretch/>
        </p:blipFill>
        <p:spPr>
          <a:xfrm>
            <a:off x="3560192" y="2588492"/>
            <a:ext cx="4830598" cy="283361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55651" y="1499525"/>
            <a:ext cx="7632700" cy="4951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Use </a:t>
            </a:r>
            <a:r>
              <a:rPr lang="en-GB" dirty="0" smtClean="0"/>
              <a:t>an atlas </a:t>
            </a:r>
            <a:r>
              <a:rPr lang="en-GB" dirty="0"/>
              <a:t>to find out the names of the cities shown on your map.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" y="2071824"/>
            <a:ext cx="2385742" cy="3374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7816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Where is That?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31" name="Pair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55651" y="1499525"/>
            <a:ext cx="7632700" cy="4951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How could we describe the location of some of the cities?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50896" y="2934993"/>
            <a:ext cx="290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travel north from Bristol. Where do I arrive?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50895" y="3801966"/>
            <a:ext cx="301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Aberdeen is in which direction from Edinburgh?</a:t>
            </a:r>
          </a:p>
        </p:txBody>
      </p:sp>
      <p:sp>
        <p:nvSpPr>
          <p:cNvPr id="4" name="Oval 3"/>
          <p:cNvSpPr/>
          <p:nvPr/>
        </p:nvSpPr>
        <p:spPr>
          <a:xfrm>
            <a:off x="1063848" y="3064634"/>
            <a:ext cx="387047" cy="387047"/>
          </a:xfrm>
          <a:prstGeom prst="ellipse">
            <a:avLst/>
          </a:prstGeom>
          <a:solidFill>
            <a:srgbClr val="18A0DB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26" name="Oval 25"/>
          <p:cNvSpPr/>
          <p:nvPr/>
        </p:nvSpPr>
        <p:spPr>
          <a:xfrm>
            <a:off x="1063848" y="3946009"/>
            <a:ext cx="387047" cy="387047"/>
          </a:xfrm>
          <a:prstGeom prst="ellipse">
            <a:avLst/>
          </a:prstGeom>
          <a:solidFill>
            <a:srgbClr val="18A0DB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01" y="2082652"/>
            <a:ext cx="2793314" cy="39511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49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Which Way?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31" name="Pair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43893" y="1382279"/>
            <a:ext cx="6056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 your UK Cities map to help you describe the position of different places.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22" y="2127940"/>
            <a:ext cx="5455846" cy="3857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58" y="2127940"/>
            <a:ext cx="5455846" cy="3857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2" y="2127940"/>
            <a:ext cx="5455846" cy="3857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93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" pitchFamily="50" charset="0"/>
              </a:rPr>
              <a:t>I can name and locate the countries and cities of the UK.</a:t>
            </a:r>
          </a:p>
          <a:p>
            <a:r>
              <a:rPr lang="en-GB" dirty="0"/>
              <a:t>I can use the eight compass points to describe the location of the countries and cities of the UK.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locate the countries and cities of the UK.</a:t>
            </a:r>
          </a:p>
          <a:p>
            <a:r>
              <a:rPr lang="en-GB" dirty="0">
                <a:latin typeface="Twinkl" pitchFamily="50" charset="0"/>
              </a:rPr>
              <a:t>I can name and label the capital cities of the countries of the UK.</a:t>
            </a:r>
          </a:p>
          <a:p>
            <a:r>
              <a:rPr lang="en-GB" dirty="0">
                <a:latin typeface="Twinkl" pitchFamily="50" charset="0"/>
              </a:rPr>
              <a:t>I can label key cities in the UK on a map.</a:t>
            </a:r>
          </a:p>
          <a:p>
            <a:r>
              <a:rPr lang="en-GB" dirty="0">
                <a:latin typeface="Twinkl" pitchFamily="50" charset="0"/>
              </a:rPr>
              <a:t>I can use the eight compass points to describe a location on the map.</a:t>
            </a:r>
          </a:p>
          <a:p>
            <a:r>
              <a:rPr lang="en-GB" dirty="0">
                <a:latin typeface="Twinkl" pitchFamily="50" charset="0"/>
              </a:rPr>
              <a:t>I can use a compass direction to find a location on the map.</a:t>
            </a:r>
          </a:p>
          <a:p>
            <a:r>
              <a:rPr lang="en-GB" dirty="0">
                <a:latin typeface="Twinkl" pitchFamily="50" charset="0"/>
              </a:rPr>
              <a:t>I can use the eight compass points to describe a location relative to another place.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2148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1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8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winkl" pitchFamily="50" charset="0"/>
              </a:rPr>
              <a:t>LO: </a:t>
            </a:r>
            <a:r>
              <a:rPr lang="en-GB" dirty="0"/>
              <a:t>T</a:t>
            </a:r>
            <a:r>
              <a:rPr lang="en-GB" dirty="0" smtClean="0">
                <a:latin typeface="Twinkl" pitchFamily="50" charset="0"/>
              </a:rPr>
              <a:t>o name </a:t>
            </a:r>
            <a:r>
              <a:rPr lang="en-GB" dirty="0">
                <a:latin typeface="Twinkl" pitchFamily="50" charset="0"/>
              </a:rPr>
              <a:t>and locate the countries and cities of the UK.</a:t>
            </a:r>
          </a:p>
          <a:p>
            <a:r>
              <a:rPr lang="en-GB" dirty="0" smtClean="0"/>
              <a:t>LO: To use </a:t>
            </a:r>
            <a:r>
              <a:rPr lang="en-GB" dirty="0"/>
              <a:t>the eight compass points to describe the location of the countries and cities of the UK.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locate the countries and cities of the UK.</a:t>
            </a:r>
          </a:p>
          <a:p>
            <a:r>
              <a:rPr lang="en-GB" dirty="0">
                <a:latin typeface="Twinkl" pitchFamily="50" charset="0"/>
              </a:rPr>
              <a:t>I can name and label the capital cities of the countries of the UK.</a:t>
            </a:r>
          </a:p>
          <a:p>
            <a:r>
              <a:rPr lang="en-GB" dirty="0">
                <a:latin typeface="Twinkl" pitchFamily="50" charset="0"/>
              </a:rPr>
              <a:t>I can label key cities in the UK on a map.</a:t>
            </a:r>
          </a:p>
          <a:p>
            <a:r>
              <a:rPr lang="en-GB" dirty="0">
                <a:latin typeface="Twinkl" pitchFamily="50" charset="0"/>
              </a:rPr>
              <a:t>I can use the eight compass points to describe a location on the map.</a:t>
            </a:r>
          </a:p>
          <a:p>
            <a:r>
              <a:rPr lang="en-GB" dirty="0">
                <a:latin typeface="Twinkl" pitchFamily="50" charset="0"/>
              </a:rPr>
              <a:t>I can use a compass direction to find a location on the map.</a:t>
            </a:r>
          </a:p>
          <a:p>
            <a:r>
              <a:rPr lang="en-GB" dirty="0">
                <a:latin typeface="Twinkl" pitchFamily="50" charset="0"/>
              </a:rPr>
              <a:t>I can use the eight compass points to describe a location relative to another place.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1" y="1499525"/>
            <a:ext cx="7632700" cy="4951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Can you spot the UK on each of these maps?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Where is the UK?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13" name="Talking Partner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/>
          <a:stretch/>
        </p:blipFill>
        <p:spPr>
          <a:xfrm>
            <a:off x="755651" y="2482180"/>
            <a:ext cx="3379379" cy="25696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17" y="2482180"/>
            <a:ext cx="3884333" cy="256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1" y="1499525"/>
            <a:ext cx="7632700" cy="4951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Can you spot the UK on each of these maps?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Where is the UK?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13" name="Talking Partner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5024"/>
          <a:stretch/>
        </p:blipFill>
        <p:spPr>
          <a:xfrm>
            <a:off x="1753471" y="2014558"/>
            <a:ext cx="5637057" cy="407099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790484">
            <a:off x="1375595" y="2515767"/>
            <a:ext cx="954860" cy="242761"/>
          </a:xfrm>
          <a:prstGeom prst="rightArrow">
            <a:avLst/>
          </a:prstGeom>
          <a:solidFill>
            <a:srgbClr val="4AA1D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2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1" y="1499525"/>
            <a:ext cx="7632700" cy="4951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Can you spot the UK on each of these maps?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Where is the UK?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13" name="Talking Partner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"/>
          <a:stretch/>
        </p:blipFill>
        <p:spPr>
          <a:xfrm>
            <a:off x="1435823" y="2082651"/>
            <a:ext cx="6272353" cy="4010173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3261387" y="3186239"/>
            <a:ext cx="954860" cy="242761"/>
          </a:xfrm>
          <a:prstGeom prst="rightArrow">
            <a:avLst/>
          </a:prstGeom>
          <a:solidFill>
            <a:srgbClr val="4AA1D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Which Countries Make</a:t>
            </a:r>
          </a:p>
          <a:p>
            <a:pPr algn="ctr"/>
            <a:r>
              <a:rPr lang="en-GB" sz="3600" b="1" dirty="0">
                <a:latin typeface="+mj-lt"/>
              </a:rPr>
              <a:t>Up the UK?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3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5"/>
          <a:stretch/>
        </p:blipFill>
        <p:spPr>
          <a:xfrm>
            <a:off x="2628363" y="2051447"/>
            <a:ext cx="3539681" cy="404915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72000" y="2768578"/>
            <a:ext cx="40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72415" y="3644902"/>
            <a:ext cx="40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43718" y="4654367"/>
            <a:ext cx="40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42748" y="4864997"/>
            <a:ext cx="40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143142" y="2408386"/>
            <a:ext cx="2503672" cy="54485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44931" y="5076201"/>
            <a:ext cx="2449341" cy="15812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942982" y="2703818"/>
            <a:ext cx="2690574" cy="107808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401490" y="4556730"/>
            <a:ext cx="1523012" cy="23888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23759" y="2190468"/>
            <a:ext cx="107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Scotland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25493" y="2340164"/>
            <a:ext cx="127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Northern Ireland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57512" y="5076201"/>
            <a:ext cx="107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Wales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49687" y="4397225"/>
            <a:ext cx="107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England</a:t>
            </a:r>
          </a:p>
        </p:txBody>
      </p:sp>
    </p:spTree>
    <p:extLst>
      <p:ext uri="{BB962C8B-B14F-4D97-AF65-F5344CB8AC3E}">
        <p14:creationId xmlns:p14="http://schemas.microsoft.com/office/powerpoint/2010/main" val="310297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Which Countries Make</a:t>
            </a:r>
          </a:p>
          <a:p>
            <a:pPr algn="ctr"/>
            <a:r>
              <a:rPr lang="en-GB" sz="3600" b="1" dirty="0">
                <a:latin typeface="+mj-lt"/>
              </a:rPr>
              <a:t>Up the UK?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3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38" name="Pentagon 37"/>
          <p:cNvSpPr/>
          <p:nvPr/>
        </p:nvSpPr>
        <p:spPr>
          <a:xfrm>
            <a:off x="761358" y="2196911"/>
            <a:ext cx="2472388" cy="409797"/>
          </a:xfrm>
          <a:prstGeom prst="homePlate">
            <a:avLst/>
          </a:prstGeom>
          <a:solidFill>
            <a:srgbClr val="4AA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tlCol="0" anchor="ctr"/>
          <a:lstStyle/>
          <a:p>
            <a:r>
              <a:rPr lang="en-GB" dirty="0">
                <a:solidFill>
                  <a:schemeClr val="bg1"/>
                </a:solidFill>
              </a:rPr>
              <a:t>The UK is short for: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55650" y="2963190"/>
            <a:ext cx="7632700" cy="419971"/>
          </a:xfrm>
          <a:prstGeom prst="roundRect">
            <a:avLst>
              <a:gd name="adj" fmla="val 0"/>
            </a:avLst>
          </a:prstGeom>
          <a:solidFill>
            <a:srgbClr val="4AA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Which countries do you think make up Great Britain?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33746" y="2092992"/>
            <a:ext cx="4967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+mj-lt"/>
              </a:rPr>
              <a:t>The United Kingdom of Great Britain and Northern Ireland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639512" y="3524997"/>
            <a:ext cx="3748838" cy="2484698"/>
            <a:chOff x="4639512" y="3524997"/>
            <a:chExt cx="3748838" cy="2484698"/>
          </a:xfrm>
        </p:grpSpPr>
        <p:sp>
          <p:nvSpPr>
            <p:cNvPr id="42" name="Rectangle 41"/>
            <p:cNvSpPr/>
            <p:nvPr/>
          </p:nvSpPr>
          <p:spPr>
            <a:xfrm>
              <a:off x="4639512" y="3524997"/>
              <a:ext cx="3748838" cy="24846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46219" y="3610432"/>
              <a:ext cx="25112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b="1" dirty="0"/>
                <a:t>Great Britain:</a:t>
              </a:r>
            </a:p>
            <a:p>
              <a:pPr>
                <a:lnSpc>
                  <a:spcPct val="150000"/>
                </a:lnSpc>
              </a:pPr>
              <a:r>
                <a:rPr lang="en-GB" dirty="0"/>
                <a:t>England</a:t>
              </a:r>
            </a:p>
            <a:p>
              <a:pPr>
                <a:lnSpc>
                  <a:spcPct val="150000"/>
                </a:lnSpc>
              </a:pPr>
              <a:r>
                <a:rPr lang="en-GB" dirty="0"/>
                <a:t>Scotland </a:t>
              </a:r>
            </a:p>
            <a:p>
              <a:pPr>
                <a:lnSpc>
                  <a:spcPct val="150000"/>
                </a:lnSpc>
              </a:pPr>
              <a:r>
                <a:rPr lang="en-GB" dirty="0"/>
                <a:t>Wales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028" y="3759658"/>
              <a:ext cx="1581713" cy="2245941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769671" y="3524997"/>
            <a:ext cx="3748838" cy="2484698"/>
            <a:chOff x="769671" y="3524997"/>
            <a:chExt cx="3748838" cy="2484698"/>
          </a:xfrm>
        </p:grpSpPr>
        <p:sp>
          <p:nvSpPr>
            <p:cNvPr id="46" name="Rectangle 45"/>
            <p:cNvSpPr/>
            <p:nvPr/>
          </p:nvSpPr>
          <p:spPr>
            <a:xfrm>
              <a:off x="769671" y="3524997"/>
              <a:ext cx="3748838" cy="24846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28157" y="3608127"/>
              <a:ext cx="2511252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b="1" dirty="0"/>
                <a:t>The United Kingdom:</a:t>
              </a:r>
            </a:p>
            <a:p>
              <a:pPr>
                <a:lnSpc>
                  <a:spcPct val="150000"/>
                </a:lnSpc>
              </a:pPr>
              <a:r>
                <a:rPr lang="en-GB" dirty="0"/>
                <a:t>England</a:t>
              </a:r>
            </a:p>
            <a:p>
              <a:pPr>
                <a:lnSpc>
                  <a:spcPct val="150000"/>
                </a:lnSpc>
              </a:pPr>
              <a:r>
                <a:rPr lang="en-GB" dirty="0"/>
                <a:t>Scotland </a:t>
              </a:r>
            </a:p>
            <a:p>
              <a:pPr>
                <a:lnSpc>
                  <a:spcPct val="150000"/>
                </a:lnSpc>
              </a:pPr>
              <a:r>
                <a:rPr lang="en-GB" dirty="0"/>
                <a:t>Wales</a:t>
              </a:r>
            </a:p>
            <a:p>
              <a:pPr>
                <a:lnSpc>
                  <a:spcPct val="150000"/>
                </a:lnSpc>
              </a:pPr>
              <a:r>
                <a:rPr lang="en-GB" dirty="0"/>
                <a:t>Northern Ireland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393" y="3792916"/>
              <a:ext cx="1461544" cy="2061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8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Sorting the Facts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3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55650" y="1567014"/>
            <a:ext cx="1777381" cy="640515"/>
          </a:xfrm>
          <a:prstGeom prst="rect">
            <a:avLst/>
          </a:prstGeom>
          <a:solidFill>
            <a:srgbClr val="4AA1D9"/>
          </a:solidFill>
        </p:spPr>
        <p:txBody>
          <a:bodyPr wrap="square" tIns="180000" bIns="180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England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07423" y="1567014"/>
            <a:ext cx="1777381" cy="644877"/>
          </a:xfrm>
          <a:prstGeom prst="rect">
            <a:avLst/>
          </a:prstGeom>
          <a:solidFill>
            <a:srgbClr val="4AA1D9"/>
          </a:solidFill>
        </p:spPr>
        <p:txBody>
          <a:bodyPr wrap="square" lIns="180000" tIns="54000" rIns="180000" bIns="36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Northern Ireland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59196" y="1567014"/>
            <a:ext cx="1777381" cy="640515"/>
          </a:xfrm>
          <a:prstGeom prst="rect">
            <a:avLst/>
          </a:prstGeom>
          <a:solidFill>
            <a:srgbClr val="4AA1D9"/>
          </a:solidFill>
        </p:spPr>
        <p:txBody>
          <a:bodyPr wrap="square" tIns="180000" bIns="180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Scotland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10969" y="1567014"/>
            <a:ext cx="1777381" cy="640515"/>
          </a:xfrm>
          <a:prstGeom prst="rect">
            <a:avLst/>
          </a:prstGeom>
          <a:solidFill>
            <a:srgbClr val="4AA1D9"/>
          </a:solidFill>
        </p:spPr>
        <p:txBody>
          <a:bodyPr wrap="square" tIns="180000" bIns="180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Wales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57688" y="5203309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 am home to </a:t>
            </a:r>
            <a:br>
              <a:rPr lang="en-GB" dirty="0"/>
            </a:br>
            <a:r>
              <a:rPr lang="en-GB" dirty="0"/>
              <a:t>Stonehenge.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23811" y="540956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My capital city </a:t>
            </a:r>
            <a:br>
              <a:rPr lang="en-GB" dirty="0"/>
            </a:br>
            <a:r>
              <a:rPr lang="en-GB" dirty="0"/>
              <a:t>is Edinburgh.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9381" y="541019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My capital city </a:t>
            </a:r>
            <a:br>
              <a:rPr lang="en-GB" dirty="0"/>
            </a:br>
            <a:r>
              <a:rPr lang="en-GB" dirty="0"/>
              <a:t>is London.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4951" y="5408938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My capital city </a:t>
            </a:r>
            <a:br>
              <a:rPr lang="en-GB" dirty="0"/>
            </a:br>
            <a:r>
              <a:rPr lang="en-GB" dirty="0"/>
              <a:t>is Belfast.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4951" y="5396893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My capital city </a:t>
            </a:r>
            <a:br>
              <a:rPr lang="en-GB" dirty="0"/>
            </a:br>
            <a:r>
              <a:rPr lang="en-GB" dirty="0"/>
              <a:t>is Cardiff.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88" y="5065303"/>
            <a:ext cx="1628524" cy="9839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3" y="5077629"/>
            <a:ext cx="1627819" cy="98331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1069"/>
          <a:stretch/>
        </p:blipFill>
        <p:spPr>
          <a:xfrm>
            <a:off x="3757788" y="5057430"/>
            <a:ext cx="1628424" cy="10375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53" y="5058412"/>
            <a:ext cx="1627819" cy="98331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700335" y="5203309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 am home to the </a:t>
            </a:r>
          </a:p>
          <a:p>
            <a:r>
              <a:rPr lang="en-GB" dirty="0"/>
              <a:t>Giant’s Causeway.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05199" y="5203308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 am home to </a:t>
            </a:r>
            <a:br>
              <a:rPr lang="en-GB" dirty="0"/>
            </a:br>
            <a:r>
              <a:rPr lang="en-GB" dirty="0"/>
              <a:t>Snowdon.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13627" y="5197636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 am home to </a:t>
            </a:r>
            <a:br>
              <a:rPr lang="en-GB" dirty="0"/>
            </a:br>
            <a:r>
              <a:rPr lang="en-GB" dirty="0"/>
              <a:t>Ben Nevis.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69" y="4862627"/>
            <a:ext cx="808861" cy="13276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43" y="5020817"/>
            <a:ext cx="985688" cy="96199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8" y="4907776"/>
            <a:ext cx="768373" cy="107503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0" b="24083"/>
          <a:stretch/>
        </p:blipFill>
        <p:spPr>
          <a:xfrm>
            <a:off x="4069143" y="4930542"/>
            <a:ext cx="859311" cy="10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09809 -0.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32847 -0.45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11493 -0.45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-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31285 -0.455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2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31997 -0.2979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10729 -0.295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31823 -0.2965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0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10052 -0.2944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31094 -0.1560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10868 -0.1574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34011 -0.1560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7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12187 -0.1539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1125 -0.0046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1 0.0002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32882 0.0037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31718 0.000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" id="{BEDED276-412B-40EF-80C4-B9EA05171835}" vid="{91507CC3-387E-4930-BC11-8BF75DBA2A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479</TotalTime>
  <Words>578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Tuffy-TTF</vt:lpstr>
      <vt:lpstr>Sassoon Infant Rg</vt:lpstr>
      <vt:lpstr>Twinkl</vt:lpstr>
      <vt:lpstr>Arial</vt:lpstr>
      <vt:lpstr>Calibri</vt:lpstr>
      <vt:lpstr>Tuffy</vt:lpstr>
      <vt:lpstr>Office Theme</vt:lpstr>
      <vt:lpstr>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Emma Waggott</cp:lastModifiedBy>
  <cp:revision>9</cp:revision>
  <dcterms:created xsi:type="dcterms:W3CDTF">2019-05-27T08:42:32Z</dcterms:created>
  <dcterms:modified xsi:type="dcterms:W3CDTF">2020-10-09T10:20:54Z</dcterms:modified>
</cp:coreProperties>
</file>