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 autoAdjust="0"/>
    <p:restoredTop sz="94617"/>
  </p:normalViewPr>
  <p:slideViewPr>
    <p:cSldViewPr snapToGrid="0" snapToObjects="1">
      <p:cViewPr varScale="1">
        <p:scale>
          <a:sx n="100" d="100"/>
          <a:sy n="100" d="100"/>
        </p:scale>
        <p:origin x="4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B943A-9AC3-FF4F-93CD-BD5AB964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479DB-E505-BD42-96B9-181B901E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F4EB8-398C-834E-962F-ABA0F2B4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8E54E-6F2D-A945-A564-24DECE66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22</cp:revision>
  <dcterms:created xsi:type="dcterms:W3CDTF">2019-07-05T11:02:13Z</dcterms:created>
  <dcterms:modified xsi:type="dcterms:W3CDTF">2020-09-07T15:21:50Z</dcterms:modified>
</cp:coreProperties>
</file>