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34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3" name="Sally Martin" initials="SM" lastIdx="43" clrIdx="2">
    <p:extLst>
      <p:ext uri="{19B8F6BF-5375-455C-9EA6-DF929625EA0E}">
        <p15:presenceInfo xmlns:p15="http://schemas.microsoft.com/office/powerpoint/2012/main" userId="S-1-5-21-1285066173-1815393381-3561576999-2621" providerId="AD"/>
      </p:ext>
    </p:extLst>
  </p:cmAuthor>
  <p:cmAuthor id="4" name="Jenny Barksfield" initials="JB" lastIdx="3" clrIdx="3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59"/>
  </p:normalViewPr>
  <p:slideViewPr>
    <p:cSldViewPr snapToGrid="0">
      <p:cViewPr varScale="1">
        <p:scale>
          <a:sx n="86" d="100"/>
          <a:sy n="86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3BE87-B34F-4E72-B6F5-93D68A3362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3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1047750" y="424424"/>
            <a:ext cx="1009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Special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A7355-0D69-4294-B327-252961D53A74}"/>
              </a:ext>
            </a:extLst>
          </p:cNvPr>
          <p:cNvSpPr txBox="1"/>
          <p:nvPr/>
        </p:nvSpPr>
        <p:spPr>
          <a:xfrm>
            <a:off x="1183593" y="4452528"/>
            <a:ext cx="1019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Friends and family</a:t>
            </a:r>
          </a:p>
        </p:txBody>
      </p:sp>
      <p:pic>
        <p:nvPicPr>
          <p:cNvPr id="3074" name="Picture 2" descr="Teamwork, Team, Group, Community, Fam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92" y="1306568"/>
            <a:ext cx="6477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14027" y="2140425"/>
            <a:ext cx="5454264" cy="309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someone (a special person) is far away or we don’t see them that often, what are some fun ways to let them know we still care? 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of five different ideas!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027" y="1279583"/>
            <a:ext cx="268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Give me 5!</a:t>
            </a:r>
          </a:p>
        </p:txBody>
      </p:sp>
      <p:pic>
        <p:nvPicPr>
          <p:cNvPr id="3074" name="Picture 2" descr="Number, Ad, Yellow, Color, Asphalt,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15" y="2140425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" y="572102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274933" y="2165993"/>
            <a:ext cx="10328043" cy="4047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the qualities of positive friendships and family relationships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how friends and family show they care for and value each other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what is most important in a friendship or family relationship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recognise that friendships and family relationships may change for different reasons and how to manage this</a:t>
            </a:r>
            <a:endParaRPr lang="en-GB" sz="2400" dirty="0">
              <a:solidFill>
                <a:prstClr val="black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944969" y="651924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what is important in friendships and family relationships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2267903"/>
            <a:ext cx="5484174" cy="175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500" b="1" dirty="0">
                <a:latin typeface="Lato" panose="020F0502020204030203"/>
              </a:rPr>
              <a:t>Draw</a:t>
            </a:r>
            <a:r>
              <a:rPr lang="en-GB" sz="2500" dirty="0">
                <a:latin typeface="Lato" panose="020F0502020204030203"/>
              </a:rPr>
              <a:t> </a:t>
            </a:r>
            <a:r>
              <a:rPr lang="en-GB" sz="2500" b="1" dirty="0">
                <a:latin typeface="Lato" panose="020F0502020204030203"/>
              </a:rPr>
              <a:t>or write</a:t>
            </a:r>
            <a:r>
              <a:rPr lang="en-GB" sz="2500" dirty="0">
                <a:latin typeface="Lato" panose="020F0502020204030203"/>
              </a:rPr>
              <a:t> about what is most important in a friendship or family relationship?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5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786243" y="4050933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1026" name="Picture 2" descr="Pen, Child, Write Articles,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1" y="2047936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1420566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the special people in your life (people you know well). </a:t>
            </a:r>
          </a:p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makes them special to you?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3481505"/>
            <a:ext cx="5653025" cy="116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mind-map or word cloud about special people.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4572638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808B3FC-FCF5-4ED6-9E1E-523FAA7193BD}"/>
              </a:ext>
            </a:extLst>
          </p:cNvPr>
          <p:cNvSpPr/>
          <p:nvPr/>
        </p:nvSpPr>
        <p:spPr>
          <a:xfrm>
            <a:off x="7007087" y="1051525"/>
            <a:ext cx="4502426" cy="2705465"/>
          </a:xfrm>
          <a:prstGeom prst="cloudCallout">
            <a:avLst>
              <a:gd name="adj1" fmla="val -55294"/>
              <a:gd name="adj2" fmla="val 73768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ato" panose="020B0604020202020204"/>
              </a:rPr>
              <a:t>My special people</a:t>
            </a:r>
          </a:p>
        </p:txBody>
      </p:sp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452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416" y="1492690"/>
            <a:ext cx="52952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Draw a picture of you with your special person (or use a photograph if you have one).  Around the outside of the picture write down all the ‘qualities’ of the relationship e.g. trust, loyalty…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416" y="3956989"/>
            <a:ext cx="52952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Repeat this activity twice more.  Choose a different special person each time.</a:t>
            </a:r>
            <a:endParaRPr lang="en-GB" sz="2500" dirty="0">
              <a:solidFill>
                <a:srgbClr val="C00000"/>
              </a:solidFill>
              <a:latin typeface="Lato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416" y="5480123"/>
            <a:ext cx="5295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Lato" panose="020B0604020202020204"/>
              </a:rPr>
              <a:t>Are there similar qualities in each relationship?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DFD459-580F-4301-8F4C-E58CFE270E5E}"/>
              </a:ext>
            </a:extLst>
          </p:cNvPr>
          <p:cNvPicPr/>
          <p:nvPr/>
        </p:nvPicPr>
        <p:blipFill rotWithShape="1">
          <a:blip r:embed="rId3"/>
          <a:srcRect l="24333" t="36927" r="37439" b="17015"/>
          <a:stretch/>
        </p:blipFill>
        <p:spPr bwMode="auto">
          <a:xfrm rot="689257">
            <a:off x="6490962" y="1838575"/>
            <a:ext cx="5120240" cy="358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9490" flipV="1">
            <a:off x="10572047" y="4666019"/>
            <a:ext cx="1465719" cy="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" y="2277355"/>
            <a:ext cx="3534987" cy="303945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Complete the grid  about the features of positive friendships and family relationships using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worksheet pack </a:t>
            </a:r>
            <a:r>
              <a:rPr lang="en-GB" sz="25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(print off or type on the sheet).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185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>
                <a:solidFill>
                  <a:srgbClr val="95519E"/>
                </a:solidFill>
                <a:latin typeface="League Spartan" panose="00000800000000000000" pitchFamily="50" charset="0"/>
              </a:rPr>
              <a:t>Features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of friendships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F8B8-8060-403E-A752-A9130A0356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8767356" y="3434851"/>
            <a:ext cx="2005129" cy="1002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50796" y="2587674"/>
            <a:ext cx="3170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B0604020202020204"/>
              </a:rPr>
              <a:t>Tick all the relevant boxes.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567" t="26445" r="29233" b="11511"/>
          <a:stretch/>
        </p:blipFill>
        <p:spPr>
          <a:xfrm>
            <a:off x="4846320" y="1500315"/>
            <a:ext cx="3448444" cy="459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is most important?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913" y="1369915"/>
            <a:ext cx="5722599" cy="45138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is most important in a positive friendship or family relationship?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Sort the statements.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the things you think are most important for you in the centre square and the less important things in the outer square </a:t>
            </a:r>
            <a:r>
              <a:rPr lang="en-GB" sz="25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(print off, type on the sheet or draw on a piece of paper).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09600" y="1300429"/>
            <a:ext cx="5320145" cy="116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look at the zone of relevance activity (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) in your worksheet pack.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C0D301-6BF0-424F-A680-7EACED748ED1}"/>
              </a:ext>
            </a:extLst>
          </p:cNvPr>
          <p:cNvSpPr/>
          <p:nvPr/>
        </p:nvSpPr>
        <p:spPr>
          <a:xfrm rot="11324917">
            <a:off x="5783527" y="5266433"/>
            <a:ext cx="1894840" cy="319873"/>
          </a:xfrm>
          <a:prstGeom prst="right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21308491">
            <a:off x="6188356" y="5923521"/>
            <a:ext cx="2292350" cy="3613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presents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rot="239792">
            <a:off x="8708963" y="5229917"/>
            <a:ext cx="2510680" cy="5103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each other laugh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1015722">
            <a:off x="8824480" y="6073060"/>
            <a:ext cx="2279650" cy="4616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kind</a:t>
            </a: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814" t="19144" r="33006" b="4645"/>
          <a:stretch/>
        </p:blipFill>
        <p:spPr>
          <a:xfrm>
            <a:off x="2353456" y="2912129"/>
            <a:ext cx="2928965" cy="367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851" y="304436"/>
            <a:ext cx="8988704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Friends, family and change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0CF43-C5FF-43F9-812B-F3F721501D6E}"/>
              </a:ext>
            </a:extLst>
          </p:cNvPr>
          <p:cNvSpPr/>
          <p:nvPr/>
        </p:nvSpPr>
        <p:spPr>
          <a:xfrm>
            <a:off x="616929" y="1179573"/>
            <a:ext cx="48900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Sometimes things happen that mean a friendship or family situation changes. This might also mean that people don’t see their special people as often, or as much, as they would like. </a:t>
            </a:r>
            <a:endParaRPr lang="en-GB" sz="25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3398" y="1417834"/>
            <a:ext cx="52295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F0502020204030203"/>
              </a:rPr>
              <a:t>Read</a:t>
            </a:r>
            <a:r>
              <a:rPr lang="en-GB" sz="2500" dirty="0">
                <a:latin typeface="Lato" panose="020F0502020204030203"/>
              </a:rPr>
              <a:t> the friend and family scenarios (</a:t>
            </a:r>
            <a:r>
              <a:rPr lang="en-GB" sz="2500" b="1" dirty="0">
                <a:latin typeface="Lato" panose="020F0502020204030203"/>
              </a:rPr>
              <a:t>Resource 3</a:t>
            </a:r>
            <a:r>
              <a:rPr lang="en-GB" sz="2500" dirty="0">
                <a:latin typeface="Lato" panose="020F0502020204030203"/>
              </a:rPr>
              <a:t>) in your worksheet pack.  </a:t>
            </a:r>
          </a:p>
          <a:p>
            <a:endParaRPr lang="en-GB" sz="2500" dirty="0">
              <a:latin typeface="Lato" panose="020F0502020204030203"/>
            </a:endParaRPr>
          </a:p>
          <a:p>
            <a:r>
              <a:rPr lang="en-GB" sz="2500" dirty="0">
                <a:latin typeface="Lato" panose="020F0502020204030203"/>
              </a:rPr>
              <a:t>What could the characters do to let their special people know how much they miss them and still care about them? </a:t>
            </a:r>
          </a:p>
          <a:p>
            <a:endParaRPr lang="en-GB" sz="2500" dirty="0">
              <a:latin typeface="Lato" panose="020F0502020204030203"/>
            </a:endParaRPr>
          </a:p>
          <a:p>
            <a:r>
              <a:rPr lang="en-GB" sz="2500" dirty="0">
                <a:latin typeface="Lato" panose="020F0502020204030203"/>
              </a:rPr>
              <a:t>Think of some ideas to help them. </a:t>
            </a:r>
          </a:p>
        </p:txBody>
      </p:sp>
      <p:pic>
        <p:nvPicPr>
          <p:cNvPr id="2" name="Picture 2" descr="Webinar, Conferencing, Video, Be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9" y="3743735"/>
            <a:ext cx="4689362" cy="27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83819"/>
            <a:ext cx="9266715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someone special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5" y="1051982"/>
            <a:ext cx="6963207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we would like, it can make us feel sad or we might feel worried or concerned for them.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4" y="4715102"/>
            <a:ext cx="6963207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1054" y="2589521"/>
            <a:ext cx="7190509" cy="188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or you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 worried about somebody you don’t see very often, remember to talk to an adult you trust – your mum, dad or the person who looks after you.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E494A-2FE8-4C7E-8519-FFDF40E1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1136449"/>
            <a:ext cx="3423973" cy="50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597</Words>
  <Application>Microsoft Office PowerPoint</Application>
  <PresentationFormat>Widescreen</PresentationFormat>
  <Paragraphs>73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Lato</vt:lpstr>
      <vt:lpstr>League Spartan</vt:lpstr>
      <vt:lpstr>Open Sans Light</vt:lpstr>
      <vt:lpstr>Times New Roman</vt:lpstr>
      <vt:lpstr>Office Theme</vt:lpstr>
      <vt:lpstr>PowerPoint Presentation</vt:lpstr>
      <vt:lpstr>PowerPoint Presentation</vt:lpstr>
      <vt:lpstr>PowerPoint Presentation</vt:lpstr>
      <vt:lpstr>  Special people</vt:lpstr>
      <vt:lpstr>  Your special people</vt:lpstr>
      <vt:lpstr>  Features of friendships</vt:lpstr>
      <vt:lpstr>  What is most important? </vt:lpstr>
      <vt:lpstr>Friends, family and change</vt:lpstr>
      <vt:lpstr>  Missing someone special</vt:lpstr>
      <vt:lpstr>  Additional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Elena Fee</cp:lastModifiedBy>
  <cp:revision>112</cp:revision>
  <dcterms:created xsi:type="dcterms:W3CDTF">2020-03-26T09:10:08Z</dcterms:created>
  <dcterms:modified xsi:type="dcterms:W3CDTF">2020-09-24T17:11:59Z</dcterms:modified>
</cp:coreProperties>
</file>