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4775"/>
  </p:normalViewPr>
  <p:slideViewPr>
    <p:cSldViewPr snapToGrid="0" snapToObjects="1">
      <p:cViewPr varScale="1">
        <p:scale>
          <a:sx n="90" d="100"/>
          <a:sy n="90" d="100"/>
        </p:scale>
        <p:origin x="6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ar 5 PP w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2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0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ar 5 PP ws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A91658-72C0-454B-BF41-EE9A24DA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C33046-4E36-E84B-8264-96D8043DD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321787-4CF3-A749-8223-3DC285D5D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21</cp:revision>
  <dcterms:created xsi:type="dcterms:W3CDTF">2019-07-05T11:02:13Z</dcterms:created>
  <dcterms:modified xsi:type="dcterms:W3CDTF">2020-09-07T17:24:47Z</dcterms:modified>
</cp:coreProperties>
</file>