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1" autoAdjust="0"/>
    <p:restoredTop sz="94651"/>
  </p:normalViewPr>
  <p:slideViewPr>
    <p:cSldViewPr snapToGrid="0" snapToObjects="1">
      <p:cViewPr varScale="1">
        <p:scale>
          <a:sx n="105" d="100"/>
          <a:sy n="105" d="100"/>
        </p:scale>
        <p:origin x="184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AD5DF-1408-9245-8FB1-BA59FE31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0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BFD36-2B3A-9B42-999D-79C68FFE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89C47-8BDB-8849-A9FB-F42410F2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131D16-3707-C24F-A490-7F0A3381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23</cp:revision>
  <dcterms:created xsi:type="dcterms:W3CDTF">2019-07-05T11:02:13Z</dcterms:created>
  <dcterms:modified xsi:type="dcterms:W3CDTF">2020-09-07T17:32:39Z</dcterms:modified>
</cp:coreProperties>
</file>