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9" autoAdjust="0"/>
    <p:restoredTop sz="94695"/>
  </p:normalViewPr>
  <p:slideViewPr>
    <p:cSldViewPr snapToGrid="0" snapToObjects="1">
      <p:cViewPr varScale="1">
        <p:scale>
          <a:sx n="81" d="100"/>
          <a:sy n="81" d="100"/>
        </p:scale>
        <p:origin x="2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78166-5C6B-8F48-B6D0-147AB9FD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5EED8-3331-2E4E-BED1-F122BCEB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AF8F6-4AFE-8644-84F5-F8E0210F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984A7-D41C-1D43-AA7C-8273A366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23</cp:revision>
  <dcterms:created xsi:type="dcterms:W3CDTF">2019-07-05T11:02:13Z</dcterms:created>
  <dcterms:modified xsi:type="dcterms:W3CDTF">2020-09-07T15:30:26Z</dcterms:modified>
</cp:coreProperties>
</file>