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28" y="-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04/09/19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8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2019-09-04T14:26:13Z</dcterms:modified>
</cp:coreProperties>
</file>