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59" r:id="rId6"/>
    <p:sldId id="260"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53" autoAdjust="0"/>
    <p:restoredTop sz="94660"/>
  </p:normalViewPr>
  <p:slideViewPr>
    <p:cSldViewPr snapToGrid="0">
      <p:cViewPr varScale="1">
        <p:scale>
          <a:sx n="64" d="100"/>
          <a:sy n="64" d="100"/>
        </p:scale>
        <p:origin x="78"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13B2511-0F2F-4919-A14E-BCBCBE316DAF}" type="datetimeFigureOut">
              <a:rPr lang="en-GB" smtClean="0"/>
              <a:t>12/06/2020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805B6A-6BE0-4151-A446-6FF0B964D943}" type="slidenum">
              <a:rPr lang="en-GB" smtClean="0"/>
              <a:t>‹#›</a:t>
            </a:fld>
            <a:endParaRPr lang="en-GB"/>
          </a:p>
        </p:txBody>
      </p:sp>
    </p:spTree>
    <p:extLst>
      <p:ext uri="{BB962C8B-B14F-4D97-AF65-F5344CB8AC3E}">
        <p14:creationId xmlns:p14="http://schemas.microsoft.com/office/powerpoint/2010/main" val="2442132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13B2511-0F2F-4919-A14E-BCBCBE316DAF}" type="datetimeFigureOut">
              <a:rPr lang="en-GB" smtClean="0"/>
              <a:t>12/06/2020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805B6A-6BE0-4151-A446-6FF0B964D943}" type="slidenum">
              <a:rPr lang="en-GB" smtClean="0"/>
              <a:t>‹#›</a:t>
            </a:fld>
            <a:endParaRPr lang="en-GB"/>
          </a:p>
        </p:txBody>
      </p:sp>
    </p:spTree>
    <p:extLst>
      <p:ext uri="{BB962C8B-B14F-4D97-AF65-F5344CB8AC3E}">
        <p14:creationId xmlns:p14="http://schemas.microsoft.com/office/powerpoint/2010/main" val="3445830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13B2511-0F2F-4919-A14E-BCBCBE316DAF}" type="datetimeFigureOut">
              <a:rPr lang="en-GB" smtClean="0"/>
              <a:t>12/06/2020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805B6A-6BE0-4151-A446-6FF0B964D943}" type="slidenum">
              <a:rPr lang="en-GB" smtClean="0"/>
              <a:t>‹#›</a:t>
            </a:fld>
            <a:endParaRPr lang="en-GB"/>
          </a:p>
        </p:txBody>
      </p:sp>
    </p:spTree>
    <p:extLst>
      <p:ext uri="{BB962C8B-B14F-4D97-AF65-F5344CB8AC3E}">
        <p14:creationId xmlns:p14="http://schemas.microsoft.com/office/powerpoint/2010/main" val="2484047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13B2511-0F2F-4919-A14E-BCBCBE316DAF}" type="datetimeFigureOut">
              <a:rPr lang="en-GB" smtClean="0"/>
              <a:t>12/06/2020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805B6A-6BE0-4151-A446-6FF0B964D943}" type="slidenum">
              <a:rPr lang="en-GB" smtClean="0"/>
              <a:t>‹#›</a:t>
            </a:fld>
            <a:endParaRPr lang="en-GB"/>
          </a:p>
        </p:txBody>
      </p:sp>
    </p:spTree>
    <p:extLst>
      <p:ext uri="{BB962C8B-B14F-4D97-AF65-F5344CB8AC3E}">
        <p14:creationId xmlns:p14="http://schemas.microsoft.com/office/powerpoint/2010/main" val="695081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13B2511-0F2F-4919-A14E-BCBCBE316DAF}" type="datetimeFigureOut">
              <a:rPr lang="en-GB" smtClean="0"/>
              <a:t>12/06/2020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B805B6A-6BE0-4151-A446-6FF0B964D943}" type="slidenum">
              <a:rPr lang="en-GB" smtClean="0"/>
              <a:t>‹#›</a:t>
            </a:fld>
            <a:endParaRPr lang="en-GB"/>
          </a:p>
        </p:txBody>
      </p:sp>
    </p:spTree>
    <p:extLst>
      <p:ext uri="{BB962C8B-B14F-4D97-AF65-F5344CB8AC3E}">
        <p14:creationId xmlns:p14="http://schemas.microsoft.com/office/powerpoint/2010/main" val="2911279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13B2511-0F2F-4919-A14E-BCBCBE316DAF}" type="datetimeFigureOut">
              <a:rPr lang="en-GB" smtClean="0"/>
              <a:t>12/06/2020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B805B6A-6BE0-4151-A446-6FF0B964D943}" type="slidenum">
              <a:rPr lang="en-GB" smtClean="0"/>
              <a:t>‹#›</a:t>
            </a:fld>
            <a:endParaRPr lang="en-GB"/>
          </a:p>
        </p:txBody>
      </p:sp>
    </p:spTree>
    <p:extLst>
      <p:ext uri="{BB962C8B-B14F-4D97-AF65-F5344CB8AC3E}">
        <p14:creationId xmlns:p14="http://schemas.microsoft.com/office/powerpoint/2010/main" val="2341865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13B2511-0F2F-4919-A14E-BCBCBE316DAF}" type="datetimeFigureOut">
              <a:rPr lang="en-GB" smtClean="0"/>
              <a:t>12/06/2020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B805B6A-6BE0-4151-A446-6FF0B964D943}" type="slidenum">
              <a:rPr lang="en-GB" smtClean="0"/>
              <a:t>‹#›</a:t>
            </a:fld>
            <a:endParaRPr lang="en-GB"/>
          </a:p>
        </p:txBody>
      </p:sp>
    </p:spTree>
    <p:extLst>
      <p:ext uri="{BB962C8B-B14F-4D97-AF65-F5344CB8AC3E}">
        <p14:creationId xmlns:p14="http://schemas.microsoft.com/office/powerpoint/2010/main" val="490498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13B2511-0F2F-4919-A14E-BCBCBE316DAF}" type="datetimeFigureOut">
              <a:rPr lang="en-GB" smtClean="0"/>
              <a:t>12/06/2020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B805B6A-6BE0-4151-A446-6FF0B964D943}" type="slidenum">
              <a:rPr lang="en-GB" smtClean="0"/>
              <a:t>‹#›</a:t>
            </a:fld>
            <a:endParaRPr lang="en-GB"/>
          </a:p>
        </p:txBody>
      </p:sp>
    </p:spTree>
    <p:extLst>
      <p:ext uri="{BB962C8B-B14F-4D97-AF65-F5344CB8AC3E}">
        <p14:creationId xmlns:p14="http://schemas.microsoft.com/office/powerpoint/2010/main" val="1979885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3B2511-0F2F-4919-A14E-BCBCBE316DAF}" type="datetimeFigureOut">
              <a:rPr lang="en-GB" smtClean="0"/>
              <a:t>12/06/2020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B805B6A-6BE0-4151-A446-6FF0B964D943}" type="slidenum">
              <a:rPr lang="en-GB" smtClean="0"/>
              <a:t>‹#›</a:t>
            </a:fld>
            <a:endParaRPr lang="en-GB"/>
          </a:p>
        </p:txBody>
      </p:sp>
    </p:spTree>
    <p:extLst>
      <p:ext uri="{BB962C8B-B14F-4D97-AF65-F5344CB8AC3E}">
        <p14:creationId xmlns:p14="http://schemas.microsoft.com/office/powerpoint/2010/main" val="2138220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13B2511-0F2F-4919-A14E-BCBCBE316DAF}" type="datetimeFigureOut">
              <a:rPr lang="en-GB" smtClean="0"/>
              <a:t>12/06/2020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B805B6A-6BE0-4151-A446-6FF0B964D943}" type="slidenum">
              <a:rPr lang="en-GB" smtClean="0"/>
              <a:t>‹#›</a:t>
            </a:fld>
            <a:endParaRPr lang="en-GB"/>
          </a:p>
        </p:txBody>
      </p:sp>
    </p:spTree>
    <p:extLst>
      <p:ext uri="{BB962C8B-B14F-4D97-AF65-F5344CB8AC3E}">
        <p14:creationId xmlns:p14="http://schemas.microsoft.com/office/powerpoint/2010/main" val="3665211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13B2511-0F2F-4919-A14E-BCBCBE316DAF}" type="datetimeFigureOut">
              <a:rPr lang="en-GB" smtClean="0"/>
              <a:t>12/06/2020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B805B6A-6BE0-4151-A446-6FF0B964D943}" type="slidenum">
              <a:rPr lang="en-GB" smtClean="0"/>
              <a:t>‹#›</a:t>
            </a:fld>
            <a:endParaRPr lang="en-GB"/>
          </a:p>
        </p:txBody>
      </p:sp>
    </p:spTree>
    <p:extLst>
      <p:ext uri="{BB962C8B-B14F-4D97-AF65-F5344CB8AC3E}">
        <p14:creationId xmlns:p14="http://schemas.microsoft.com/office/powerpoint/2010/main" val="1873228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3B2511-0F2F-4919-A14E-BCBCBE316DAF}" type="datetimeFigureOut">
              <a:rPr lang="en-GB" smtClean="0"/>
              <a:t>12/06/2020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805B6A-6BE0-4151-A446-6FF0B964D943}" type="slidenum">
              <a:rPr lang="en-GB" smtClean="0"/>
              <a:t>‹#›</a:t>
            </a:fld>
            <a:endParaRPr lang="en-GB"/>
          </a:p>
        </p:txBody>
      </p:sp>
    </p:spTree>
    <p:extLst>
      <p:ext uri="{BB962C8B-B14F-4D97-AF65-F5344CB8AC3E}">
        <p14:creationId xmlns:p14="http://schemas.microsoft.com/office/powerpoint/2010/main" val="40159600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1733" y="2036763"/>
            <a:ext cx="9144000" cy="2387600"/>
          </a:xfrm>
        </p:spPr>
        <p:txBody>
          <a:bodyPr>
            <a:normAutofit fontScale="90000"/>
          </a:bodyPr>
          <a:lstStyle/>
          <a:p>
            <a:r>
              <a:rPr lang="en-GB" b="1" u="sng" dirty="0"/>
              <a:t>L.O - To acknowledge different feelings and emotions that people experience.</a:t>
            </a:r>
            <a:endParaRPr lang="en-GB" dirty="0"/>
          </a:p>
        </p:txBody>
      </p:sp>
    </p:spTree>
    <p:extLst>
      <p:ext uri="{BB962C8B-B14F-4D97-AF65-F5344CB8AC3E}">
        <p14:creationId xmlns:p14="http://schemas.microsoft.com/office/powerpoint/2010/main" val="2423618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8161" y="326609"/>
            <a:ext cx="10515600" cy="4351338"/>
          </a:xfrm>
        </p:spPr>
        <p:txBody>
          <a:bodyPr/>
          <a:lstStyle/>
          <a:p>
            <a:pPr marL="0" indent="0">
              <a:buNone/>
            </a:pPr>
            <a:r>
              <a:rPr lang="en-GB" sz="4000" dirty="0" smtClean="0"/>
              <a:t>			</a:t>
            </a:r>
            <a:r>
              <a:rPr lang="en-GB" sz="4000" b="1" dirty="0" smtClean="0"/>
              <a:t>Introduction Task</a:t>
            </a:r>
          </a:p>
          <a:p>
            <a:pPr marL="0" indent="0">
              <a:buNone/>
            </a:pPr>
            <a:r>
              <a:rPr lang="en-GB" sz="4000" dirty="0" smtClean="0"/>
              <a:t>I would like you to draw / write the feelings that a person may have during the day. I would also like you to write down what helps you feel good on a daily basis</a:t>
            </a:r>
            <a:r>
              <a:rPr lang="en-GB" dirty="0" smtClean="0"/>
              <a:t>. </a:t>
            </a:r>
            <a:endParaRPr lang="en-GB" dirty="0"/>
          </a:p>
          <a:p>
            <a:endParaRPr lang="en-GB" dirty="0"/>
          </a:p>
        </p:txBody>
      </p:sp>
      <p:sp>
        <p:nvSpPr>
          <p:cNvPr id="5" name="Oval 4"/>
          <p:cNvSpPr/>
          <p:nvPr/>
        </p:nvSpPr>
        <p:spPr>
          <a:xfrm>
            <a:off x="4999219" y="3020028"/>
            <a:ext cx="944381" cy="74950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p:cNvCxnSpPr/>
          <p:nvPr/>
        </p:nvCxnSpPr>
        <p:spPr>
          <a:xfrm>
            <a:off x="5471410" y="3747541"/>
            <a:ext cx="14990" cy="134911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5508885" y="3942921"/>
            <a:ext cx="647076" cy="2098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601980" y="3942921"/>
            <a:ext cx="906905" cy="209862"/>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4824334" y="5111646"/>
            <a:ext cx="647076" cy="209862"/>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flipV="1">
            <a:off x="5471410" y="5096656"/>
            <a:ext cx="694545" cy="1629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6940446" y="3942921"/>
            <a:ext cx="1274164" cy="479177"/>
          </a:xfrm>
          <a:prstGeom prst="straightConnector1">
            <a:avLst/>
          </a:prstGeom>
          <a:ln w="41275">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8396205" y="3678520"/>
            <a:ext cx="1205779" cy="369332"/>
          </a:xfrm>
          <a:prstGeom prst="rect">
            <a:avLst/>
          </a:prstGeom>
          <a:noFill/>
        </p:spPr>
        <p:txBody>
          <a:bodyPr wrap="none" rtlCol="0">
            <a:spAutoFit/>
          </a:bodyPr>
          <a:lstStyle/>
          <a:p>
            <a:r>
              <a:rPr lang="en-GB" dirty="0" smtClean="0"/>
              <a:t>Happiness </a:t>
            </a:r>
            <a:endParaRPr lang="en-GB" dirty="0"/>
          </a:p>
        </p:txBody>
      </p:sp>
      <p:cxnSp>
        <p:nvCxnSpPr>
          <p:cNvPr id="25" name="Straight Arrow Connector 24"/>
          <p:cNvCxnSpPr/>
          <p:nvPr/>
        </p:nvCxnSpPr>
        <p:spPr>
          <a:xfrm flipV="1">
            <a:off x="6511192" y="3030045"/>
            <a:ext cx="1274164" cy="479177"/>
          </a:xfrm>
          <a:prstGeom prst="straightConnector1">
            <a:avLst/>
          </a:prstGeom>
          <a:ln w="41275">
            <a:tailEnd type="triangle"/>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7963989" y="2835362"/>
            <a:ext cx="589007" cy="369332"/>
          </a:xfrm>
          <a:prstGeom prst="rect">
            <a:avLst/>
          </a:prstGeom>
          <a:noFill/>
        </p:spPr>
        <p:txBody>
          <a:bodyPr wrap="none" rtlCol="0">
            <a:spAutoFit/>
          </a:bodyPr>
          <a:lstStyle/>
          <a:p>
            <a:r>
              <a:rPr lang="en-GB" dirty="0" smtClean="0"/>
              <a:t>Joy  </a:t>
            </a:r>
            <a:endParaRPr lang="en-GB" dirty="0"/>
          </a:p>
        </p:txBody>
      </p:sp>
    </p:spTree>
    <p:extLst>
      <p:ext uri="{BB962C8B-B14F-4D97-AF65-F5344CB8AC3E}">
        <p14:creationId xmlns:p14="http://schemas.microsoft.com/office/powerpoint/2010/main" val="586246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52105" y="1840837"/>
            <a:ext cx="5460919" cy="707886"/>
          </a:xfrm>
          <a:prstGeom prst="rect">
            <a:avLst/>
          </a:prstGeom>
        </p:spPr>
        <p:txBody>
          <a:bodyPr wrap="none">
            <a:spAutoFit/>
          </a:bodyPr>
          <a:lstStyle/>
          <a:p>
            <a:r>
              <a:rPr lang="en-GB" sz="4000" b="1" u="sng" dirty="0">
                <a:solidFill>
                  <a:srgbClr val="000000"/>
                </a:solidFill>
                <a:latin typeface="Arial" panose="020B0604020202020204" pitchFamily="34" charset="0"/>
              </a:rPr>
              <a:t>WHAT IS A FEELING?</a:t>
            </a:r>
            <a:endParaRPr lang="en-GB" sz="4000" dirty="0"/>
          </a:p>
        </p:txBody>
      </p:sp>
      <p:sp>
        <p:nvSpPr>
          <p:cNvPr id="5" name="Rectangle 4"/>
          <p:cNvSpPr/>
          <p:nvPr/>
        </p:nvSpPr>
        <p:spPr>
          <a:xfrm>
            <a:off x="4154843" y="2548723"/>
            <a:ext cx="4655442" cy="523220"/>
          </a:xfrm>
          <a:prstGeom prst="rect">
            <a:avLst/>
          </a:prstGeom>
        </p:spPr>
        <p:txBody>
          <a:bodyPr wrap="none">
            <a:spAutoFit/>
          </a:bodyPr>
          <a:lstStyle/>
          <a:p>
            <a:r>
              <a:rPr lang="en-GB" sz="2800" b="1" u="sng" dirty="0">
                <a:solidFill>
                  <a:srgbClr val="000000"/>
                </a:solidFill>
                <a:latin typeface="Arial" panose="020B0604020202020204" pitchFamily="34" charset="0"/>
              </a:rPr>
              <a:t>Come up with a definition.</a:t>
            </a:r>
            <a:endParaRPr lang="en-GB" sz="2800" dirty="0"/>
          </a:p>
        </p:txBody>
      </p:sp>
    </p:spTree>
    <p:extLst>
      <p:ext uri="{BB962C8B-B14F-4D97-AF65-F5344CB8AC3E}">
        <p14:creationId xmlns:p14="http://schemas.microsoft.com/office/powerpoint/2010/main" val="1218920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0" y="2315582"/>
            <a:ext cx="6096000" cy="2677656"/>
          </a:xfrm>
          <a:prstGeom prst="rect">
            <a:avLst/>
          </a:prstGeom>
        </p:spPr>
        <p:txBody>
          <a:bodyPr>
            <a:spAutoFit/>
          </a:bodyPr>
          <a:lstStyle/>
          <a:p>
            <a:r>
              <a:rPr lang="en-GB" sz="2400" b="1" i="1" dirty="0">
                <a:solidFill>
                  <a:srgbClr val="000000"/>
                </a:solidFill>
                <a:latin typeface="Lato Light"/>
              </a:rPr>
              <a:t>‘A feeling is our emotional state, or our reaction to something. Feelings are important because they help us to manage different situations and look after ourselves. Feelings and emotions are about our minds but we might also experience them in our bodies.’ </a:t>
            </a:r>
            <a:endParaRPr lang="en-GB" sz="2400" b="1" dirty="0"/>
          </a:p>
        </p:txBody>
      </p:sp>
    </p:spTree>
    <p:extLst>
      <p:ext uri="{BB962C8B-B14F-4D97-AF65-F5344CB8AC3E}">
        <p14:creationId xmlns:p14="http://schemas.microsoft.com/office/powerpoint/2010/main" val="1013159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8241" y="1609308"/>
            <a:ext cx="10515600" cy="1325563"/>
          </a:xfrm>
        </p:spPr>
        <p:txBody>
          <a:bodyPr>
            <a:normAutofit fontScale="90000"/>
          </a:bodyPr>
          <a:lstStyle/>
          <a:p>
            <a:r>
              <a:rPr lang="en-GB" sz="3100" dirty="0" smtClean="0"/>
              <a:t>You have already learnt in school that </a:t>
            </a:r>
            <a:r>
              <a:rPr lang="en-GB" sz="3100" dirty="0"/>
              <a:t>we have lots of different feelings all the time and that different things can influence and affect our feelings; that our feelings change </a:t>
            </a:r>
            <a:r>
              <a:rPr lang="en-GB" sz="3100" dirty="0" smtClean="0"/>
              <a:t>often</a:t>
            </a:r>
            <a:r>
              <a:rPr lang="en-GB" dirty="0" smtClean="0"/>
              <a:t>. </a:t>
            </a:r>
            <a:br>
              <a:rPr lang="en-GB" dirty="0" smtClean="0"/>
            </a:br>
            <a:r>
              <a:rPr lang="en-GB" sz="3100" dirty="0"/>
              <a:t/>
            </a:r>
            <a:br>
              <a:rPr lang="en-GB" sz="3100" dirty="0"/>
            </a:br>
            <a:r>
              <a:rPr lang="en-GB" sz="3100" dirty="0" smtClean="0"/>
              <a:t>I would like you to look at a timeline that shows what a boy named Ziggy gets up to during his day. Using the timeline sheet, I would like you to plot how Ziggy may feel </a:t>
            </a:r>
            <a:r>
              <a:rPr lang="en-GB" sz="3100" dirty="0"/>
              <a:t>at different times of the day</a:t>
            </a:r>
            <a:r>
              <a:rPr lang="en-GB" sz="3100" dirty="0" smtClean="0"/>
              <a:t>. I would like you to use the words good, neutral or not so good. </a:t>
            </a:r>
            <a:r>
              <a:rPr lang="en-GB" sz="3100" dirty="0"/>
              <a:t/>
            </a:r>
            <a:br>
              <a:rPr lang="en-GB" sz="3100" dirty="0"/>
            </a:br>
            <a:endParaRPr lang="en-GB" sz="3100" dirty="0"/>
          </a:p>
        </p:txBody>
      </p:sp>
      <p:pic>
        <p:nvPicPr>
          <p:cNvPr id="4" name="Picture 3"/>
          <p:cNvPicPr>
            <a:picLocks noChangeAspect="1"/>
          </p:cNvPicPr>
          <p:nvPr/>
        </p:nvPicPr>
        <p:blipFill>
          <a:blip r:embed="rId2"/>
          <a:stretch>
            <a:fillRect/>
          </a:stretch>
        </p:blipFill>
        <p:spPr>
          <a:xfrm>
            <a:off x="357897" y="3897442"/>
            <a:ext cx="5162777" cy="2813154"/>
          </a:xfrm>
          <a:prstGeom prst="rect">
            <a:avLst/>
          </a:prstGeom>
        </p:spPr>
      </p:pic>
    </p:spTree>
    <p:extLst>
      <p:ext uri="{BB962C8B-B14F-4D97-AF65-F5344CB8AC3E}">
        <p14:creationId xmlns:p14="http://schemas.microsoft.com/office/powerpoint/2010/main" val="3160224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3190" y="1211029"/>
            <a:ext cx="10515600" cy="4351338"/>
          </a:xfrm>
        </p:spPr>
        <p:txBody>
          <a:bodyPr/>
          <a:lstStyle/>
          <a:p>
            <a:pPr marL="0" indent="0">
              <a:buNone/>
            </a:pPr>
            <a:r>
              <a:rPr lang="en-GB" dirty="0" smtClean="0"/>
              <a:t>Work through the cards and arrange them into groups. Are they good moments or not so good moments? Once you have done, I would like you to write whether it </a:t>
            </a:r>
            <a:r>
              <a:rPr lang="en-GB" dirty="0"/>
              <a:t>was a good day or not-so-good day, so far. </a:t>
            </a:r>
            <a:endParaRPr lang="en-GB" dirty="0" smtClean="0"/>
          </a:p>
          <a:p>
            <a:pPr marL="0" indent="0">
              <a:buNone/>
            </a:pPr>
            <a:r>
              <a:rPr lang="en-GB" dirty="0" smtClean="0"/>
              <a:t>I would like you to write down the </a:t>
            </a:r>
            <a:r>
              <a:rPr lang="en-GB" dirty="0"/>
              <a:t>types of things that made the day better or worse; things we can control and things we can’t. </a:t>
            </a:r>
          </a:p>
          <a:p>
            <a:pPr marL="0" indent="0">
              <a:buNone/>
            </a:pPr>
            <a:endParaRPr lang="en-GB" dirty="0" smtClean="0"/>
          </a:p>
          <a:p>
            <a:pPr marL="0" indent="0">
              <a:buNone/>
            </a:pPr>
            <a:r>
              <a:rPr lang="en-GB" dirty="0" smtClean="0"/>
              <a:t>Example: The sun came out – We have no control over the weather and we are unable to change it, so it is not something that we should allow to control our emotions. </a:t>
            </a:r>
            <a:endParaRPr lang="en-GB" dirty="0"/>
          </a:p>
        </p:txBody>
      </p:sp>
    </p:spTree>
    <p:extLst>
      <p:ext uri="{BB962C8B-B14F-4D97-AF65-F5344CB8AC3E}">
        <p14:creationId xmlns:p14="http://schemas.microsoft.com/office/powerpoint/2010/main" val="2726065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241" y="416550"/>
            <a:ext cx="10515600" cy="4351338"/>
          </a:xfrm>
        </p:spPr>
        <p:txBody>
          <a:bodyPr>
            <a:noAutofit/>
          </a:bodyPr>
          <a:lstStyle/>
          <a:p>
            <a:pPr marL="0" indent="0">
              <a:buNone/>
            </a:pPr>
            <a:r>
              <a:rPr lang="en-GB" sz="3200" dirty="0" smtClean="0"/>
              <a:t>There </a:t>
            </a:r>
            <a:r>
              <a:rPr lang="en-GB" sz="3200" dirty="0"/>
              <a:t>are some ways we can help to make our days feel better, or to help recover if something happens that doesn’t make us feel good and that this is all part of looking after our feelings and emotions (our mental health</a:t>
            </a:r>
            <a:r>
              <a:rPr lang="en-GB" sz="3200" dirty="0" smtClean="0"/>
              <a:t>). </a:t>
            </a:r>
          </a:p>
          <a:p>
            <a:pPr marL="0" indent="0">
              <a:buNone/>
            </a:pPr>
            <a:endParaRPr lang="en-GB" sz="3200" dirty="0"/>
          </a:p>
          <a:p>
            <a:pPr marL="0" indent="0">
              <a:buNone/>
            </a:pPr>
            <a:r>
              <a:rPr lang="en-GB" sz="3200" dirty="0" smtClean="0"/>
              <a:t>Read </a:t>
            </a:r>
            <a:r>
              <a:rPr lang="en-GB" sz="3200" b="1" dirty="0"/>
              <a:t>Resource 3: </a:t>
            </a:r>
            <a:r>
              <a:rPr lang="en-GB" sz="3200" b="1" dirty="0" err="1"/>
              <a:t>Sammi’s</a:t>
            </a:r>
            <a:r>
              <a:rPr lang="en-GB" sz="3200" b="1" dirty="0"/>
              <a:t> blog post </a:t>
            </a:r>
            <a:r>
              <a:rPr lang="en-GB" sz="3200" dirty="0"/>
              <a:t>and identify the different ways </a:t>
            </a:r>
            <a:r>
              <a:rPr lang="en-GB" sz="3200" dirty="0" err="1"/>
              <a:t>Sammi</a:t>
            </a:r>
            <a:r>
              <a:rPr lang="en-GB" sz="3200" dirty="0"/>
              <a:t> suggests people can feel good every day (or better, if something feels not so </a:t>
            </a:r>
            <a:r>
              <a:rPr lang="en-GB" sz="3200" dirty="0" smtClean="0"/>
              <a:t>good).</a:t>
            </a:r>
          </a:p>
          <a:p>
            <a:pPr marL="0" indent="0">
              <a:buNone/>
            </a:pPr>
            <a:r>
              <a:rPr lang="en-GB" sz="3200" dirty="0" smtClean="0"/>
              <a:t>Do you like </a:t>
            </a:r>
            <a:r>
              <a:rPr lang="en-GB" sz="3200" dirty="0"/>
              <a:t>the ideas? Have </a:t>
            </a:r>
            <a:r>
              <a:rPr lang="en-GB" sz="3200" dirty="0" smtClean="0"/>
              <a:t>you </a:t>
            </a:r>
            <a:r>
              <a:rPr lang="en-GB" sz="3200" dirty="0"/>
              <a:t>got any others to suggest? </a:t>
            </a:r>
            <a:endParaRPr lang="en-GB" sz="3200" dirty="0" smtClean="0"/>
          </a:p>
          <a:p>
            <a:pPr marL="0" indent="0">
              <a:buNone/>
            </a:pPr>
            <a:endParaRPr lang="en-GB" sz="3200" dirty="0"/>
          </a:p>
          <a:p>
            <a:pPr marL="0" indent="0">
              <a:buNone/>
            </a:pPr>
            <a:r>
              <a:rPr lang="en-GB" sz="3200" dirty="0" smtClean="0"/>
              <a:t>Example: </a:t>
            </a:r>
            <a:r>
              <a:rPr lang="en-GB" i="1" dirty="0"/>
              <a:t>having a hug; thinking of something or somewhere </a:t>
            </a:r>
            <a:r>
              <a:rPr lang="en-GB" i="1" dirty="0" smtClean="0"/>
              <a:t>nice.</a:t>
            </a:r>
            <a:endParaRPr lang="en-GB" sz="3200" dirty="0"/>
          </a:p>
        </p:txBody>
      </p:sp>
    </p:spTree>
    <p:extLst>
      <p:ext uri="{BB962C8B-B14F-4D97-AF65-F5344CB8AC3E}">
        <p14:creationId xmlns:p14="http://schemas.microsoft.com/office/powerpoint/2010/main" val="2990601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11028"/>
            <a:ext cx="10515600" cy="4351338"/>
          </a:xfrm>
        </p:spPr>
        <p:txBody>
          <a:bodyPr>
            <a:normAutofit lnSpcReduction="10000"/>
          </a:bodyPr>
          <a:lstStyle/>
          <a:p>
            <a:pPr marL="742950" indent="-742950">
              <a:buAutoNum type="arabicPeriod"/>
            </a:pPr>
            <a:r>
              <a:rPr lang="en-GB" sz="3600" dirty="0" smtClean="0"/>
              <a:t>Write a </a:t>
            </a:r>
            <a:r>
              <a:rPr lang="en-GB" sz="3600" dirty="0"/>
              <a:t>reminder message to Ziggy suggesting one idea to manage feelings positively every day</a:t>
            </a:r>
            <a:r>
              <a:rPr lang="en-GB" sz="3600" dirty="0" smtClean="0"/>
              <a:t>. Think back </a:t>
            </a:r>
            <a:r>
              <a:rPr lang="en-GB" sz="3600" dirty="0"/>
              <a:t>to the timeline activity to help </a:t>
            </a:r>
            <a:r>
              <a:rPr lang="en-GB" sz="3600" dirty="0" smtClean="0"/>
              <a:t>think </a:t>
            </a:r>
            <a:r>
              <a:rPr lang="en-GB" sz="3600" dirty="0"/>
              <a:t>of suitable ideas for Ziggy. </a:t>
            </a:r>
            <a:endParaRPr lang="en-GB" sz="3600" dirty="0" smtClean="0"/>
          </a:p>
          <a:p>
            <a:pPr marL="742950" indent="-742950">
              <a:buAutoNum type="arabicPeriod"/>
            </a:pPr>
            <a:endParaRPr lang="en-GB" sz="3600" dirty="0"/>
          </a:p>
          <a:p>
            <a:pPr marL="742950" indent="-742950">
              <a:buAutoNum type="arabicPeriod"/>
            </a:pPr>
            <a:r>
              <a:rPr lang="en-GB" sz="3200" dirty="0" smtClean="0"/>
              <a:t>Have a look at your introduction task that you completed at the </a:t>
            </a:r>
            <a:r>
              <a:rPr lang="en-GB" sz="3200" dirty="0"/>
              <a:t>beginning of the lesson and </a:t>
            </a:r>
            <a:r>
              <a:rPr lang="en-GB" sz="3200" dirty="0" smtClean="0"/>
              <a:t>use a </a:t>
            </a:r>
            <a:r>
              <a:rPr lang="en-GB" sz="3200" dirty="0"/>
              <a:t>different coloured pen or </a:t>
            </a:r>
            <a:r>
              <a:rPr lang="en-GB" sz="3200" dirty="0" smtClean="0"/>
              <a:t>pencil to change </a:t>
            </a:r>
            <a:r>
              <a:rPr lang="en-GB" sz="3200" dirty="0"/>
              <a:t>their original ideas or add their new learning to their work. </a:t>
            </a:r>
            <a:endParaRPr lang="en-GB" sz="4000" dirty="0"/>
          </a:p>
        </p:txBody>
      </p:sp>
    </p:spTree>
    <p:extLst>
      <p:ext uri="{BB962C8B-B14F-4D97-AF65-F5344CB8AC3E}">
        <p14:creationId xmlns:p14="http://schemas.microsoft.com/office/powerpoint/2010/main" val="39517357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491</Words>
  <Application>Microsoft Office PowerPoint</Application>
  <PresentationFormat>Widescreen</PresentationFormat>
  <Paragraphs>22</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Lato Light</vt:lpstr>
      <vt:lpstr>Office Theme</vt:lpstr>
      <vt:lpstr>L.O - To acknowledge different feelings and emotions that people experience.</vt:lpstr>
      <vt:lpstr>PowerPoint Presentation</vt:lpstr>
      <vt:lpstr>PowerPoint Presentation</vt:lpstr>
      <vt:lpstr>PowerPoint Presentation</vt:lpstr>
      <vt:lpstr>You have already learnt in school that we have lots of different feelings all the time and that different things can influence and affect our feelings; that our feelings change often.   I would like you to look at a timeline that shows what a boy named Ziggy gets up to during his day. Using the timeline sheet, I would like you to plot how Ziggy may feel at different times of the day. I would like you to use the words good, neutral or not so good.  </vt:lpstr>
      <vt:lpstr>PowerPoint Presentation</vt:lpstr>
      <vt:lpstr>PowerPoint Presentation</vt:lpstr>
      <vt:lpstr>PowerPoint Presentation</vt:lpstr>
    </vt:vector>
  </TitlesOfParts>
  <Company>Sheffield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 - To acknowledge different feelings and emotions that people experience.</dc:title>
  <dc:creator>Windows User</dc:creator>
  <cp:lastModifiedBy>Windows User</cp:lastModifiedBy>
  <cp:revision>4</cp:revision>
  <dcterms:created xsi:type="dcterms:W3CDTF">2020-06-12T08:17:34Z</dcterms:created>
  <dcterms:modified xsi:type="dcterms:W3CDTF">2020-06-12T09:18:52Z</dcterms:modified>
</cp:coreProperties>
</file>