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6" r:id="rId2"/>
  </p:sldMasterIdLst>
  <p:sldIdLst>
    <p:sldId id="260" r:id="rId3"/>
    <p:sldId id="261" r:id="rId4"/>
    <p:sldId id="262" r:id="rId5"/>
    <p:sldId id="263" r:id="rId6"/>
    <p:sldId id="440" r:id="rId7"/>
    <p:sldId id="441" r:id="rId8"/>
    <p:sldId id="442" r:id="rId9"/>
    <p:sldId id="443" r:id="rId10"/>
    <p:sldId id="264" r:id="rId11"/>
  </p:sldIdLst>
  <p:sldSz cx="9144000" cy="6858000" type="screen4x3"/>
  <p:notesSz cx="6858000" cy="9144000"/>
  <p:embeddedFontLst>
    <p:embeddedFont>
      <p:font typeface="Sassoon Infant Md" panose="02000603050000020003" pitchFamily="2" charset="0"/>
      <p:regular r:id="rId12"/>
    </p:embeddedFont>
    <p:embeddedFont>
      <p:font typeface="Sassoon Infant Rg" panose="02000803050000020003" pitchFamily="2" charset="0"/>
      <p:regular r:id="rId13"/>
      <p:bold r:id="rId14"/>
    </p:embeddedFont>
    <p:embeddedFont>
      <p:font typeface="Tuffy" panose="020B0603060100000000" pitchFamily="34" charset="0"/>
      <p:regular r:id="rId15"/>
      <p:bold r:id="rId16"/>
      <p:italic r:id="rId17"/>
      <p:boldItalic r:id="rId18"/>
    </p:embeddedFont>
    <p:embeddedFont>
      <p:font typeface="Tuffy-TTF" panose="020B0603060100000000" pitchFamily="34" charset="0"/>
      <p:regular r:id="rId19"/>
      <p:bold r:id="rId20"/>
      <p:italic r:id="rId21"/>
      <p:boldItalic r:id="rId22"/>
    </p:embeddedFont>
    <p:embeddedFont>
      <p:font typeface="Twinkl" pitchFamily="2" charset="77"/>
      <p:regular r:id="rId23"/>
      <p:bold r:id="rId24"/>
    </p:embeddedFont>
    <p:embeddedFont>
      <p:font typeface="Twinkl SemiBold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339"/>
    <a:srgbClr val="924399"/>
    <a:srgbClr val="8BA305"/>
    <a:srgbClr val="C9B62D"/>
    <a:srgbClr val="677338"/>
    <a:srgbClr val="78A72B"/>
    <a:srgbClr val="FFFFFF"/>
    <a:srgbClr val="EA1D25"/>
    <a:srgbClr val="537A24"/>
    <a:srgbClr val="C86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1600" y="184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7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39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06633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38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11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3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4 | Measurement | Estimate, Compare and Calculate | Lesson 9 of 9: Money Matters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</a:t>
            </a:r>
            <a:r>
              <a:rPr lang="en-GB"/>
              <a:t>compare amounts </a:t>
            </a:r>
            <a:r>
              <a:rPr lang="en-GB" dirty="0"/>
              <a:t>of money written in pence and pounds.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55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compare amounts of money using &lt;, &gt; and = signs.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6212" y="697112"/>
            <a:ext cx="323165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Who Has More?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294" y="1255544"/>
            <a:ext cx="683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&lt;, &gt; or = to compare the amounts of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/>
          <a:stretch/>
        </p:blipFill>
        <p:spPr>
          <a:xfrm>
            <a:off x="755650" y="1754658"/>
            <a:ext cx="7632700" cy="4372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88816"/>
            <a:ext cx="2200562" cy="45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02" y="1588816"/>
            <a:ext cx="2294345" cy="45405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90119" y="2150076"/>
            <a:ext cx="1878531" cy="1394254"/>
          </a:xfrm>
          <a:prstGeom prst="wedgeEllipseCallout">
            <a:avLst>
              <a:gd name="adj1" fmla="val -57846"/>
              <a:gd name="adj2" fmla="val -13626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I have 75p!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4262253" y="2150076"/>
            <a:ext cx="2537254" cy="1828800"/>
          </a:xfrm>
          <a:prstGeom prst="wedgeEllipseCallout">
            <a:avLst>
              <a:gd name="adj1" fmla="val 60985"/>
              <a:gd name="adj2" fmla="val -15428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 have these coins: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26" y="3083912"/>
            <a:ext cx="458676" cy="4604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02" y="3383373"/>
            <a:ext cx="458676" cy="4604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23" y="3092991"/>
            <a:ext cx="458676" cy="4604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24" y="3090481"/>
            <a:ext cx="458676" cy="460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6736" y="4595432"/>
            <a:ext cx="1349180" cy="963311"/>
          </a:xfrm>
          <a:prstGeom prst="rect">
            <a:avLst/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6212" y="697112"/>
            <a:ext cx="323165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Who Has More?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294" y="1255544"/>
            <a:ext cx="683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&lt;, &gt; or = to compare the amounts of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/>
          <a:stretch/>
        </p:blipFill>
        <p:spPr>
          <a:xfrm>
            <a:off x="755650" y="1754658"/>
            <a:ext cx="7632700" cy="4372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88816"/>
            <a:ext cx="2200562" cy="45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02" y="1588816"/>
            <a:ext cx="2294345" cy="45405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950940" y="1979187"/>
            <a:ext cx="1878531" cy="1394254"/>
          </a:xfrm>
          <a:prstGeom prst="wedgeEllipseCallout">
            <a:avLst>
              <a:gd name="adj1" fmla="val 61433"/>
              <a:gd name="adj2" fmla="val 5281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have £1.65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2183502" y="1872050"/>
            <a:ext cx="2537254" cy="1828800"/>
          </a:xfrm>
          <a:prstGeom prst="wedgeEllipseCallout">
            <a:avLst>
              <a:gd name="adj1" fmla="val -56223"/>
              <a:gd name="adj2" fmla="val -7320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 have these coins: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73" y="2812455"/>
            <a:ext cx="458676" cy="460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6736" y="4595432"/>
            <a:ext cx="1349180" cy="963311"/>
          </a:xfrm>
          <a:prstGeom prst="rect">
            <a:avLst/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8" y="2751986"/>
            <a:ext cx="658448" cy="657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47" y="2850088"/>
            <a:ext cx="575252" cy="5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6212" y="697112"/>
            <a:ext cx="323165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Who Has More?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294" y="1255544"/>
            <a:ext cx="683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&lt;, &gt; or = to compare the amounts of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/>
          <a:stretch/>
        </p:blipFill>
        <p:spPr>
          <a:xfrm>
            <a:off x="755650" y="1754658"/>
            <a:ext cx="7632700" cy="4372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88816"/>
            <a:ext cx="2200562" cy="45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02" y="1588816"/>
            <a:ext cx="2294345" cy="45405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98298" y="2120161"/>
            <a:ext cx="1878531" cy="1394254"/>
          </a:xfrm>
          <a:prstGeom prst="wedgeEllipseCallout">
            <a:avLst>
              <a:gd name="adj1" fmla="val -57846"/>
              <a:gd name="adj2" fmla="val -13626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have £1.09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4168650" y="2150076"/>
            <a:ext cx="2916583" cy="2034746"/>
          </a:xfrm>
          <a:prstGeom prst="wedgeEllipseCallout">
            <a:avLst>
              <a:gd name="adj1" fmla="val 51355"/>
              <a:gd name="adj2" fmla="val -24335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 have these coins: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6736" y="4595432"/>
            <a:ext cx="1349180" cy="963311"/>
          </a:xfrm>
          <a:prstGeom prst="rect">
            <a:avLst/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2999441"/>
            <a:ext cx="575252" cy="578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2" y="3459629"/>
            <a:ext cx="584503" cy="584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3" y="2999441"/>
            <a:ext cx="378082" cy="377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64" y="2875269"/>
            <a:ext cx="584503" cy="584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53" y="2901371"/>
            <a:ext cx="584503" cy="584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12" y="3426571"/>
            <a:ext cx="584503" cy="5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6212" y="697112"/>
            <a:ext cx="323165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Who Has More?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294" y="1255544"/>
            <a:ext cx="683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&lt;, &gt; or = to compare the amounts of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/>
          <a:stretch/>
        </p:blipFill>
        <p:spPr>
          <a:xfrm>
            <a:off x="755650" y="1754658"/>
            <a:ext cx="7632700" cy="4372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88816"/>
            <a:ext cx="2200562" cy="45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02" y="1588816"/>
            <a:ext cx="2294345" cy="45405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50022" y="2199502"/>
            <a:ext cx="1675690" cy="1394254"/>
          </a:xfrm>
          <a:prstGeom prst="wedgeEllipseCallout">
            <a:avLst>
              <a:gd name="adj1" fmla="val 62335"/>
              <a:gd name="adj2" fmla="val -12444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have £2.89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2183501" y="1872049"/>
            <a:ext cx="2948672" cy="2219835"/>
          </a:xfrm>
          <a:prstGeom prst="wedgeEllipseCallout">
            <a:avLst>
              <a:gd name="adj1" fmla="val -52871"/>
              <a:gd name="adj2" fmla="val -14000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 have these coins: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6736" y="4595432"/>
            <a:ext cx="1349180" cy="963311"/>
          </a:xfrm>
          <a:prstGeom prst="rect">
            <a:avLst/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&gt;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87" y="2730456"/>
            <a:ext cx="562477" cy="564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55" y="3288907"/>
            <a:ext cx="658448" cy="657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1" y="2660357"/>
            <a:ext cx="601562" cy="600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27" y="2615530"/>
            <a:ext cx="775067" cy="750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37" y="3142340"/>
            <a:ext cx="601562" cy="6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6212" y="697112"/>
            <a:ext cx="323165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Who Has More?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294" y="1255544"/>
            <a:ext cx="683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&lt;, &gt; or = to compare the amounts of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/>
          <a:stretch/>
        </p:blipFill>
        <p:spPr>
          <a:xfrm>
            <a:off x="755650" y="1754658"/>
            <a:ext cx="7632700" cy="4372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88816"/>
            <a:ext cx="2200562" cy="45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02" y="1588816"/>
            <a:ext cx="2294345" cy="45405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98298" y="2120161"/>
            <a:ext cx="1878531" cy="1394254"/>
          </a:xfrm>
          <a:prstGeom prst="wedgeEllipseCallout">
            <a:avLst>
              <a:gd name="adj1" fmla="val -57846"/>
              <a:gd name="adj2" fmla="val -13626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have £3.08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4168650" y="2150076"/>
            <a:ext cx="2916583" cy="2034746"/>
          </a:xfrm>
          <a:prstGeom prst="wedgeEllipseCallout">
            <a:avLst>
              <a:gd name="adj1" fmla="val 51355"/>
              <a:gd name="adj2" fmla="val -24335"/>
            </a:avLst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 have these coins: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6736" y="4595432"/>
            <a:ext cx="1349180" cy="963311"/>
          </a:xfrm>
          <a:prstGeom prst="rect">
            <a:avLst/>
          </a:prstGeom>
          <a:solidFill>
            <a:srgbClr val="924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2999441"/>
            <a:ext cx="575252" cy="578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30" y="3084528"/>
            <a:ext cx="584503" cy="584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3" y="2999441"/>
            <a:ext cx="378082" cy="377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28221"/>
            <a:ext cx="775067" cy="750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63" y="3575487"/>
            <a:ext cx="423869" cy="4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A540DB-2BD4-4E42-9A45-35BBAA252D39}" vid="{82D6A7FA-28C5-4B0C-A16A-E306BAE6F13D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" id="{14A540DB-2BD4-4E42-9A45-35BBAA252D39}" vid="{444C389A-D247-4C10-BA1B-553142AFC2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</TotalTime>
  <Words>184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Twinkl SemiBold</vt:lpstr>
      <vt:lpstr>Tuffy-TTF</vt:lpstr>
      <vt:lpstr>Tuffy</vt:lpstr>
      <vt:lpstr>Arial</vt:lpstr>
      <vt:lpstr>Sassoon Infant Rg</vt:lpstr>
      <vt:lpstr>Twinkl</vt:lpstr>
      <vt:lpstr>Sassoon Infant Md</vt:lpstr>
      <vt:lpstr>1_Office Theme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Microsoft Office User</cp:lastModifiedBy>
  <cp:revision>124</cp:revision>
  <dcterms:created xsi:type="dcterms:W3CDTF">2018-10-16T13:36:33Z</dcterms:created>
  <dcterms:modified xsi:type="dcterms:W3CDTF">2020-06-17T21:11:20Z</dcterms:modified>
</cp:coreProperties>
</file>