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2"/>
  </p:notesMasterIdLst>
  <p:sldIdLst>
    <p:sldId id="279" r:id="rId2"/>
    <p:sldId id="293" r:id="rId3"/>
    <p:sldId id="294" r:id="rId4"/>
    <p:sldId id="295" r:id="rId5"/>
    <p:sldId id="296" r:id="rId6"/>
    <p:sldId id="297" r:id="rId7"/>
    <p:sldId id="298" r:id="rId8"/>
    <p:sldId id="299" r:id="rId9"/>
    <p:sldId id="300" r:id="rId10"/>
    <p:sldId id="301" r:id="rId11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65"/>
    <p:restoredTop sz="94674"/>
  </p:normalViewPr>
  <p:slideViewPr>
    <p:cSldViewPr snapToGrid="0" snapToObjects="1">
      <p:cViewPr varScale="1">
        <p:scale>
          <a:sx n="124" d="100"/>
          <a:sy n="124" d="100"/>
        </p:scale>
        <p:origin x="171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81C089-4F35-4C43-BC59-438EC1FE0F45}" type="datetimeFigureOut">
              <a:rPr lang="en-US" smtClean="0"/>
              <a:t>6/4/20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8FBF2E-605A-DD44-BAE4-1590D24E8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0510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34626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GB" b="1" dirty="0">
                <a:effectLst/>
                <a:latin typeface="Bariol" panose="02000506040000020003" pitchFamily="2" charset="0"/>
              </a:rPr>
              <a:t>Year 1</a:t>
            </a:r>
            <a:r>
              <a:rPr lang="en-GB" b="1" dirty="0">
                <a:solidFill>
                  <a:srgbClr val="1C3A63"/>
                </a:solidFill>
                <a:effectLst/>
                <a:latin typeface="Bariol" panose="02000506040000020003" pitchFamily="2" charset="0"/>
              </a:rPr>
              <a:t> | </a:t>
            </a:r>
            <a:r>
              <a:rPr lang="en-GB" b="1" dirty="0">
                <a:effectLst/>
                <a:latin typeface="Bariol" panose="02000506040000020003" pitchFamily="2" charset="0"/>
              </a:rPr>
              <a:t>Week 1</a:t>
            </a:r>
            <a:r>
              <a:rPr lang="en-GB" b="1" dirty="0">
                <a:solidFill>
                  <a:srgbClr val="1C3A63"/>
                </a:solidFill>
                <a:effectLst/>
                <a:latin typeface="Bariol" panose="02000506040000020003" pitchFamily="2" charset="0"/>
              </a:rPr>
              <a:t> | </a:t>
            </a:r>
            <a:r>
              <a:rPr lang="en-GB" b="1" dirty="0">
                <a:effectLst/>
                <a:latin typeface="Bariol" panose="02000506040000020003" pitchFamily="2" charset="0"/>
              </a:rPr>
              <a:t>Day 1</a:t>
            </a:r>
            <a:endParaRPr lang="en-GB" dirty="0">
              <a:effectLst/>
              <a:latin typeface="Bariol" panose="0200050604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6938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lang="en-GB" sz="2400" b="1" i="0" kern="1200" baseline="0" smtClean="0">
          <a:solidFill>
            <a:schemeClr val="bg1"/>
          </a:solidFill>
          <a:effectLst/>
          <a:latin typeface="Bariol" panose="02000506040000020003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0.png"/><Relationship Id="rId7" Type="http://schemas.openxmlformats.org/officeDocument/2006/relationships/image" Target="../media/image69.png"/><Relationship Id="rId12" Type="http://schemas.openxmlformats.org/officeDocument/2006/relationships/image" Target="../media/image7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60.png"/><Relationship Id="rId11" Type="http://schemas.openxmlformats.org/officeDocument/2006/relationships/image" Target="../media/image73.png"/><Relationship Id="rId10" Type="http://schemas.openxmlformats.org/officeDocument/2006/relationships/image" Target="../media/image72.png"/><Relationship Id="rId4" Type="http://schemas.openxmlformats.org/officeDocument/2006/relationships/image" Target="../media/image200.png"/><Relationship Id="rId9" Type="http://schemas.openxmlformats.org/officeDocument/2006/relationships/image" Target="../media/image7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Relationship Id="rId9" Type="http://schemas.openxmlformats.org/officeDocument/2006/relationships/image" Target="../media/image2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3" Type="http://schemas.openxmlformats.org/officeDocument/2006/relationships/image" Target="../media/image24.png"/><Relationship Id="rId7" Type="http://schemas.openxmlformats.org/officeDocument/2006/relationships/image" Target="../media/image28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Relationship Id="rId9" Type="http://schemas.openxmlformats.org/officeDocument/2006/relationships/image" Target="../media/image30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png"/><Relationship Id="rId3" Type="http://schemas.openxmlformats.org/officeDocument/2006/relationships/image" Target="../media/image32.png"/><Relationship Id="rId7" Type="http://schemas.openxmlformats.org/officeDocument/2006/relationships/image" Target="../media/image36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5.png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png"/><Relationship Id="rId3" Type="http://schemas.openxmlformats.org/officeDocument/2006/relationships/image" Target="../media/image39.png"/><Relationship Id="rId7" Type="http://schemas.openxmlformats.org/officeDocument/2006/relationships/image" Target="../media/image43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2.png"/><Relationship Id="rId5" Type="http://schemas.openxmlformats.org/officeDocument/2006/relationships/image" Target="../media/image41.png"/><Relationship Id="rId4" Type="http://schemas.openxmlformats.org/officeDocument/2006/relationships/image" Target="../media/image4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png"/><Relationship Id="rId3" Type="http://schemas.openxmlformats.org/officeDocument/2006/relationships/image" Target="../media/image46.png"/><Relationship Id="rId7" Type="http://schemas.openxmlformats.org/officeDocument/2006/relationships/image" Target="../media/image50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9.png"/><Relationship Id="rId11" Type="http://schemas.openxmlformats.org/officeDocument/2006/relationships/image" Target="../media/image54.png"/><Relationship Id="rId5" Type="http://schemas.openxmlformats.org/officeDocument/2006/relationships/image" Target="../media/image48.png"/><Relationship Id="rId10" Type="http://schemas.openxmlformats.org/officeDocument/2006/relationships/image" Target="../media/image53.png"/><Relationship Id="rId4" Type="http://schemas.openxmlformats.org/officeDocument/2006/relationships/image" Target="../media/image47.png"/><Relationship Id="rId9" Type="http://schemas.openxmlformats.org/officeDocument/2006/relationships/image" Target="../media/image52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png"/><Relationship Id="rId3" Type="http://schemas.openxmlformats.org/officeDocument/2006/relationships/image" Target="../media/image56.png"/><Relationship Id="rId7" Type="http://schemas.openxmlformats.org/officeDocument/2006/relationships/image" Target="../media/image59.png"/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8.png"/><Relationship Id="rId5" Type="http://schemas.openxmlformats.org/officeDocument/2006/relationships/image" Target="../media/image200.png"/><Relationship Id="rId10" Type="http://schemas.openxmlformats.org/officeDocument/2006/relationships/image" Target="../media/image62.png"/><Relationship Id="rId4" Type="http://schemas.openxmlformats.org/officeDocument/2006/relationships/image" Target="../media/image57.png"/><Relationship Id="rId9" Type="http://schemas.openxmlformats.org/officeDocument/2006/relationships/image" Target="../media/image61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6.png"/><Relationship Id="rId7" Type="http://schemas.openxmlformats.org/officeDocument/2006/relationships/image" Target="../media/image65.png"/><Relationship Id="rId2" Type="http://schemas.openxmlformats.org/officeDocument/2006/relationships/image" Target="../media/image6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4.png"/><Relationship Id="rId5" Type="http://schemas.openxmlformats.org/officeDocument/2006/relationships/image" Target="../media/image230.png"/><Relationship Id="rId10" Type="http://schemas.openxmlformats.org/officeDocument/2006/relationships/image" Target="../media/image68.png"/><Relationship Id="rId4" Type="http://schemas.openxmlformats.org/officeDocument/2006/relationships/image" Target="../media/image200.png"/><Relationship Id="rId9" Type="http://schemas.openxmlformats.org/officeDocument/2006/relationships/image" Target="../media/image6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41DED4B-A662-4748-9927-AC238D6224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2778" y="2871908"/>
            <a:ext cx="3517697" cy="1286367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8C7BD2F8-4C76-4427-B462-5AF34A52C4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973" y="1183478"/>
            <a:ext cx="7852329" cy="5383235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4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2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1</a:t>
            </a:r>
          </a:p>
        </p:txBody>
      </p:sp>
      <p:sp>
        <p:nvSpPr>
          <p:cNvPr id="16" name="Oval 15"/>
          <p:cNvSpPr/>
          <p:nvPr/>
        </p:nvSpPr>
        <p:spPr>
          <a:xfrm>
            <a:off x="3281235" y="3045803"/>
            <a:ext cx="114300" cy="8609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Cylinder 1">
            <a:extLst>
              <a:ext uri="{FF2B5EF4-FFF2-40B4-BE49-F238E27FC236}">
                <a16:creationId xmlns:a16="http://schemas.microsoft.com/office/drawing/2014/main" id="{95CAF13D-E117-4B9F-A87C-B831D49083F9}"/>
              </a:ext>
            </a:extLst>
          </p:cNvPr>
          <p:cNvSpPr/>
          <p:nvPr/>
        </p:nvSpPr>
        <p:spPr>
          <a:xfrm>
            <a:off x="8570268" y="913729"/>
            <a:ext cx="914400" cy="1216152"/>
          </a:xfrm>
          <a:prstGeom prst="can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5B412C0-0F0B-4291-92FB-20645DC831F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4347" y="1170097"/>
            <a:ext cx="2700762" cy="85961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D27ABB9-3591-43D6-88A6-D4472EBC574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79792" y="3066082"/>
            <a:ext cx="2706859" cy="85961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4566AAF-9ABD-40FC-A663-2128056234B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26074" y="4257274"/>
            <a:ext cx="2700762" cy="85961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2E84139-7AD8-48BC-8F5C-55A19488664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42991" y="5378491"/>
            <a:ext cx="1390008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2276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A58C31F2-9531-014B-9BDD-D7196BB88249}"/>
                  </a:ext>
                </a:extLst>
              </p:cNvPr>
              <p:cNvSpPr txBox="1"/>
              <p:nvPr/>
            </p:nvSpPr>
            <p:spPr>
              <a:xfrm>
                <a:off x="3365998" y="3061512"/>
                <a:ext cx="2752098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2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&gt;</m:t>
                    </m:r>
                  </m:oMath>
                </a14:m>
                <a:r>
                  <a:rPr lang="en-GB" sz="3200" dirty="0">
                    <a:solidFill>
                      <a:srgbClr val="FF0000"/>
                    </a:solidFill>
                    <a:latin typeface="KG Primary Penmanship" panose="02000506000000020003" pitchFamily="2" charset="77"/>
                    <a:cs typeface="Times New Roman" panose="02020603050405020304" pitchFamily="18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A58C31F2-9531-014B-9BDD-D7196BB882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5998" y="3061512"/>
                <a:ext cx="2752098" cy="58477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F9F5FF13-FD4A-4C86-828E-87A6CF38080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71175" y="1153789"/>
            <a:ext cx="7858425" cy="5310076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4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>
                <a:latin typeface="+mn-lt"/>
              </a:rPr>
              <a:t>Week 3</a:t>
            </a:r>
            <a:r>
              <a:rPr lang="en-GB">
                <a:solidFill>
                  <a:srgbClr val="1C3A63"/>
                </a:solidFill>
                <a:latin typeface="+mn-lt"/>
              </a:rPr>
              <a:t> 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| </a:t>
            </a:r>
            <a:r>
              <a:rPr lang="en-GB" dirty="0">
                <a:latin typeface="+mn-lt"/>
              </a:rPr>
              <a:t>Day 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00051281-3E80-4688-BD15-01DE089D1136}"/>
                  </a:ext>
                </a:extLst>
              </p:cNvPr>
              <p:cNvSpPr txBox="1"/>
              <p:nvPr/>
            </p:nvSpPr>
            <p:spPr>
              <a:xfrm>
                <a:off x="6872710" y="2662998"/>
                <a:ext cx="591565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2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3200" dirty="0">
                    <a:solidFill>
                      <a:srgbClr val="FF0000"/>
                    </a:solidFill>
                    <a:latin typeface="KG Primary Penmanship" panose="02000506000000020003" pitchFamily="2" charset="77"/>
                  </a:rPr>
                  <a:t> </a:t>
                </a: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00051281-3E80-4688-BD15-01DE089D11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72710" y="2662998"/>
                <a:ext cx="591565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Oval 1"/>
          <p:cNvSpPr/>
          <p:nvPr/>
        </p:nvSpPr>
        <p:spPr>
          <a:xfrm>
            <a:off x="3273817" y="3035048"/>
            <a:ext cx="637309" cy="637309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F4634802-BFB6-4E64-BCD0-65852AE51B4B}"/>
              </a:ext>
            </a:extLst>
          </p:cNvPr>
          <p:cNvSpPr/>
          <p:nvPr/>
        </p:nvSpPr>
        <p:spPr>
          <a:xfrm rot="5400000">
            <a:off x="8251051" y="739064"/>
            <a:ext cx="1048998" cy="1329260"/>
          </a:xfrm>
          <a:prstGeom prst="triangl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F2ABBC3-542E-4BA1-93A4-D3F980EB81C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137747" y="1254270"/>
            <a:ext cx="2908044" cy="85961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862BD35-D1CA-4022-B795-C44E644E081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242863" y="2955385"/>
            <a:ext cx="2749534" cy="86570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7BA2A59-6ED7-4779-8AA6-E1659EA4D27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351754" y="3052757"/>
            <a:ext cx="2755631" cy="585267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CBF5491E-C83E-4011-B7DF-B1C5EF99BBA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588969" y="4259791"/>
            <a:ext cx="2908044" cy="85961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D0123DF-33C9-430A-8F23-D3BE4F86CA8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223390" y="5188712"/>
            <a:ext cx="2908044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9236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A1B0650-B558-4923-8EBA-BF04F44F4A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7737" y="1762827"/>
            <a:ext cx="2670279" cy="1853345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4B97A0BD-5CAD-4A37-B861-7AD3A6C067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5899" y="1070880"/>
            <a:ext cx="7852329" cy="5432007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4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2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| </a:t>
            </a:r>
            <a:r>
              <a:rPr lang="en-GB" dirty="0">
                <a:latin typeface="+mn-lt"/>
              </a:rPr>
              <a:t>Day 2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3900" y="760657"/>
            <a:ext cx="1666875" cy="166687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3C51A7C-C2F2-4773-9D38-7AB8E63CDAD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79760" y="2927272"/>
            <a:ext cx="1658256" cy="85961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24F5F89-6482-431E-8989-9603D3DDF86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85079" y="4645690"/>
            <a:ext cx="1743607" cy="85961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A41F079-F8C7-4B23-A216-BB99891E655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882392" y="5643276"/>
            <a:ext cx="1402202" cy="85961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050216" y="3711464"/>
            <a:ext cx="1664352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2594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2DB2446-868C-4503-86BB-B8D68B962F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4260" y="1814453"/>
            <a:ext cx="2700762" cy="859611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F75C8151-104C-4F54-A477-0EEA392828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774" y="1092732"/>
            <a:ext cx="7931583" cy="5249111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4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2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| </a:t>
            </a:r>
            <a:r>
              <a:rPr lang="en-GB" dirty="0">
                <a:latin typeface="+mn-lt"/>
              </a:rPr>
              <a:t>Day 3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22317" y="4166147"/>
            <a:ext cx="1324992" cy="1327223"/>
          </a:xfrm>
          <a:prstGeom prst="rect">
            <a:avLst/>
          </a:prstGeom>
        </p:spPr>
      </p:pic>
      <p:cxnSp>
        <p:nvCxnSpPr>
          <p:cNvPr id="3" name="Straight Connector 2"/>
          <p:cNvCxnSpPr/>
          <p:nvPr/>
        </p:nvCxnSpPr>
        <p:spPr>
          <a:xfrm>
            <a:off x="4031673" y="2341420"/>
            <a:ext cx="831272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6" name="Picture 1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0301" y="813476"/>
            <a:ext cx="1685925" cy="203835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88E9318-6106-417F-AD31-78C294343E2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20542" y="1808884"/>
            <a:ext cx="1828959" cy="85961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3358037-C91A-4F03-B9B3-44FFAECE44A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70980" y="2503583"/>
            <a:ext cx="1664352" cy="8779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7115361-1651-4744-B31C-C263E516C67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10522" y="4362528"/>
            <a:ext cx="1822862" cy="85961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D9B56CE-48B1-4B7D-8A46-E5A04D04580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749501" y="5482232"/>
            <a:ext cx="1396105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1110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42190C22-DBCF-4D42-9042-70933D05CE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6883" y="4079812"/>
            <a:ext cx="2773920" cy="1841152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B8FF84E8-A1C6-4652-8FC6-0DE169D983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23683" y="1703658"/>
            <a:ext cx="2761727" cy="1072989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7A8E0F75-C9DA-4EA3-93A2-C2B533DEAA1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369" y="1113993"/>
            <a:ext cx="7852329" cy="5614903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4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2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4</a:t>
            </a: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2023" y="842317"/>
            <a:ext cx="1308752" cy="130875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1904425-3695-45F6-B3A7-1F7E7A8A303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88008" y="1810346"/>
            <a:ext cx="1822862" cy="85961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327FB28-19F1-47C2-A7FB-B78EDC8F515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178255" y="2575652"/>
            <a:ext cx="1822862" cy="85961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6B0C161-E286-435B-A23B-7843F43A718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097522" y="5220398"/>
            <a:ext cx="1505843" cy="68281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45D9BD9-1B01-4E0F-A1F6-073B33E4A3F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505054" y="5869285"/>
            <a:ext cx="1560711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5529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AFC10E6B-CD0E-4C4B-9A2D-2D9ACC37D4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9721" y="1048469"/>
            <a:ext cx="7852329" cy="5090601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4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2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5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58C31F2-9531-014B-9BDD-D7196BB88249}"/>
              </a:ext>
            </a:extLst>
          </p:cNvPr>
          <p:cNvSpPr txBox="1"/>
          <p:nvPr/>
        </p:nvSpPr>
        <p:spPr>
          <a:xfrm>
            <a:off x="4568140" y="1749722"/>
            <a:ext cx="16684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rgbClr val="FF0000"/>
                </a:solidFill>
                <a:latin typeface="KG Primary Penmanship" panose="02000506000000020003" pitchFamily="2" charset="77"/>
                <a:cs typeface="Times New Roman" panose="02020603050405020304" pitchFamily="18" charset="0"/>
              </a:rPr>
              <a:t>0.08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602115" y="2240597"/>
            <a:ext cx="831272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2334757" y="3732501"/>
            <a:ext cx="831272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378" y="702112"/>
            <a:ext cx="1666875" cy="1666875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5077BAA2-D3C6-46AF-84ED-7E879871FC9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77519" y="1719511"/>
            <a:ext cx="2694666" cy="85961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3A8E755-7A6D-4FE7-B22D-C3AD1899F79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45543" y="3151733"/>
            <a:ext cx="951058" cy="85961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E1F7161-269A-4FB5-AF5D-32E5F1F78EE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66029" y="3166649"/>
            <a:ext cx="2542252" cy="85961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978A882-2A63-4AC1-A3BC-21BB78BB7E6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17751" y="3850365"/>
            <a:ext cx="1975275" cy="8779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0127AF2-7677-4F75-B5A1-CC7BFFCC7DF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108341" y="4982175"/>
            <a:ext cx="2127688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1316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BDFBDFC-A436-4FB9-8222-DEAD1F8D6E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7963" y="1817310"/>
            <a:ext cx="2694666" cy="859611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8D46A8D8-2FC6-48B3-AD28-CE7B5D7210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3860" y="1151385"/>
            <a:ext cx="7870618" cy="5102794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4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3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| </a:t>
            </a:r>
            <a:r>
              <a:rPr lang="en-GB" dirty="0">
                <a:latin typeface="+mn-lt"/>
              </a:rPr>
              <a:t>Day 1</a:t>
            </a:r>
          </a:p>
        </p:txBody>
      </p:sp>
      <p:sp>
        <p:nvSpPr>
          <p:cNvPr id="3" name="Oval 2"/>
          <p:cNvSpPr/>
          <p:nvPr/>
        </p:nvSpPr>
        <p:spPr>
          <a:xfrm>
            <a:off x="3366656" y="1864707"/>
            <a:ext cx="697280" cy="641873"/>
          </a:xfrm>
          <a:prstGeom prst="ellips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1" name="Straight Connector 30"/>
          <p:cNvCxnSpPr/>
          <p:nvPr/>
        </p:nvCxnSpPr>
        <p:spPr>
          <a:xfrm>
            <a:off x="2334757" y="3732501"/>
            <a:ext cx="831272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283873DF-9129-4FC1-8F17-A05586D77E60}"/>
              </a:ext>
            </a:extLst>
          </p:cNvPr>
          <p:cNvSpPr/>
          <p:nvPr/>
        </p:nvSpPr>
        <p:spPr>
          <a:xfrm>
            <a:off x="7609434" y="1071472"/>
            <a:ext cx="1852706" cy="84865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05D1F28-D41E-431D-B30D-96A28E6B651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36777" y="1898208"/>
            <a:ext cx="2475191" cy="58526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76B252E-E082-40B9-A86C-50E971EE98B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34757" y="3142733"/>
            <a:ext cx="951058" cy="85961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AB7D76A-BE2A-4505-88B4-E496B591C41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04379" y="3142733"/>
            <a:ext cx="2542252" cy="85961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5C8299AC-8FEF-45CB-BF3C-8866A67B2CA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54096" y="4078259"/>
            <a:ext cx="2908044" cy="85961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38A700A-CAE3-4D63-9E3C-8F34CD92F4B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848124" y="5015000"/>
            <a:ext cx="2127688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4465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4930EE62-98E7-47C0-917C-5AD428ED3C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9566" y="4148182"/>
            <a:ext cx="5255207" cy="1347333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1C1CFB4B-B1F7-4CCB-A558-DD0FCB4262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3103" y="1053608"/>
            <a:ext cx="7852329" cy="5584420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4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3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2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4780677" y="4714247"/>
            <a:ext cx="296553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6415513" y="4714247"/>
            <a:ext cx="296553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7058832" y="5191222"/>
            <a:ext cx="547917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2" name="Isosceles Triangle 41">
            <a:extLst>
              <a:ext uri="{FF2B5EF4-FFF2-40B4-BE49-F238E27FC236}">
                <a16:creationId xmlns:a16="http://schemas.microsoft.com/office/drawing/2014/main" id="{2CCA249B-5898-4005-BBB6-EBA4D8943404}"/>
              </a:ext>
            </a:extLst>
          </p:cNvPr>
          <p:cNvSpPr/>
          <p:nvPr/>
        </p:nvSpPr>
        <p:spPr>
          <a:xfrm>
            <a:off x="7856883" y="891773"/>
            <a:ext cx="1628899" cy="678367"/>
          </a:xfrm>
          <a:prstGeom prst="triangle">
            <a:avLst>
              <a:gd name="adj" fmla="val 30850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DDC8E9B-3F8E-4FA5-A1DB-4CF5A8D8E22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73442" y="1785292"/>
            <a:ext cx="2694666" cy="85961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64C11A8-CE76-455E-A5FA-BF5D9CA91EE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88574" y="1791957"/>
            <a:ext cx="2901948" cy="85961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D7BA038-9290-4B30-8A5F-B232C51780C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23530" y="3010746"/>
            <a:ext cx="2310584" cy="85961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7C6504D-E330-477B-B696-6B2D2B2831B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99495" y="4213098"/>
            <a:ext cx="1883827" cy="112785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91F062C-867B-44C4-8F57-76F66B3C751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495209" y="5446635"/>
            <a:ext cx="2127688" cy="859611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234147" y="4154847"/>
            <a:ext cx="664522" cy="859611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601883" y="4141517"/>
            <a:ext cx="652329" cy="859611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893432" y="4611464"/>
            <a:ext cx="871804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3333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DE9F3FF6-D7C8-49AB-BA0B-23F15EF4CB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0568" y="5401369"/>
            <a:ext cx="4176122" cy="59136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744E683-7827-4D21-ABE6-2739DD007F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30688" y="2768341"/>
            <a:ext cx="2651990" cy="1993565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0CB61765-5B6D-497C-8367-D792F224A2E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3103" y="1001729"/>
            <a:ext cx="7852329" cy="6078239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4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3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| </a:t>
            </a:r>
            <a:r>
              <a:rPr lang="en-GB" dirty="0">
                <a:latin typeface="+mn-lt"/>
              </a:rPr>
              <a:t>Day 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00051281-3E80-4688-BD15-01DE089D1136}"/>
                  </a:ext>
                </a:extLst>
              </p:cNvPr>
              <p:cNvSpPr txBox="1"/>
              <p:nvPr/>
            </p:nvSpPr>
            <p:spPr>
              <a:xfrm>
                <a:off x="6872710" y="2662998"/>
                <a:ext cx="591565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2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3200" dirty="0">
                    <a:solidFill>
                      <a:srgbClr val="FF0000"/>
                    </a:solidFill>
                    <a:latin typeface="KG Primary Penmanship" panose="02000506000000020003" pitchFamily="2" charset="77"/>
                  </a:rPr>
                  <a:t> </a:t>
                </a: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00051281-3E80-4688-BD15-01DE089D11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72710" y="2662998"/>
                <a:ext cx="591565" cy="5847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Straight Arrow Connector 6"/>
          <p:cNvCxnSpPr>
            <a:cxnSpLocks/>
          </p:cNvCxnSpPr>
          <p:nvPr/>
        </p:nvCxnSpPr>
        <p:spPr>
          <a:xfrm flipV="1">
            <a:off x="3862710" y="5368451"/>
            <a:ext cx="0" cy="295276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Picture 2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3471" y="677196"/>
            <a:ext cx="1666875" cy="1666875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1B80A204-F70F-4DD5-8E75-823D5FCB54E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77797" y="1510633"/>
            <a:ext cx="1079086" cy="85961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29F0D67-44F2-491E-91A6-53C8B3127DA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898393" y="2736688"/>
            <a:ext cx="1658256" cy="85961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9D1F6B7E-DAE7-4DAC-A2CD-FECDB92F0F1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379206" y="4776379"/>
            <a:ext cx="1103472" cy="859611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A001115-D852-4B72-8753-CD954778690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997956" y="5516089"/>
            <a:ext cx="2908044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7002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4B62033B-BCA3-4D4A-AD02-D27ACDF624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587" y="1053608"/>
            <a:ext cx="7852329" cy="5584420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4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3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| </a:t>
            </a:r>
            <a:r>
              <a:rPr lang="en-GB" dirty="0">
                <a:latin typeface="+mn-lt"/>
              </a:rPr>
              <a:t>Day 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00051281-3E80-4688-BD15-01DE089D1136}"/>
                  </a:ext>
                </a:extLst>
              </p:cNvPr>
              <p:cNvSpPr txBox="1"/>
              <p:nvPr/>
            </p:nvSpPr>
            <p:spPr>
              <a:xfrm>
                <a:off x="6872710" y="2662998"/>
                <a:ext cx="591565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2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3200" dirty="0">
                    <a:solidFill>
                      <a:srgbClr val="FF0000"/>
                    </a:solidFill>
                    <a:latin typeface="KG Primary Penmanship" panose="02000506000000020003" pitchFamily="2" charset="77"/>
                  </a:rPr>
                  <a:t> </a:t>
                </a: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00051281-3E80-4688-BD15-01DE089D11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72710" y="2662998"/>
                <a:ext cx="591565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Rectangle 23">
            <a:extLst>
              <a:ext uri="{FF2B5EF4-FFF2-40B4-BE49-F238E27FC236}">
                <a16:creationId xmlns:a16="http://schemas.microsoft.com/office/drawing/2014/main" id="{3466905F-5966-498E-A0D7-CBE2F1B8FC58}"/>
              </a:ext>
            </a:extLst>
          </p:cNvPr>
          <p:cNvSpPr/>
          <p:nvPr/>
        </p:nvSpPr>
        <p:spPr>
          <a:xfrm>
            <a:off x="2671154" y="2709484"/>
            <a:ext cx="79523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dirty="0">
                <a:latin typeface="KG Primary Penmanship" panose="02000506000000020003"/>
              </a:rPr>
              <a:t>0.94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A58C31F2-9531-014B-9BDD-D7196BB88249}"/>
                  </a:ext>
                </a:extLst>
              </p:cNvPr>
              <p:cNvSpPr txBox="1"/>
              <p:nvPr/>
            </p:nvSpPr>
            <p:spPr>
              <a:xfrm>
                <a:off x="3495661" y="2709483"/>
                <a:ext cx="2542797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r>
                  <a:rPr lang="en-GB" sz="3200" dirty="0">
                    <a:latin typeface="KG Primary Penmanship" panose="02000506000000020003" pitchFamily="2" charset="77"/>
                    <a:cs typeface="Times New Roman" panose="02020603050405020304" pitchFamily="18" charset="0"/>
                  </a:rPr>
                  <a:t>          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sz="3200" b="0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GB" sz="3200" dirty="0">
                    <a:latin typeface="KG Primary Penmanship" panose="02000506000000020003" pitchFamily="2" charset="77"/>
                    <a:cs typeface="Times New Roman" panose="02020603050405020304" pitchFamily="18" charset="0"/>
                  </a:rPr>
                  <a:t>0.04</a:t>
                </a:r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A58C31F2-9531-014B-9BDD-D7196BB882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5661" y="2709483"/>
                <a:ext cx="2542797" cy="584775"/>
              </a:xfrm>
              <a:prstGeom prst="rect">
                <a:avLst/>
              </a:prstGeom>
              <a:blipFill>
                <a:blip r:embed="rId5"/>
                <a:stretch>
                  <a:fillRect t="-11458" r="-4067" b="-3541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7" name="Straight Connector 26"/>
          <p:cNvCxnSpPr/>
          <p:nvPr/>
        </p:nvCxnSpPr>
        <p:spPr>
          <a:xfrm>
            <a:off x="3935787" y="3217499"/>
            <a:ext cx="831272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6" name="Picture 1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1624" y="801357"/>
            <a:ext cx="1685925" cy="203835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427D2581-25E0-43F2-A9BA-008B3C0F591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941507" y="1053608"/>
            <a:ext cx="823031" cy="85961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7DBB3D8-C662-473A-8F06-E4C21325974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935787" y="2622142"/>
            <a:ext cx="951058" cy="85961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883CF1F-D00A-49CC-A556-E1ADC6293B1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268887" y="4427357"/>
            <a:ext cx="2908044" cy="85961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3DB6853-745E-4C99-A893-F150C2998E1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033463" y="5449392"/>
            <a:ext cx="2908044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1296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10236</TotalTime>
  <Words>89</Words>
  <Application>Microsoft Macintosh PowerPoint</Application>
  <PresentationFormat>A4 Paper (210x297 mm)</PresentationFormat>
  <Paragraphs>17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Bariol</vt:lpstr>
      <vt:lpstr>Calibri</vt:lpstr>
      <vt:lpstr>Cambria Math</vt:lpstr>
      <vt:lpstr>KG Primary Penmanship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Andrea Cooper</dc:creator>
  <cp:lastModifiedBy>Microsoft Office User</cp:lastModifiedBy>
  <cp:revision>135</cp:revision>
  <dcterms:created xsi:type="dcterms:W3CDTF">2019-10-15T10:24:11Z</dcterms:created>
  <dcterms:modified xsi:type="dcterms:W3CDTF">2020-06-04T18:19:04Z</dcterms:modified>
</cp:coreProperties>
</file>