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an Davies" initials="ID" lastIdx="7" clrIdx="0">
    <p:extLst>
      <p:ext uri="{19B8F6BF-5375-455C-9EA6-DF929625EA0E}">
        <p15:presenceInfo xmlns:p15="http://schemas.microsoft.com/office/powerpoint/2012/main" userId="Ian Davi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6"/>
    <p:restoredTop sz="94719"/>
  </p:normalViewPr>
  <p:slideViewPr>
    <p:cSldViewPr snapToGrid="0" snapToObjects="1">
      <p:cViewPr varScale="1">
        <p:scale>
          <a:sx n="66" d="100"/>
          <a:sy n="66" d="100"/>
        </p:scale>
        <p:origin x="13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emf"/><Relationship Id="rId3" Type="http://schemas.openxmlformats.org/officeDocument/2006/relationships/image" Target="../media/image64.png"/><Relationship Id="rId7" Type="http://schemas.openxmlformats.org/officeDocument/2006/relationships/image" Target="../media/image68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emf"/><Relationship Id="rId5" Type="http://schemas.openxmlformats.org/officeDocument/2006/relationships/image" Target="../media/image66.emf"/><Relationship Id="rId4" Type="http://schemas.openxmlformats.org/officeDocument/2006/relationships/image" Target="../media/image6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7" Type="http://schemas.openxmlformats.org/officeDocument/2006/relationships/image" Target="../media/image41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emf"/><Relationship Id="rId5" Type="http://schemas.openxmlformats.org/officeDocument/2006/relationships/image" Target="../media/image39.emf"/><Relationship Id="rId4" Type="http://schemas.openxmlformats.org/officeDocument/2006/relationships/image" Target="../media/image38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3" Type="http://schemas.openxmlformats.org/officeDocument/2006/relationships/image" Target="../media/image43.emf"/><Relationship Id="rId7" Type="http://schemas.openxmlformats.org/officeDocument/2006/relationships/image" Target="../media/image47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emf"/><Relationship Id="rId5" Type="http://schemas.openxmlformats.org/officeDocument/2006/relationships/image" Target="../media/image45.emf"/><Relationship Id="rId4" Type="http://schemas.openxmlformats.org/officeDocument/2006/relationships/image" Target="../media/image44.emf"/><Relationship Id="rId9" Type="http://schemas.openxmlformats.org/officeDocument/2006/relationships/image" Target="../media/image4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4.emf"/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4.png"/><Relationship Id="rId5" Type="http://schemas.openxmlformats.org/officeDocument/2006/relationships/image" Target="../media/image53.emf"/><Relationship Id="rId4" Type="http://schemas.openxmlformats.org/officeDocument/2006/relationships/image" Target="../media/image5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3" Type="http://schemas.openxmlformats.org/officeDocument/2006/relationships/image" Target="../media/image56.png"/><Relationship Id="rId7" Type="http://schemas.openxmlformats.org/officeDocument/2006/relationships/image" Target="../media/image60.emf"/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emf"/><Relationship Id="rId5" Type="http://schemas.openxmlformats.org/officeDocument/2006/relationships/image" Target="../media/image58.emf"/><Relationship Id="rId4" Type="http://schemas.openxmlformats.org/officeDocument/2006/relationships/image" Target="../media/image57.emf"/><Relationship Id="rId9" Type="http://schemas.openxmlformats.org/officeDocument/2006/relationships/image" Target="../media/image6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C3348A5-99EB-4DA3-9CEC-452984EE7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33" y="1090656"/>
            <a:ext cx="8108383" cy="525520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grpSp>
        <p:nvGrpSpPr>
          <p:cNvPr id="17" name="Group 16"/>
          <p:cNvGrpSpPr/>
          <p:nvPr/>
        </p:nvGrpSpPr>
        <p:grpSpPr>
          <a:xfrm rot="12702576">
            <a:off x="7948134" y="978437"/>
            <a:ext cx="1577416" cy="848687"/>
            <a:chOff x="3424810" y="2831840"/>
            <a:chExt cx="2151161" cy="1371600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4634802-BFB6-4E64-BCD0-65852AE51B4B}"/>
                </a:ext>
              </a:extLst>
            </p:cNvPr>
            <p:cNvSpPr/>
            <p:nvPr/>
          </p:nvSpPr>
          <p:spPr>
            <a:xfrm rot="5400000">
              <a:off x="3847967" y="2475436"/>
              <a:ext cx="1371600" cy="2084408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4314997" y="3845742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4314997" y="3054161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424810" y="3503773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424810" y="354161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5" name="Straight Connector 74"/>
          <p:cNvCxnSpPr/>
          <p:nvPr/>
        </p:nvCxnSpPr>
        <p:spPr>
          <a:xfrm>
            <a:off x="5853586" y="4598478"/>
            <a:ext cx="44271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838147" y="6031038"/>
            <a:ext cx="576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8B7BA68-E781-454C-9C1E-2F7E0EF1C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620" y="1235875"/>
            <a:ext cx="1469263" cy="14753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9E74D5-6C57-45D6-B550-BD7F8E7E22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0572" y="2837315"/>
            <a:ext cx="3377477" cy="8352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EEBFC8-AC46-4F5F-B4FD-8A36723D6C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2326" y="2507549"/>
            <a:ext cx="1774090" cy="13473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71BD95-FF47-43CE-A03E-73263075FD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1990" y="3940935"/>
            <a:ext cx="76206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A47D81-7F37-4C1A-89D2-5ED63B8155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5187" y="4627694"/>
            <a:ext cx="4755292" cy="7437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463C078-453C-4D21-A737-9818CEEEFB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6142" y="5400685"/>
            <a:ext cx="104250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09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BB0070A5-9671-5C4D-B0D7-BAE23D71A2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802" y="858990"/>
            <a:ext cx="9093200" cy="60833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5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203" y="876011"/>
            <a:ext cx="1233544" cy="1491408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8453371" y="4826485"/>
            <a:ext cx="540000" cy="54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71657" y="4825674"/>
            <a:ext cx="540000" cy="54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DD</a:t>
            </a:r>
          </a:p>
        </p:txBody>
      </p: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7371657" y="4285674"/>
          <a:ext cx="2160000" cy="540000"/>
        </p:xfrm>
        <a:graphic>
          <a:graphicData uri="http://schemas.openxmlformats.org/drawingml/2006/table">
            <a:tbl>
              <a:tblPr/>
              <a:tblGrid>
                <a:gridCol w="540000">
                  <a:extLst>
                    <a:ext uri="{9D8B030D-6E8A-4147-A177-3AD203B41FA5}">
                      <a16:colId xmlns:a16="http://schemas.microsoft.com/office/drawing/2014/main" val="1531708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0722982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8052829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445654893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mpd="sng">
                      <a:solidFill>
                        <a:schemeClr val="tx1"/>
                      </a:solidFill>
                      <a:prstDash val="soli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mpd="sng">
                      <a:solidFill>
                        <a:schemeClr val="tx1"/>
                      </a:solidFill>
                      <a:prstDash val="solid"/>
                    </a:lnT>
                    <a:lnB w="2857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586930"/>
                  </a:ext>
                </a:extLst>
              </a:tr>
            </a:tbl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C0F503F0-1458-0C4F-A4FD-3533477231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457" y="886615"/>
            <a:ext cx="660400" cy="8763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2677F98-088D-7E40-B623-7C062AF333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3230" y="3063201"/>
            <a:ext cx="4978400" cy="12192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287AFF1-14CA-B047-91CF-B42D2D2C89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1657" y="3177432"/>
            <a:ext cx="749300" cy="9017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734FBF7-B53B-8045-A660-7707D70F81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1997" y="4282401"/>
            <a:ext cx="1028700" cy="9144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45741BB-5DDC-DB40-85BE-C0F3302DA6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85547" y="5768541"/>
            <a:ext cx="13208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09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7DBA333-CF64-4CBE-AD08-5B50E97FB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926" y="1612526"/>
            <a:ext cx="3572566" cy="10181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8C0D512-8F69-411D-AAE5-A54A0EC4F8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887" y="998369"/>
            <a:ext cx="8023031" cy="54259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271FF9F-F434-417A-B47D-7794DCF78521}"/>
              </a:ext>
            </a:extLst>
          </p:cNvPr>
          <p:cNvSpPr/>
          <p:nvPr/>
        </p:nvSpPr>
        <p:spPr>
          <a:xfrm>
            <a:off x="8243667" y="961583"/>
            <a:ext cx="1148715" cy="109156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008172-214D-4A1F-B552-EED072D680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480" y="1716167"/>
            <a:ext cx="3346994" cy="9144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D46F4A-86AD-4BF9-B21A-6B946D523B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9931" y="1755625"/>
            <a:ext cx="688908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A6159E-BCF4-4DA0-A7A6-B72B8C2775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6056" y="2652022"/>
            <a:ext cx="1780186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D76D97-283D-4C71-98A5-FCE1951FE3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54385" y="4090056"/>
            <a:ext cx="420660" cy="877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EBE4A0A-D2A8-4879-BF55-3A4A818D80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13331" y="4596068"/>
            <a:ext cx="4755292" cy="7437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F675B5D-DBF0-4444-8830-ED7DD81E71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10075" y="5601454"/>
            <a:ext cx="99983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1DCD68-7A65-470B-AEC9-CC14C3ADA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1" y="997387"/>
            <a:ext cx="8821677" cy="541371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7610870" y="947401"/>
            <a:ext cx="1891665" cy="1315575"/>
            <a:chOff x="6952218" y="1305761"/>
            <a:chExt cx="1891665" cy="1315575"/>
          </a:xfrm>
        </p:grpSpPr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0369C975-F09F-40B8-AD95-2B09A2365F9D}"/>
                </a:ext>
              </a:extLst>
            </p:cNvPr>
            <p:cNvSpPr/>
            <p:nvPr/>
          </p:nvSpPr>
          <p:spPr>
            <a:xfrm>
              <a:off x="6952218" y="1377761"/>
              <a:ext cx="1891665" cy="1171575"/>
            </a:xfrm>
            <a:prstGeom prst="parallelogram">
              <a:avLst>
                <a:gd name="adj" fmla="val 44512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7138484" y="1954199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10084" y="197975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032039" y="130576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630297" y="247733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/>
          <p:cNvCxnSpPr/>
          <p:nvPr/>
        </p:nvCxnSpPr>
        <p:spPr>
          <a:xfrm>
            <a:off x="2744219" y="6010815"/>
            <a:ext cx="4625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330717" y="5482855"/>
            <a:ext cx="324000" cy="32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E42833-D6B0-4B0E-A21D-1230C6EF7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059" y="999771"/>
            <a:ext cx="3438442" cy="13961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47601D2-6238-4B3E-944A-7F8C39755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3711" y="1828460"/>
            <a:ext cx="926672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C7DF8F-1519-4DA7-A71B-A7E119B83F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1211" y="2918761"/>
            <a:ext cx="2725148" cy="103641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8046A10-DBE4-49C2-A0B8-9F179FCEA3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9334" y="2613836"/>
            <a:ext cx="2048434" cy="13534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37D24DD-DCFE-4118-9102-1F90F3A761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97136" y="4492857"/>
            <a:ext cx="8961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0A38077-9CEE-45BC-BC09-022D993D33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57408" y="5306453"/>
            <a:ext cx="670618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DD662A-F219-4286-93E6-4434E96DE0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55280" y="5428423"/>
            <a:ext cx="865707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4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3D7D6D-67B0-4C81-A2DA-3B8C1C370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93" y="901195"/>
            <a:ext cx="9163082" cy="573683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938395" y="982189"/>
            <a:ext cx="1371600" cy="1255142"/>
            <a:chOff x="5657286" y="1284318"/>
            <a:chExt cx="1371600" cy="1255142"/>
          </a:xfrm>
        </p:grpSpPr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9B2046E3-B722-4893-9777-0601F7C7A717}"/>
                </a:ext>
              </a:extLst>
            </p:cNvPr>
            <p:cNvSpPr/>
            <p:nvPr/>
          </p:nvSpPr>
          <p:spPr>
            <a:xfrm>
              <a:off x="5657286" y="1284318"/>
              <a:ext cx="1371600" cy="1171575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5895855" y="1830756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6636510" y="1831356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6312863" y="2359460"/>
              <a:ext cx="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360F900B-FD41-4958-AF5D-DFDD42234E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0824" y="1582627"/>
            <a:ext cx="2694666" cy="12193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D5B937-FC21-45EC-92D2-D4AB6C8ADB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9445" y="1723958"/>
            <a:ext cx="4035902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39D6DC-2ACB-4033-BED4-0AD1478464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7836" y="3063544"/>
            <a:ext cx="3475021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5DEEF3-A9FB-4B50-96A9-61FF369186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72123" y="4646202"/>
            <a:ext cx="1597290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B7B27E7-45E3-4D1C-A323-33A1EBE14F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5032" y="5760831"/>
            <a:ext cx="15972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2F0D13-B126-4003-A2A2-90146CAF3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82" y="961583"/>
            <a:ext cx="9132600" cy="549906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271FF9F-F434-417A-B47D-7794DCF78521}"/>
              </a:ext>
            </a:extLst>
          </p:cNvPr>
          <p:cNvSpPr>
            <a:spLocks noChangeAspect="1"/>
          </p:cNvSpPr>
          <p:nvPr/>
        </p:nvSpPr>
        <p:spPr>
          <a:xfrm>
            <a:off x="8496643" y="961583"/>
            <a:ext cx="895739" cy="85117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D61D0B-7D27-4E09-9E65-ACA808F2F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7585" y="2146598"/>
            <a:ext cx="1225402" cy="1176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28E5CB-C34C-411E-B0CA-88315359E5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9669" y="3051947"/>
            <a:ext cx="1615580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A1B75C-A375-4D3A-9E10-AC725BF63C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3600" y="4418464"/>
            <a:ext cx="1463167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0037923-1172-43EA-9565-7B3E48C976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64013" y="5572116"/>
            <a:ext cx="106689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96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78DA0D0-BB83-EC49-BC50-2B9AF3E1C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19" y="1003745"/>
            <a:ext cx="9105900" cy="51054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1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986510" y="967745"/>
            <a:ext cx="1588583" cy="1045457"/>
            <a:chOff x="6383355" y="3050670"/>
            <a:chExt cx="1588583" cy="1045457"/>
          </a:xfrm>
        </p:grpSpPr>
        <p:sp>
          <p:nvSpPr>
            <p:cNvPr id="16" name="Trapezoid 15">
              <a:extLst>
                <a:ext uri="{FF2B5EF4-FFF2-40B4-BE49-F238E27FC236}">
                  <a16:creationId xmlns:a16="http://schemas.microsoft.com/office/drawing/2014/main" id="{9655DFBA-59F2-4A29-B9FC-B49B8EF5FD20}"/>
                </a:ext>
              </a:extLst>
            </p:cNvPr>
            <p:cNvSpPr/>
            <p:nvPr/>
          </p:nvSpPr>
          <p:spPr>
            <a:xfrm>
              <a:off x="6383355" y="3126161"/>
              <a:ext cx="1588583" cy="908685"/>
            </a:xfrm>
            <a:prstGeom prst="trapezoid">
              <a:avLst>
                <a:gd name="adj" fmla="val 5456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6571338" y="3484266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7638705" y="3494304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/>
            <p:cNvGrpSpPr/>
            <p:nvPr/>
          </p:nvGrpSpPr>
          <p:grpSpPr>
            <a:xfrm>
              <a:off x="7066484" y="3050670"/>
              <a:ext cx="144000" cy="147491"/>
              <a:chOff x="5026957" y="5227695"/>
              <a:chExt cx="144000" cy="147491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7059947" y="3948636"/>
              <a:ext cx="144000" cy="147491"/>
              <a:chOff x="5026957" y="5227695"/>
              <a:chExt cx="144000" cy="147491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E35C88F2-D0C4-DB42-9380-7C392076DB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956" y="2617584"/>
            <a:ext cx="4711700" cy="1701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88D71DC-95E2-A54A-A558-E9928108D1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5054" y="1519379"/>
            <a:ext cx="1562100" cy="8763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0C5F1-7413-FD40-B9B9-9D6D0B4D0D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1044" y="2795291"/>
            <a:ext cx="673100" cy="8636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3F7F627-1A1D-934B-B700-E8513C80D6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6100" y="4350664"/>
            <a:ext cx="3009900" cy="8636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B4231C7A-61DB-374E-88D9-1F96E1C92D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94593" y="5456659"/>
            <a:ext cx="14478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49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CB34C28-832D-F24B-B6EC-B3D84E19B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667" y="850735"/>
            <a:ext cx="9105900" cy="57531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2</a:t>
            </a:r>
          </a:p>
        </p:txBody>
      </p:sp>
      <p:grpSp>
        <p:nvGrpSpPr>
          <p:cNvPr id="5" name="Group 4"/>
          <p:cNvGrpSpPr/>
          <p:nvPr/>
        </p:nvGrpSpPr>
        <p:grpSpPr>
          <a:xfrm flipH="1" flipV="1">
            <a:off x="7052971" y="783655"/>
            <a:ext cx="2494596" cy="1264056"/>
            <a:chOff x="7187257" y="4474899"/>
            <a:chExt cx="2494596" cy="1264056"/>
          </a:xfrm>
        </p:grpSpPr>
        <p:sp>
          <p:nvSpPr>
            <p:cNvPr id="6" name="Flowchart: Manual Operation 1">
              <a:extLst>
                <a:ext uri="{FF2B5EF4-FFF2-40B4-BE49-F238E27FC236}">
                  <a16:creationId xmlns:a16="http://schemas.microsoft.com/office/drawing/2014/main" id="{54FEF2AB-A999-43F2-B871-71A33386D77C}"/>
                </a:ext>
              </a:extLst>
            </p:cNvPr>
            <p:cNvSpPr/>
            <p:nvPr/>
          </p:nvSpPr>
          <p:spPr>
            <a:xfrm>
              <a:off x="7187257" y="4536180"/>
              <a:ext cx="2494596" cy="112903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1485"/>
                <a:gd name="connsiteX1" fmla="*/ 10000 w 10000"/>
                <a:gd name="connsiteY1" fmla="*/ 0 h 11485"/>
                <a:gd name="connsiteX2" fmla="*/ 8000 w 10000"/>
                <a:gd name="connsiteY2" fmla="*/ 10000 h 11485"/>
                <a:gd name="connsiteX3" fmla="*/ 468 w 10000"/>
                <a:gd name="connsiteY3" fmla="*/ 11485 h 11485"/>
                <a:gd name="connsiteX4" fmla="*/ 0 w 10000"/>
                <a:gd name="connsiteY4" fmla="*/ 0 h 11485"/>
                <a:gd name="connsiteX0" fmla="*/ 2788 w 12788"/>
                <a:gd name="connsiteY0" fmla="*/ 0 h 11510"/>
                <a:gd name="connsiteX1" fmla="*/ 12788 w 12788"/>
                <a:gd name="connsiteY1" fmla="*/ 0 h 11510"/>
                <a:gd name="connsiteX2" fmla="*/ 10788 w 12788"/>
                <a:gd name="connsiteY2" fmla="*/ 10000 h 11510"/>
                <a:gd name="connsiteX3" fmla="*/ 0 w 12788"/>
                <a:gd name="connsiteY3" fmla="*/ 11510 h 11510"/>
                <a:gd name="connsiteX4" fmla="*/ 2788 w 12788"/>
                <a:gd name="connsiteY4" fmla="*/ 0 h 11510"/>
                <a:gd name="connsiteX0" fmla="*/ 2788 w 26044"/>
                <a:gd name="connsiteY0" fmla="*/ 0 h 11510"/>
                <a:gd name="connsiteX1" fmla="*/ 12788 w 26044"/>
                <a:gd name="connsiteY1" fmla="*/ 0 h 11510"/>
                <a:gd name="connsiteX2" fmla="*/ 26044 w 26044"/>
                <a:gd name="connsiteY2" fmla="*/ 11510 h 11510"/>
                <a:gd name="connsiteX3" fmla="*/ 0 w 26044"/>
                <a:gd name="connsiteY3" fmla="*/ 11510 h 11510"/>
                <a:gd name="connsiteX4" fmla="*/ 2788 w 26044"/>
                <a:gd name="connsiteY4" fmla="*/ 0 h 11510"/>
                <a:gd name="connsiteX0" fmla="*/ 6044 w 29300"/>
                <a:gd name="connsiteY0" fmla="*/ 0 h 20490"/>
                <a:gd name="connsiteX1" fmla="*/ 16044 w 29300"/>
                <a:gd name="connsiteY1" fmla="*/ 0 h 20490"/>
                <a:gd name="connsiteX2" fmla="*/ 29300 w 29300"/>
                <a:gd name="connsiteY2" fmla="*/ 11510 h 20490"/>
                <a:gd name="connsiteX3" fmla="*/ 0 w 29300"/>
                <a:gd name="connsiteY3" fmla="*/ 20490 h 20490"/>
                <a:gd name="connsiteX4" fmla="*/ 6044 w 29300"/>
                <a:gd name="connsiteY4" fmla="*/ 0 h 20490"/>
                <a:gd name="connsiteX0" fmla="*/ 6044 w 35838"/>
                <a:gd name="connsiteY0" fmla="*/ 0 h 20490"/>
                <a:gd name="connsiteX1" fmla="*/ 16044 w 35838"/>
                <a:gd name="connsiteY1" fmla="*/ 0 h 20490"/>
                <a:gd name="connsiteX2" fmla="*/ 35838 w 35838"/>
                <a:gd name="connsiteY2" fmla="*/ 20490 h 20490"/>
                <a:gd name="connsiteX3" fmla="*/ 0 w 35838"/>
                <a:gd name="connsiteY3" fmla="*/ 20490 h 20490"/>
                <a:gd name="connsiteX4" fmla="*/ 6044 w 35838"/>
                <a:gd name="connsiteY4" fmla="*/ 0 h 2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38" h="20490">
                  <a:moveTo>
                    <a:pt x="6044" y="0"/>
                  </a:moveTo>
                  <a:lnTo>
                    <a:pt x="16044" y="0"/>
                  </a:lnTo>
                  <a:lnTo>
                    <a:pt x="35838" y="20490"/>
                  </a:lnTo>
                  <a:lnTo>
                    <a:pt x="0" y="20490"/>
                  </a:lnTo>
                  <a:lnTo>
                    <a:pt x="604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898051" y="4474899"/>
              <a:ext cx="144000" cy="147491"/>
              <a:chOff x="5026957" y="5227695"/>
              <a:chExt cx="144000" cy="147491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>
              <a:off x="7970051" y="5591464"/>
              <a:ext cx="144000" cy="147491"/>
              <a:chOff x="5026957" y="5227695"/>
              <a:chExt cx="144000" cy="147491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2569A87F-1BE3-854A-9492-2A7A8B56A8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754"/>
          <a:stretch/>
        </p:blipFill>
        <p:spPr>
          <a:xfrm>
            <a:off x="1464191" y="1608413"/>
            <a:ext cx="5886840" cy="1016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2794852-9262-9749-A2EF-8BFF569343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1083" y="1710525"/>
            <a:ext cx="685800" cy="8763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CC3D148-B89A-204D-8DBD-3C8FA57AF2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3755" y="3796634"/>
            <a:ext cx="4826000" cy="8636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0BDEBA4-59E5-8941-A70F-04EE293E62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0950" y="4929760"/>
            <a:ext cx="3924300" cy="18415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5E1B386-B383-F443-A48B-0F736FA34B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8633" y="5774428"/>
            <a:ext cx="1828800" cy="8636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0B4B398-3820-5247-BB06-557C98606E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01245" y="4209005"/>
            <a:ext cx="2921000" cy="8255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148C3C8-D173-C943-A915-71B998FADFD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10895" y="3975218"/>
            <a:ext cx="9017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1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2E795D-6C34-D043-A818-25292F01C7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25" y="909180"/>
            <a:ext cx="9105900" cy="52578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3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900" y="752608"/>
            <a:ext cx="1666875" cy="1666875"/>
          </a:xfrm>
          <a:prstGeom prst="rect">
            <a:avLst/>
          </a:prstGeom>
        </p:spPr>
      </p:pic>
      <p:cxnSp>
        <p:nvCxnSpPr>
          <p:cNvPr id="28" name="Straight Connector 27"/>
          <p:cNvCxnSpPr/>
          <p:nvPr/>
        </p:nvCxnSpPr>
        <p:spPr>
          <a:xfrm>
            <a:off x="5502900" y="4823631"/>
            <a:ext cx="87085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ight Triangle 29"/>
          <p:cNvSpPr/>
          <p:nvPr/>
        </p:nvSpPr>
        <p:spPr>
          <a:xfrm flipH="1">
            <a:off x="4152900" y="5139573"/>
            <a:ext cx="2700000" cy="72000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68139" y="5237963"/>
            <a:ext cx="912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/>
                <a:ea typeface="+mn-ea"/>
                <a:cs typeface="+mn-cs"/>
              </a:rPr>
              <a:t>2 cm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31362" y="5803644"/>
            <a:ext cx="1152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/>
                <a:ea typeface="+mn-ea"/>
                <a:cs typeface="+mn-cs"/>
              </a:rPr>
              <a:t>7.5 cm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56CF137-233B-E04B-A68A-A95FEF3D8D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3088" y="1827743"/>
            <a:ext cx="1066800" cy="8636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5DA6CDE-331C-5E48-B637-B5B9A0E3D6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1279" y="4245321"/>
            <a:ext cx="1054100" cy="863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AECF171-7DF8-5649-AB9F-2071C08266EC}"/>
                  </a:ext>
                </a:extLst>
              </p:cNvPr>
              <p:cNvSpPr txBox="1"/>
              <p:nvPr/>
            </p:nvSpPr>
            <p:spPr>
              <a:xfrm>
                <a:off x="2413813" y="5853987"/>
                <a:ext cx="1631589" cy="6758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KG Primary Penmanship" panose="02000506000000020003"/>
                    <a:ea typeface="+mn-ea"/>
                    <a:cs typeface="+mn-cs"/>
                  </a:rPr>
                  <a:t>7.5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KG Primary Penmanship" panose="02000506000000020003"/>
                            <a:ea typeface="+mn-ea"/>
                            <a:cs typeface="+mn-cs"/>
                          </a:rPr>
                          <m:t>cm</m:t>
                        </m:r>
                      </m:e>
                      <m:sup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KG Primary Penmanship" panose="02000506000000020003"/>
                            <a:ea typeface="+mn-ea"/>
                            <a:cs typeface="+mn-cs"/>
                          </a:rPr>
                          <m:t>2</m:t>
                        </m:r>
                      </m:sup>
                    </m:sSup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G Primary Penmanship" panose="02000506000000020003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AECF171-7DF8-5649-AB9F-2071C08266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3813" y="5853987"/>
                <a:ext cx="1631589" cy="675891"/>
              </a:xfrm>
              <a:prstGeom prst="rect">
                <a:avLst/>
              </a:prstGeom>
              <a:blipFill>
                <a:blip r:embed="rId6"/>
                <a:stretch>
                  <a:fillRect t="-1852" b="-25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BF8DD7C4-27AA-0C4F-9575-2D2150F3AC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81100" y="3074031"/>
            <a:ext cx="16891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15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56CDAB-7AB0-CD47-ABFD-44E95296D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04" y="875377"/>
            <a:ext cx="9144000" cy="57531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883" y="875377"/>
            <a:ext cx="1666875" cy="16668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0CC1FC-3ACD-8D4D-9DC4-5AE5997DFD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099" y="777949"/>
            <a:ext cx="3568700" cy="21336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DE5CAEC-3C89-0C43-9720-37B7034F71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2355" y="2288149"/>
            <a:ext cx="1511300" cy="8763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2779B74-3184-DA4E-AFDE-1FB1F5A59A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7296" y="3668061"/>
            <a:ext cx="2108200" cy="8763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970F127-851E-4A45-8234-C9950030BD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51013" y="4728595"/>
            <a:ext cx="1155700" cy="8636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58FA96D-9131-5F44-BA3E-D4FE647E36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40298" y="5467649"/>
            <a:ext cx="3403600" cy="1041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9D9B241-5764-FC4F-9577-79AD5FEC13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13933" y="5692463"/>
            <a:ext cx="14859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87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8241</TotalTime>
  <Words>87</Words>
  <Application>Microsoft Office PowerPoint</Application>
  <PresentationFormat>A4 Paper (210x297 mm)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Bariol</vt:lpstr>
      <vt:lpstr>Calibri</vt:lpstr>
      <vt:lpstr>Cambria Math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Caroline Hamilton</cp:lastModifiedBy>
  <cp:revision>125</cp:revision>
  <dcterms:created xsi:type="dcterms:W3CDTF">2019-10-15T10:24:11Z</dcterms:created>
  <dcterms:modified xsi:type="dcterms:W3CDTF">2020-06-10T18:43:51Z</dcterms:modified>
</cp:coreProperties>
</file>