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2" r:id="rId5"/>
    <p:sldId id="273" r:id="rId6"/>
    <p:sldId id="274" r:id="rId7"/>
    <p:sldId id="277" r:id="rId8"/>
    <p:sldId id="275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FD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0C79CB-E7C2-46EC-97EC-683C993E2DA7}" v="16" dt="2020-06-17T08:03:24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96" d="100"/>
          <a:sy n="96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1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53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6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7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84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5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1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1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00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30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0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AD677-780B-4A74-948D-7E35BD0E7EA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69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7.png"/><Relationship Id="rId18" Type="http://schemas.openxmlformats.org/officeDocument/2006/relationships/image" Target="../media/image109.png"/><Relationship Id="rId3" Type="http://schemas.openxmlformats.org/officeDocument/2006/relationships/image" Target="../media/image3.jpe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00.png"/><Relationship Id="rId2" Type="http://schemas.openxmlformats.org/officeDocument/2006/relationships/image" Target="../media/image102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107.png"/><Relationship Id="rId5" Type="http://schemas.openxmlformats.org/officeDocument/2006/relationships/image" Target="../media/image92.png"/><Relationship Id="rId15" Type="http://schemas.openxmlformats.org/officeDocument/2006/relationships/image" Target="../media/image9.png"/><Relationship Id="rId10" Type="http://schemas.openxmlformats.org/officeDocument/2006/relationships/image" Target="../media/image106.png"/><Relationship Id="rId4" Type="http://schemas.openxmlformats.org/officeDocument/2006/relationships/image" Target="../media/image91.png"/><Relationship Id="rId9" Type="http://schemas.openxmlformats.org/officeDocument/2006/relationships/image" Target="../media/image105.png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10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3.png"/><Relationship Id="rId4" Type="http://schemas.openxmlformats.org/officeDocument/2006/relationships/image" Target="../media/image111.png"/><Relationship Id="rId9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9.png"/><Relationship Id="rId3" Type="http://schemas.openxmlformats.org/officeDocument/2006/relationships/image" Target="../media/image3.jpeg"/><Relationship Id="rId21" Type="http://schemas.openxmlformats.org/officeDocument/2006/relationships/image" Target="../media/image129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8.png"/><Relationship Id="rId2" Type="http://schemas.openxmlformats.org/officeDocument/2006/relationships/image" Target="../media/image114.png"/><Relationship Id="rId16" Type="http://schemas.openxmlformats.org/officeDocument/2006/relationships/image" Target="../media/image7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19" Type="http://schemas.openxmlformats.org/officeDocument/2006/relationships/image" Target="../media/image127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image" Target="../media/image1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7.png"/><Relationship Id="rId18" Type="http://schemas.openxmlformats.org/officeDocument/2006/relationships/image" Target="../media/image142.png"/><Relationship Id="rId3" Type="http://schemas.openxmlformats.org/officeDocument/2006/relationships/image" Target="../media/image132.png"/><Relationship Id="rId7" Type="http://schemas.openxmlformats.org/officeDocument/2006/relationships/image" Target="../media/image115.png"/><Relationship Id="rId12" Type="http://schemas.openxmlformats.org/officeDocument/2006/relationships/image" Target="../media/image139.png"/><Relationship Id="rId17" Type="http://schemas.openxmlformats.org/officeDocument/2006/relationships/image" Target="../media/image141.png"/><Relationship Id="rId2" Type="http://schemas.openxmlformats.org/officeDocument/2006/relationships/image" Target="../media/image131.pn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11" Type="http://schemas.openxmlformats.org/officeDocument/2006/relationships/image" Target="../media/image138.png"/><Relationship Id="rId5" Type="http://schemas.openxmlformats.org/officeDocument/2006/relationships/image" Target="../media/image133.png"/><Relationship Id="rId15" Type="http://schemas.openxmlformats.org/officeDocument/2006/relationships/image" Target="../media/image9.png"/><Relationship Id="rId10" Type="http://schemas.openxmlformats.org/officeDocument/2006/relationships/image" Target="../media/image137.png"/><Relationship Id="rId4" Type="http://schemas.openxmlformats.org/officeDocument/2006/relationships/image" Target="../media/image3.jpeg"/><Relationship Id="rId9" Type="http://schemas.openxmlformats.org/officeDocument/2006/relationships/image" Target="../media/image136.png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46.png"/><Relationship Id="rId3" Type="http://schemas.openxmlformats.org/officeDocument/2006/relationships/image" Target="../media/image144.png"/><Relationship Id="rId7" Type="http://schemas.openxmlformats.org/officeDocument/2006/relationships/image" Target="NULL"/><Relationship Id="rId12" Type="http://schemas.openxmlformats.org/officeDocument/2006/relationships/image" Target="../media/image9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../media/image8.png"/><Relationship Id="rId5" Type="http://schemas.openxmlformats.org/officeDocument/2006/relationships/image" Target="NULL"/><Relationship Id="rId15" Type="http://schemas.openxmlformats.org/officeDocument/2006/relationships/image" Target="../media/image147.pn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145.png"/><Relationship Id="rId14" Type="http://schemas.openxmlformats.org/officeDocument/2006/relationships/image" Target="../media/image1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1.png"/><Relationship Id="rId11" Type="http://schemas.openxmlformats.org/officeDocument/2006/relationships/image" Target="../media/image152.png"/><Relationship Id="rId5" Type="http://schemas.openxmlformats.org/officeDocument/2006/relationships/image" Target="../media/image150.png"/><Relationship Id="rId10" Type="http://schemas.openxmlformats.org/officeDocument/2006/relationships/image" Target="../media/image65.png"/><Relationship Id="rId4" Type="http://schemas.openxmlformats.org/officeDocument/2006/relationships/image" Target="../media/image149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13" Type="http://schemas.openxmlformats.org/officeDocument/2006/relationships/image" Target="../media/image157.png"/><Relationship Id="rId18" Type="http://schemas.openxmlformats.org/officeDocument/2006/relationships/image" Target="../media/image158.png"/><Relationship Id="rId3" Type="http://schemas.openxmlformats.org/officeDocument/2006/relationships/image" Target="../media/image154.png"/><Relationship Id="rId7" Type="http://schemas.openxmlformats.org/officeDocument/2006/relationships/image" Target="../media/image412.png"/><Relationship Id="rId12" Type="http://schemas.openxmlformats.org/officeDocument/2006/relationships/image" Target="../media/image156.png"/><Relationship Id="rId17" Type="http://schemas.openxmlformats.org/officeDocument/2006/relationships/image" Target="../media/image65.png"/><Relationship Id="rId2" Type="http://schemas.openxmlformats.org/officeDocument/2006/relationships/image" Target="../media/image15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0.png"/><Relationship Id="rId11" Type="http://schemas.openxmlformats.org/officeDocument/2006/relationships/image" Target="../media/image155.png"/><Relationship Id="rId5" Type="http://schemas.openxmlformats.org/officeDocument/2006/relationships/image" Target="../media/image298.png"/><Relationship Id="rId15" Type="http://schemas.openxmlformats.org/officeDocument/2006/relationships/image" Target="../media/image8.png"/><Relationship Id="rId10" Type="http://schemas.openxmlformats.org/officeDocument/2006/relationships/image" Target="../media/image710.png"/><Relationship Id="rId4" Type="http://schemas.openxmlformats.org/officeDocument/2006/relationships/image" Target="../media/image3.jpeg"/><Relationship Id="rId9" Type="http://schemas.openxmlformats.org/officeDocument/2006/relationships/image" Target="../media/image610.png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65.png"/><Relationship Id="rId3" Type="http://schemas.openxmlformats.org/officeDocument/2006/relationships/image" Target="../media/image160.png"/><Relationship Id="rId7" Type="http://schemas.openxmlformats.org/officeDocument/2006/relationships/image" Target="../media/image163.png"/><Relationship Id="rId12" Type="http://schemas.openxmlformats.org/officeDocument/2006/relationships/image" Target="../media/image9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png"/><Relationship Id="rId11" Type="http://schemas.openxmlformats.org/officeDocument/2006/relationships/image" Target="../media/image8.png"/><Relationship Id="rId5" Type="http://schemas.openxmlformats.org/officeDocument/2006/relationships/image" Target="../media/image161.pn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165.png"/><Relationship Id="rId14" Type="http://schemas.openxmlformats.org/officeDocument/2006/relationships/image" Target="../media/image1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4.png"/><Relationship Id="rId3" Type="http://schemas.openxmlformats.org/officeDocument/2006/relationships/image" Target="../media/image3.jpeg"/><Relationship Id="rId7" Type="http://schemas.openxmlformats.org/officeDocument/2006/relationships/image" Target="../media/image171.png"/><Relationship Id="rId12" Type="http://schemas.openxmlformats.org/officeDocument/2006/relationships/image" Target="../media/image9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11" Type="http://schemas.openxmlformats.org/officeDocument/2006/relationships/image" Target="../media/image8.png"/><Relationship Id="rId5" Type="http://schemas.openxmlformats.org/officeDocument/2006/relationships/image" Target="../media/image169.png"/><Relationship Id="rId10" Type="http://schemas.openxmlformats.org/officeDocument/2006/relationships/image" Target="../media/image7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Relationship Id="rId14" Type="http://schemas.openxmlformats.org/officeDocument/2006/relationships/image" Target="../media/image1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4.png"/><Relationship Id="rId3" Type="http://schemas.openxmlformats.org/officeDocument/2006/relationships/image" Target="../media/image176.png"/><Relationship Id="rId7" Type="http://schemas.openxmlformats.org/officeDocument/2006/relationships/image" Target="../media/image181.png"/><Relationship Id="rId12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9.png"/><Relationship Id="rId11" Type="http://schemas.openxmlformats.org/officeDocument/2006/relationships/image" Target="../media/image8.png"/><Relationship Id="rId5" Type="http://schemas.openxmlformats.org/officeDocument/2006/relationships/image" Target="../media/image178.png"/><Relationship Id="rId10" Type="http://schemas.openxmlformats.org/officeDocument/2006/relationships/image" Target="../media/image7.png"/><Relationship Id="rId4" Type="http://schemas.openxmlformats.org/officeDocument/2006/relationships/image" Target="../media/image177.png"/><Relationship Id="rId9" Type="http://schemas.openxmlformats.org/officeDocument/2006/relationships/image" Target="../media/image183.png"/><Relationship Id="rId14" Type="http://schemas.openxmlformats.org/officeDocument/2006/relationships/image" Target="../media/image1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8.png"/><Relationship Id="rId1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11.png"/><Relationship Id="rId2" Type="http://schemas.openxmlformats.org/officeDocument/2006/relationships/image" Target="../media/image13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3.jpeg"/><Relationship Id="rId9" Type="http://schemas.openxmlformats.org/officeDocument/2006/relationships/image" Target="../media/image19.png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18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89.png"/><Relationship Id="rId4" Type="http://schemas.openxmlformats.org/officeDocument/2006/relationships/image" Target="../media/image187.png"/><Relationship Id="rId9" Type="http://schemas.openxmlformats.org/officeDocument/2006/relationships/image" Target="../media/image1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image" Target="../media/image30.png"/><Relationship Id="rId1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1510.png"/><Relationship Id="rId12" Type="http://schemas.openxmlformats.org/officeDocument/2006/relationships/image" Target="../media/image29.png"/><Relationship Id="rId17" Type="http://schemas.openxmlformats.org/officeDocument/2006/relationships/image" Target="../media/image9.png"/><Relationship Id="rId2" Type="http://schemas.openxmlformats.org/officeDocument/2006/relationships/image" Target="../media/image25.png"/><Relationship Id="rId16" Type="http://schemas.openxmlformats.org/officeDocument/2006/relationships/image" Target="../media/image7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28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10" Type="http://schemas.openxmlformats.org/officeDocument/2006/relationships/image" Target="../media/image1810.png"/><Relationship Id="rId19" Type="http://schemas.openxmlformats.org/officeDocument/2006/relationships/image" Target="../media/image11.png"/><Relationship Id="rId4" Type="http://schemas.openxmlformats.org/officeDocument/2006/relationships/image" Target="../media/image26.png"/><Relationship Id="rId9" Type="http://schemas.openxmlformats.org/officeDocument/2006/relationships/image" Target="../media/image1710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18" Type="http://schemas.openxmlformats.org/officeDocument/2006/relationships/image" Target="../media/image9.png"/><Relationship Id="rId3" Type="http://schemas.openxmlformats.org/officeDocument/2006/relationships/image" Target="../media/image3.jpeg"/><Relationship Id="rId21" Type="http://schemas.openxmlformats.org/officeDocument/2006/relationships/image" Target="../media/image45.png"/><Relationship Id="rId7" Type="http://schemas.openxmlformats.org/officeDocument/2006/relationships/image" Target="../media/image190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35.png"/><Relationship Id="rId16" Type="http://schemas.openxmlformats.org/officeDocument/2006/relationships/image" Target="../media/image42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11" Type="http://schemas.openxmlformats.org/officeDocument/2006/relationships/image" Target="../media/image8.png"/><Relationship Id="rId15" Type="http://schemas.openxmlformats.org/officeDocument/2006/relationships/image" Target="../media/image41.png"/><Relationship Id="rId10" Type="http://schemas.openxmlformats.org/officeDocument/2006/relationships/image" Target="../media/image7.png"/><Relationship Id="rId19" Type="http://schemas.openxmlformats.org/officeDocument/2006/relationships/image" Target="../media/image44.png"/><Relationship Id="rId9" Type="http://schemas.openxmlformats.org/officeDocument/2006/relationships/image" Target="../media/image37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510.png"/><Relationship Id="rId12" Type="http://schemas.openxmlformats.org/officeDocument/2006/relationships/image" Target="../media/image52.png"/><Relationship Id="rId17" Type="http://schemas.openxmlformats.org/officeDocument/2006/relationships/image" Target="../media/image23.png"/><Relationship Id="rId2" Type="http://schemas.openxmlformats.org/officeDocument/2006/relationships/image" Target="../media/image46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.png"/><Relationship Id="rId11" Type="http://schemas.openxmlformats.org/officeDocument/2006/relationships/image" Target="../media/image51.png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image" Target="../media/image50.png"/><Relationship Id="rId19" Type="http://schemas.openxmlformats.org/officeDocument/2006/relationships/image" Target="../media/image54.png"/><Relationship Id="rId4" Type="http://schemas.openxmlformats.org/officeDocument/2006/relationships/image" Target="../media/image47.png"/><Relationship Id="rId9" Type="http://schemas.openxmlformats.org/officeDocument/2006/relationships/image" Target="../media/image49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13" Type="http://schemas.openxmlformats.org/officeDocument/2006/relationships/image" Target="../media/image460.png"/><Relationship Id="rId18" Type="http://schemas.openxmlformats.org/officeDocument/2006/relationships/image" Target="../media/image60.png"/><Relationship Id="rId26" Type="http://schemas.openxmlformats.org/officeDocument/2006/relationships/image" Target="../media/image67.png"/><Relationship Id="rId3" Type="http://schemas.openxmlformats.org/officeDocument/2006/relationships/image" Target="../media/image56.png"/><Relationship Id="rId21" Type="http://schemas.openxmlformats.org/officeDocument/2006/relationships/image" Target="../media/image63.png"/><Relationship Id="rId7" Type="http://schemas.openxmlformats.org/officeDocument/2006/relationships/image" Target="../media/image400.png"/><Relationship Id="rId12" Type="http://schemas.openxmlformats.org/officeDocument/2006/relationships/image" Target="../media/image450.png"/><Relationship Id="rId17" Type="http://schemas.openxmlformats.org/officeDocument/2006/relationships/image" Target="../media/image59.png"/><Relationship Id="rId25" Type="http://schemas.openxmlformats.org/officeDocument/2006/relationships/image" Target="../media/image66.png"/><Relationship Id="rId2" Type="http://schemas.openxmlformats.org/officeDocument/2006/relationships/image" Target="../media/image55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0.png"/><Relationship Id="rId11" Type="http://schemas.openxmlformats.org/officeDocument/2006/relationships/image" Target="../media/image440.png"/><Relationship Id="rId24" Type="http://schemas.openxmlformats.org/officeDocument/2006/relationships/image" Target="../media/image65.png"/><Relationship Id="rId5" Type="http://schemas.openxmlformats.org/officeDocument/2006/relationships/image" Target="../media/image57.png"/><Relationship Id="rId15" Type="http://schemas.openxmlformats.org/officeDocument/2006/relationships/image" Target="../media/image7.png"/><Relationship Id="rId23" Type="http://schemas.openxmlformats.org/officeDocument/2006/relationships/image" Target="../media/image9.png"/><Relationship Id="rId10" Type="http://schemas.openxmlformats.org/officeDocument/2006/relationships/image" Target="../media/image430.png"/><Relationship Id="rId19" Type="http://schemas.openxmlformats.org/officeDocument/2006/relationships/image" Target="../media/image61.png"/><Relationship Id="rId4" Type="http://schemas.openxmlformats.org/officeDocument/2006/relationships/image" Target="../media/image3.jpeg"/><Relationship Id="rId9" Type="http://schemas.openxmlformats.org/officeDocument/2006/relationships/image" Target="../media/image420.png"/><Relationship Id="rId14" Type="http://schemas.openxmlformats.org/officeDocument/2006/relationships/image" Target="../media/image8.png"/><Relationship Id="rId22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79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65.png"/><Relationship Id="rId2" Type="http://schemas.openxmlformats.org/officeDocument/2006/relationships/image" Target="../media/image3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86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4.png"/><Relationship Id="rId5" Type="http://schemas.openxmlformats.org/officeDocument/2006/relationships/image" Target="../media/image82.png"/><Relationship Id="rId10" Type="http://schemas.openxmlformats.org/officeDocument/2006/relationships/image" Target="../media/image65.png"/><Relationship Id="rId4" Type="http://schemas.openxmlformats.org/officeDocument/2006/relationships/image" Target="../media/image81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99.png"/><Relationship Id="rId3" Type="http://schemas.openxmlformats.org/officeDocument/2006/relationships/image" Target="../media/image3.jpe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9.png"/><Relationship Id="rId2" Type="http://schemas.openxmlformats.org/officeDocument/2006/relationships/image" Target="../media/image87.png"/><Relationship Id="rId16" Type="http://schemas.openxmlformats.org/officeDocument/2006/relationships/image" Target="../media/image8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7.png"/><Relationship Id="rId10" Type="http://schemas.openxmlformats.org/officeDocument/2006/relationships/image" Target="../media/image94.png"/><Relationship Id="rId19" Type="http://schemas.openxmlformats.org/officeDocument/2006/relationships/image" Target="../media/image100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610" y="1166377"/>
            <a:ext cx="4304149" cy="5188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98" y="1167304"/>
            <a:ext cx="4548010" cy="52674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716875"/>
              </p:ext>
            </p:extLst>
          </p:nvPr>
        </p:nvGraphicFramePr>
        <p:xfrm>
          <a:off x="6198474" y="1877575"/>
          <a:ext cx="2703648" cy="134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12">
                  <a:extLst>
                    <a:ext uri="{9D8B030D-6E8A-4147-A177-3AD203B41FA5}">
                      <a16:colId xmlns:a16="http://schemas.microsoft.com/office/drawing/2014/main" val="341708977"/>
                    </a:ext>
                  </a:extLst>
                </a:gridCol>
                <a:gridCol w="675912">
                  <a:extLst>
                    <a:ext uri="{9D8B030D-6E8A-4147-A177-3AD203B41FA5}">
                      <a16:colId xmlns:a16="http://schemas.microsoft.com/office/drawing/2014/main" val="931003620"/>
                    </a:ext>
                  </a:extLst>
                </a:gridCol>
                <a:gridCol w="675912">
                  <a:extLst>
                    <a:ext uri="{9D8B030D-6E8A-4147-A177-3AD203B41FA5}">
                      <a16:colId xmlns:a16="http://schemas.microsoft.com/office/drawing/2014/main" val="430465661"/>
                    </a:ext>
                  </a:extLst>
                </a:gridCol>
                <a:gridCol w="675912">
                  <a:extLst>
                    <a:ext uri="{9D8B030D-6E8A-4147-A177-3AD203B41FA5}">
                      <a16:colId xmlns:a16="http://schemas.microsoft.com/office/drawing/2014/main" val="3164432539"/>
                    </a:ext>
                  </a:extLst>
                </a:gridCol>
              </a:tblGrid>
              <a:tr h="6703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541306"/>
                  </a:ext>
                </a:extLst>
              </a:tr>
              <a:tr h="67037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513361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050910" y="1850375"/>
            <a:ext cx="902526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1141964" y="2604518"/>
            <a:ext cx="921968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852" y="3521073"/>
            <a:ext cx="2124075" cy="146685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2576796" y="3618757"/>
            <a:ext cx="1758522" cy="966651"/>
          </a:xfrm>
          <a:prstGeom prst="wedgeRoundRectCallout">
            <a:avLst>
              <a:gd name="adj1" fmla="val -68761"/>
              <a:gd name="adj2" fmla="val 51255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580479" y="3760450"/>
            <a:ext cx="175483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latin typeface="KG Red Hands" panose="02000505000000020004" pitchFamily="2" charset="0"/>
              </a:rPr>
              <a:t>This is half of my sweets</a:t>
            </a:r>
            <a:endParaRPr lang="en-GB" sz="1600" dirty="0">
              <a:latin typeface="KG Red Hands" panose="02000505000000020004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845125" y="-209507"/>
            <a:ext cx="10412449" cy="6742287"/>
            <a:chOff x="-845125" y="-209507"/>
            <a:chExt cx="10412449" cy="6742287"/>
          </a:xfrm>
        </p:grpSpPr>
        <p:sp>
          <p:nvSpPr>
            <p:cNvPr id="5" name="Rounded Rectangle 4"/>
            <p:cNvSpPr/>
            <p:nvPr/>
          </p:nvSpPr>
          <p:spPr>
            <a:xfrm>
              <a:off x="-845125" y="-209507"/>
              <a:ext cx="6409509" cy="1072582"/>
            </a:xfrm>
            <a:prstGeom prst="roundRect">
              <a:avLst>
                <a:gd name="adj" fmla="val 17141"/>
              </a:avLst>
            </a:prstGeom>
            <a:solidFill>
              <a:schemeClr val="accent2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27551" y="160943"/>
              <a:ext cx="1088358" cy="54914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8847324" y="279259"/>
              <a:ext cx="720000" cy="72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002920" y="1238156"/>
              <a:ext cx="128582" cy="5294624"/>
            </a:xfrm>
            <a:prstGeom prst="roundRect">
              <a:avLst>
                <a:gd name="adj" fmla="val 375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6062" y="3668738"/>
              <a:ext cx="319237" cy="382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37381" y="1192329"/>
              <a:ext cx="319237" cy="382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4" y="4461564"/>
            <a:ext cx="984712" cy="139130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86" y="4795955"/>
            <a:ext cx="999372" cy="141201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74" y="4462058"/>
            <a:ext cx="987166" cy="13947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36" y="4877183"/>
            <a:ext cx="950982" cy="134364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80" y="4384925"/>
            <a:ext cx="1038466" cy="14672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98474" y="2547952"/>
            <a:ext cx="1351824" cy="670377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994" y="1192329"/>
            <a:ext cx="341406" cy="4999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012" y="3635510"/>
            <a:ext cx="438950" cy="499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6434" y="1192329"/>
            <a:ext cx="438950" cy="4999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13191" y="279259"/>
            <a:ext cx="73158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704" y="1148127"/>
            <a:ext cx="4304149" cy="56331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33886" y="4484170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45147" y="1192534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869995" y="1374159"/>
            <a:ext cx="3212676" cy="2236681"/>
            <a:chOff x="5795629" y="1240525"/>
            <a:chExt cx="3033924" cy="215889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629" y="1240525"/>
              <a:ext cx="3033924" cy="2158892"/>
            </a:xfrm>
            <a:prstGeom prst="rect">
              <a:avLst/>
            </a:prstGeom>
          </p:spPr>
        </p:pic>
        <p:sp>
          <p:nvSpPr>
            <p:cNvPr id="36" name="Cube 35"/>
            <p:cNvSpPr/>
            <p:nvPr/>
          </p:nvSpPr>
          <p:spPr>
            <a:xfrm>
              <a:off x="6041330" y="1679353"/>
              <a:ext cx="533069" cy="502148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54" y="3564191"/>
            <a:ext cx="3209741" cy="228368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26" y="1887511"/>
            <a:ext cx="505144" cy="50507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685091" y="1598473"/>
            <a:ext cx="1017966" cy="813543"/>
            <a:chOff x="7866978" y="3809705"/>
            <a:chExt cx="1017966" cy="81354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978" y="3809705"/>
              <a:ext cx="1017966" cy="813543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8134717" y="4199142"/>
              <a:ext cx="541465" cy="34308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Cube 75"/>
          <p:cNvSpPr/>
          <p:nvPr/>
        </p:nvSpPr>
        <p:spPr>
          <a:xfrm>
            <a:off x="6288633" y="4065480"/>
            <a:ext cx="564476" cy="520241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7816731" y="3847635"/>
            <a:ext cx="1017966" cy="813543"/>
            <a:chOff x="7866978" y="3809705"/>
            <a:chExt cx="1017966" cy="813543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978" y="3809705"/>
              <a:ext cx="1017966" cy="813543"/>
            </a:xfrm>
            <a:prstGeom prst="rect">
              <a:avLst/>
            </a:prstGeom>
          </p:spPr>
        </p:pic>
        <p:sp>
          <p:nvSpPr>
            <p:cNvPr id="79" name="Rectangle 78"/>
            <p:cNvSpPr/>
            <p:nvPr/>
          </p:nvSpPr>
          <p:spPr>
            <a:xfrm>
              <a:off x="8134717" y="4199142"/>
              <a:ext cx="541465" cy="34308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3103902" y="1745759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324748" y="1745759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515508" y="1745759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775667" y="5228139"/>
            <a:ext cx="698882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754461" y="6028905"/>
            <a:ext cx="698882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05" y="1493222"/>
            <a:ext cx="505144" cy="505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1534" y="1710371"/>
            <a:ext cx="664522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1455" y="1710370"/>
            <a:ext cx="871804" cy="9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9564" y="1710370"/>
            <a:ext cx="853514" cy="96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365" y="1148127"/>
            <a:ext cx="4450466" cy="5474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8253" y="1998296"/>
            <a:ext cx="670618" cy="329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6470" y="4235538"/>
            <a:ext cx="676715" cy="32921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4994" y="1192329"/>
            <a:ext cx="341406" cy="4999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7245" y="4456075"/>
            <a:ext cx="438950" cy="49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10231" y="1192329"/>
            <a:ext cx="438950" cy="4999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95773" y="269463"/>
            <a:ext cx="87790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4035" y="4706033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45147" y="1192534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4" name="Table 83"/>
          <p:cNvGraphicFramePr>
            <a:graphicFrameLocks noGrp="1"/>
          </p:cNvGraphicFramePr>
          <p:nvPr/>
        </p:nvGraphicFramePr>
        <p:xfrm>
          <a:off x="5882953" y="4917738"/>
          <a:ext cx="3431352" cy="86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838">
                  <a:extLst>
                    <a:ext uri="{9D8B030D-6E8A-4147-A177-3AD203B41FA5}">
                      <a16:colId xmlns:a16="http://schemas.microsoft.com/office/drawing/2014/main" val="1433638505"/>
                    </a:ext>
                  </a:extLst>
                </a:gridCol>
                <a:gridCol w="857838">
                  <a:extLst>
                    <a:ext uri="{9D8B030D-6E8A-4147-A177-3AD203B41FA5}">
                      <a16:colId xmlns:a16="http://schemas.microsoft.com/office/drawing/2014/main" val="1426761107"/>
                    </a:ext>
                  </a:extLst>
                </a:gridCol>
                <a:gridCol w="857838">
                  <a:extLst>
                    <a:ext uri="{9D8B030D-6E8A-4147-A177-3AD203B41FA5}">
                      <a16:colId xmlns:a16="http://schemas.microsoft.com/office/drawing/2014/main" val="2422195552"/>
                    </a:ext>
                  </a:extLst>
                </a:gridCol>
                <a:gridCol w="857838">
                  <a:extLst>
                    <a:ext uri="{9D8B030D-6E8A-4147-A177-3AD203B41FA5}">
                      <a16:colId xmlns:a16="http://schemas.microsoft.com/office/drawing/2014/main" val="3206467077"/>
                    </a:ext>
                  </a:extLst>
                </a:gridCol>
              </a:tblGrid>
              <a:tr h="431030">
                <a:tc gridSpan="2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805998"/>
                  </a:ext>
                </a:extLst>
              </a:tr>
              <a:tr h="43103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927510"/>
                  </a:ext>
                </a:extLst>
              </a:tr>
            </a:tbl>
          </a:graphicData>
        </a:graphic>
      </p:graphicFrame>
      <p:sp>
        <p:nvSpPr>
          <p:cNvPr id="85" name="Oval 84"/>
          <p:cNvSpPr/>
          <p:nvPr/>
        </p:nvSpPr>
        <p:spPr>
          <a:xfrm>
            <a:off x="2650573" y="2264228"/>
            <a:ext cx="536764" cy="566057"/>
          </a:xfrm>
          <a:prstGeom prst="ellipse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650573" y="3122060"/>
            <a:ext cx="536764" cy="566057"/>
          </a:xfrm>
          <a:prstGeom prst="ellipse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659282" y="3936347"/>
            <a:ext cx="536764" cy="566057"/>
          </a:xfrm>
          <a:prstGeom prst="ellipse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89" y="1151169"/>
            <a:ext cx="4596782" cy="5151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362" y="1141637"/>
            <a:ext cx="4480948" cy="334089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994" y="1192329"/>
            <a:ext cx="341406" cy="4999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22" y="4695507"/>
            <a:ext cx="438950" cy="4938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3160" y="1181527"/>
            <a:ext cx="438950" cy="4999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2483" y="282026"/>
            <a:ext cx="73158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69" y="1187861"/>
            <a:ext cx="4346825" cy="52674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98763" y="1238156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26730" y="3737006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665728" y="2834844"/>
          <a:ext cx="4126660" cy="46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66">
                  <a:extLst>
                    <a:ext uri="{9D8B030D-6E8A-4147-A177-3AD203B41FA5}">
                      <a16:colId xmlns:a16="http://schemas.microsoft.com/office/drawing/2014/main" val="3592287023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1334513717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3780752177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3023088482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3385290317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767067705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3335055423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1770120765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687580586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3541593196"/>
                    </a:ext>
                  </a:extLst>
                </a:gridCol>
              </a:tblGrid>
              <a:tr h="232609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925660"/>
                  </a:ext>
                </a:extLst>
              </a:tr>
              <a:tr h="232609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429162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530564" y="2733202"/>
            <a:ext cx="4323407" cy="18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8671" y="3199723"/>
            <a:ext cx="4323407" cy="18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649380" y="4352757"/>
          <a:ext cx="4126660" cy="46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66">
                  <a:extLst>
                    <a:ext uri="{9D8B030D-6E8A-4147-A177-3AD203B41FA5}">
                      <a16:colId xmlns:a16="http://schemas.microsoft.com/office/drawing/2014/main" val="3592287023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1334513717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3780752177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3023088482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3385290317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767067705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3335055423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1770120765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687580586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3541593196"/>
                    </a:ext>
                  </a:extLst>
                </a:gridCol>
              </a:tblGrid>
              <a:tr h="232609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925660"/>
                  </a:ext>
                </a:extLst>
              </a:tr>
              <a:tr h="232609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429162"/>
                  </a:ext>
                </a:extLst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514216" y="4251115"/>
            <a:ext cx="4323407" cy="18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2323" y="4717636"/>
            <a:ext cx="4323407" cy="18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643835" y="5684496"/>
          <a:ext cx="4126660" cy="46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66">
                  <a:extLst>
                    <a:ext uri="{9D8B030D-6E8A-4147-A177-3AD203B41FA5}">
                      <a16:colId xmlns:a16="http://schemas.microsoft.com/office/drawing/2014/main" val="3592287023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1334513717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3780752177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3023088482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3385290317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767067705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3335055423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1770120765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687580586"/>
                    </a:ext>
                  </a:extLst>
                </a:gridCol>
                <a:gridCol w="412666">
                  <a:extLst>
                    <a:ext uri="{9D8B030D-6E8A-4147-A177-3AD203B41FA5}">
                      <a16:colId xmlns:a16="http://schemas.microsoft.com/office/drawing/2014/main" val="3541593196"/>
                    </a:ext>
                  </a:extLst>
                </a:gridCol>
              </a:tblGrid>
              <a:tr h="232609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925660"/>
                  </a:ext>
                </a:extLst>
              </a:tr>
              <a:tr h="232609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429162"/>
                  </a:ext>
                </a:extLst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508671" y="5582854"/>
            <a:ext cx="4323407" cy="18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86778" y="6049375"/>
            <a:ext cx="4323407" cy="18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727779" y="2382892"/>
            <a:ext cx="0" cy="504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713242" y="3880419"/>
            <a:ext cx="0" cy="504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56" y="3757607"/>
            <a:ext cx="1851581" cy="1278671"/>
          </a:xfrm>
          <a:prstGeom prst="rect">
            <a:avLst/>
          </a:prstGeom>
        </p:spPr>
      </p:pic>
      <p:sp>
        <p:nvSpPr>
          <p:cNvPr id="69" name="Rounded Rectangular Callout 68"/>
          <p:cNvSpPr/>
          <p:nvPr/>
        </p:nvSpPr>
        <p:spPr>
          <a:xfrm>
            <a:off x="7304733" y="3830255"/>
            <a:ext cx="2222095" cy="1449079"/>
          </a:xfrm>
          <a:prstGeom prst="wedgeRoundRectCallout">
            <a:avLst>
              <a:gd name="adj1" fmla="val -78197"/>
              <a:gd name="adj2" fmla="val 46654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22" y="1149318"/>
            <a:ext cx="4554107" cy="1237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014" y="2016096"/>
            <a:ext cx="475529" cy="499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9670" y="3148204"/>
            <a:ext cx="536494" cy="43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850" y="3188933"/>
            <a:ext cx="341406" cy="377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5831" y="3187362"/>
            <a:ext cx="554784" cy="377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5254" y="3552827"/>
            <a:ext cx="445047" cy="4938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497" y="4712899"/>
            <a:ext cx="377985" cy="3840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9386" y="4712899"/>
            <a:ext cx="548688" cy="3840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7665" y="6071181"/>
            <a:ext cx="493819" cy="3840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38827" y="6057708"/>
            <a:ext cx="463336" cy="384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70824" y="3874101"/>
            <a:ext cx="2066723" cy="140829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50841" y="1211395"/>
            <a:ext cx="438950" cy="4938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62684" y="3719053"/>
            <a:ext cx="438950" cy="4938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77518" y="279259"/>
            <a:ext cx="859611" cy="859611"/>
          </a:xfrm>
          <a:prstGeom prst="rect">
            <a:avLst/>
          </a:prstGeom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D6121E11-2FC1-4E71-8356-24502AD6A10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49" y="4696987"/>
            <a:ext cx="579170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0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746" y="1149836"/>
            <a:ext cx="4200508" cy="5633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4" y="1166739"/>
            <a:ext cx="4548010" cy="45297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6000" y="4490228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66128" y="123018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" y="1679249"/>
            <a:ext cx="2618151" cy="212566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26" y="1929392"/>
            <a:ext cx="2078202" cy="1687282"/>
          </a:xfrm>
          <a:prstGeom prst="rect">
            <a:avLst/>
          </a:prstGeom>
        </p:spPr>
      </p:pic>
      <p:sp>
        <p:nvSpPr>
          <p:cNvPr id="78" name="Pentagon 77"/>
          <p:cNvSpPr/>
          <p:nvPr/>
        </p:nvSpPr>
        <p:spPr>
          <a:xfrm rot="20816409">
            <a:off x="395508" y="3114320"/>
            <a:ext cx="1112942" cy="473873"/>
          </a:xfrm>
          <a:prstGeom prst="homePlate">
            <a:avLst>
              <a:gd name="adj" fmla="val 6654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Pentagon 80"/>
          <p:cNvSpPr/>
          <p:nvPr/>
        </p:nvSpPr>
        <p:spPr>
          <a:xfrm rot="20816409">
            <a:off x="1980612" y="3114319"/>
            <a:ext cx="1112942" cy="473873"/>
          </a:xfrm>
          <a:prstGeom prst="homePlate">
            <a:avLst>
              <a:gd name="adj" fmla="val 6654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46" y="1221697"/>
            <a:ext cx="1851581" cy="127867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21" y="2371605"/>
            <a:ext cx="2000903" cy="1381789"/>
          </a:xfrm>
          <a:prstGeom prst="rect">
            <a:avLst/>
          </a:prstGeom>
        </p:spPr>
      </p:pic>
      <p:sp>
        <p:nvSpPr>
          <p:cNvPr id="86" name="Rounded Rectangular Callout 85"/>
          <p:cNvSpPr/>
          <p:nvPr/>
        </p:nvSpPr>
        <p:spPr>
          <a:xfrm>
            <a:off x="5878286" y="2773033"/>
            <a:ext cx="1717181" cy="849609"/>
          </a:xfrm>
          <a:prstGeom prst="wedgeRoundRectCallout">
            <a:avLst>
              <a:gd name="adj1" fmla="val 70396"/>
              <a:gd name="adj2" fmla="val 25129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ounded Rectangular Callout 87"/>
          <p:cNvSpPr/>
          <p:nvPr/>
        </p:nvSpPr>
        <p:spPr>
          <a:xfrm>
            <a:off x="7688564" y="1418952"/>
            <a:ext cx="1717181" cy="849609"/>
          </a:xfrm>
          <a:prstGeom prst="wedgeRoundRectCallout">
            <a:avLst>
              <a:gd name="adj1" fmla="val -78197"/>
              <a:gd name="adj2" fmla="val 46654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4018" y="3099408"/>
            <a:ext cx="737680" cy="634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578" y="3114581"/>
            <a:ext cx="737680" cy="6340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8564" y="1507505"/>
            <a:ext cx="1707028" cy="7254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0189" y="2876338"/>
            <a:ext cx="1707028" cy="72548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6886" y="4490228"/>
            <a:ext cx="438950" cy="49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04880" y="1192329"/>
            <a:ext cx="438950" cy="4999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77518" y="293533"/>
            <a:ext cx="85961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w3i9sxi97owk.cloudfront.net/uploads/stream/2020/03/106366/18162433/box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02" y="1554314"/>
            <a:ext cx="2186326" cy="14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56518" y="1124825"/>
            <a:ext cx="45164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Which of these are equal to 15?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A rope measures 30 metres.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The rope is cut into 10 equal sized pieces.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What is the total length of 5 of these pieces?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8" y="3606325"/>
            <a:ext cx="4534581" cy="14716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6000" y="3497444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66128" y="123018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796658" y="1902354"/>
            <a:ext cx="1786087" cy="4969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27286" y="1876022"/>
                <a:ext cx="1756065" cy="790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 5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286" y="1876022"/>
                <a:ext cx="1756065" cy="790281"/>
              </a:xfrm>
              <a:prstGeom prst="rect">
                <a:avLst/>
              </a:prstGeom>
              <a:blipFill>
                <a:blip r:embed="rId5"/>
                <a:stretch>
                  <a:fillRect l="-3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/>
          <p:cNvSpPr/>
          <p:nvPr/>
        </p:nvSpPr>
        <p:spPr>
          <a:xfrm>
            <a:off x="764346" y="2725582"/>
            <a:ext cx="1786087" cy="4969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87351" y="2750581"/>
                <a:ext cx="1140076" cy="73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20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 5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51" y="2750581"/>
                <a:ext cx="1140076" cy="730136"/>
              </a:xfrm>
              <a:prstGeom prst="rect">
                <a:avLst/>
              </a:prstGeom>
              <a:blipFill>
                <a:blip r:embed="rId6"/>
                <a:stretch>
                  <a:fillRect l="-5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/>
          <p:cNvSpPr/>
          <p:nvPr/>
        </p:nvSpPr>
        <p:spPr>
          <a:xfrm>
            <a:off x="2805015" y="2734277"/>
            <a:ext cx="1786087" cy="4969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281458" y="2707163"/>
                <a:ext cx="1756065" cy="790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1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 5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458" y="2707163"/>
                <a:ext cx="1756065" cy="790281"/>
              </a:xfrm>
              <a:prstGeom prst="rect">
                <a:avLst/>
              </a:prstGeom>
              <a:blipFill>
                <a:blip r:embed="rId7"/>
                <a:stretch>
                  <a:fillRect l="-3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ounded Rectangle 60"/>
          <p:cNvSpPr/>
          <p:nvPr/>
        </p:nvSpPr>
        <p:spPr>
          <a:xfrm>
            <a:off x="754566" y="1902354"/>
            <a:ext cx="1786087" cy="4969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57968" y="1867201"/>
                <a:ext cx="1042273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10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 5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68" y="1867201"/>
                <a:ext cx="1042273" cy="513282"/>
              </a:xfrm>
              <a:prstGeom prst="rect">
                <a:avLst/>
              </a:prstGeom>
              <a:blipFill>
                <a:blip r:embed="rId8"/>
                <a:stretch>
                  <a:fillRect l="-6433" r="-4678" b="-15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5636776" y="1190208"/>
            <a:ext cx="43160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Danny has two boxes of sweets.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He puts the sweets into smaller bags.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There are 5 in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each bag.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How many bags can Danny fill using all the sweets?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pic>
        <p:nvPicPr>
          <p:cNvPr id="63" name="Picture 2" descr="https://dw3i9sxi97owk.cloudfront.net/uploads/stream/2020/03/106366/18162433/box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867" y="1566854"/>
            <a:ext cx="2186326" cy="14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w3i9sxi97owk.cloudfront.net/uploads/stream/2020/03/106366/18162435/packet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017" y="3342197"/>
            <a:ext cx="1932908" cy="199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868" y="3480618"/>
            <a:ext cx="438950" cy="499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04896" y="1193554"/>
            <a:ext cx="438950" cy="499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5773" y="278295"/>
            <a:ext cx="87790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7" y="4881599"/>
            <a:ext cx="1494777" cy="15927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845125" y="-209507"/>
            <a:ext cx="10412449" cy="6742287"/>
            <a:chOff x="-845125" y="-209507"/>
            <a:chExt cx="10412449" cy="6742287"/>
          </a:xfrm>
        </p:grpSpPr>
        <p:sp>
          <p:nvSpPr>
            <p:cNvPr id="5" name="Rounded Rectangle 4"/>
            <p:cNvSpPr/>
            <p:nvPr/>
          </p:nvSpPr>
          <p:spPr>
            <a:xfrm>
              <a:off x="-845125" y="-209507"/>
              <a:ext cx="6409509" cy="1072582"/>
            </a:xfrm>
            <a:prstGeom prst="roundRect">
              <a:avLst>
                <a:gd name="adj" fmla="val 17141"/>
              </a:avLst>
            </a:prstGeom>
            <a:solidFill>
              <a:schemeClr val="accent2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27551" y="160943"/>
              <a:ext cx="1088358" cy="54914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8847324" y="279259"/>
              <a:ext cx="720000" cy="72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002920" y="1238156"/>
              <a:ext cx="128582" cy="5294624"/>
            </a:xfrm>
            <a:prstGeom prst="roundRect">
              <a:avLst>
                <a:gd name="adj" fmla="val 375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37381" y="1192329"/>
              <a:ext cx="319237" cy="382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7" y="3550444"/>
            <a:ext cx="1494777" cy="15927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72" y="3550443"/>
            <a:ext cx="1494777" cy="15927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76" y="3550442"/>
            <a:ext cx="1494777" cy="15927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72" y="4939985"/>
            <a:ext cx="1494777" cy="1592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47" y="1774466"/>
            <a:ext cx="3639849" cy="16888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20" y="1202009"/>
            <a:ext cx="4548010" cy="3206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759" y="1172836"/>
            <a:ext cx="4346825" cy="35969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7524" y="1172836"/>
            <a:ext cx="438950" cy="49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80567" y="280599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54" y="1193007"/>
            <a:ext cx="4352921" cy="193869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64" y="1179563"/>
            <a:ext cx="4548010" cy="48955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845125" y="-209507"/>
            <a:ext cx="10412449" cy="6742287"/>
            <a:chOff x="-845125" y="-209507"/>
            <a:chExt cx="10412449" cy="6742287"/>
          </a:xfrm>
        </p:grpSpPr>
        <p:sp>
          <p:nvSpPr>
            <p:cNvPr id="5" name="Rounded Rectangle 4"/>
            <p:cNvSpPr/>
            <p:nvPr/>
          </p:nvSpPr>
          <p:spPr>
            <a:xfrm>
              <a:off x="-845125" y="-209507"/>
              <a:ext cx="6409509" cy="1072582"/>
            </a:xfrm>
            <a:prstGeom prst="roundRect">
              <a:avLst>
                <a:gd name="adj" fmla="val 17141"/>
              </a:avLst>
            </a:prstGeom>
            <a:solidFill>
              <a:schemeClr val="accent2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27551" y="160943"/>
              <a:ext cx="1088358" cy="54914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8847324" y="279259"/>
              <a:ext cx="720000" cy="72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002920" y="1238156"/>
              <a:ext cx="128582" cy="5294624"/>
            </a:xfrm>
            <a:prstGeom prst="roundRect">
              <a:avLst>
                <a:gd name="adj" fmla="val 375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37381" y="1192329"/>
              <a:ext cx="319237" cy="382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Isosceles Triangle 24"/>
          <p:cNvSpPr/>
          <p:nvPr/>
        </p:nvSpPr>
        <p:spPr>
          <a:xfrm>
            <a:off x="6202552" y="1917147"/>
            <a:ext cx="714103" cy="61830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776627" y="1964691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627" y="1964691"/>
                <a:ext cx="53412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923574" y="197778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574" y="1977783"/>
                <a:ext cx="534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375693" y="2017269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18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>
            <a:off x="6175995" y="3029753"/>
            <a:ext cx="714103" cy="61830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Diamond 43"/>
          <p:cNvSpPr/>
          <p:nvPr/>
        </p:nvSpPr>
        <p:spPr>
          <a:xfrm>
            <a:off x="7262203" y="2951376"/>
            <a:ext cx="669975" cy="69668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767573" y="3078271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573" y="3078271"/>
                <a:ext cx="5341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932178" y="3051337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178" y="3051337"/>
                <a:ext cx="53412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8349461" y="3090823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30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53" name="Diamond 52"/>
          <p:cNvSpPr/>
          <p:nvPr/>
        </p:nvSpPr>
        <p:spPr>
          <a:xfrm>
            <a:off x="7297039" y="4096182"/>
            <a:ext cx="669975" cy="69668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862415" y="4230187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15" y="4230187"/>
                <a:ext cx="48282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932178" y="419614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178" y="4196143"/>
                <a:ext cx="53412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8349461" y="423562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10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57" name="5-Point Star 56"/>
          <p:cNvSpPr/>
          <p:nvPr/>
        </p:nvSpPr>
        <p:spPr>
          <a:xfrm>
            <a:off x="6219384" y="4092525"/>
            <a:ext cx="707831" cy="696686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>
            <a:off x="7260971" y="1911403"/>
            <a:ext cx="714103" cy="61830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429" y="1946759"/>
            <a:ext cx="3944454" cy="548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363" y="3064563"/>
            <a:ext cx="3944454" cy="548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3656" y="4183409"/>
            <a:ext cx="3938357" cy="54868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76552" y="1178715"/>
            <a:ext cx="438950" cy="49991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74470" y="265785"/>
            <a:ext cx="8657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53" y="1181363"/>
            <a:ext cx="4548010" cy="52674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143" y="1156026"/>
            <a:ext cx="4554107" cy="50174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845125" y="-209507"/>
            <a:ext cx="10412449" cy="6742287"/>
            <a:chOff x="-845125" y="-209507"/>
            <a:chExt cx="10412449" cy="6742287"/>
          </a:xfrm>
        </p:grpSpPr>
        <p:sp>
          <p:nvSpPr>
            <p:cNvPr id="5" name="Rounded Rectangle 4"/>
            <p:cNvSpPr/>
            <p:nvPr/>
          </p:nvSpPr>
          <p:spPr>
            <a:xfrm>
              <a:off x="-845125" y="-209507"/>
              <a:ext cx="6409509" cy="1072582"/>
            </a:xfrm>
            <a:prstGeom prst="roundRect">
              <a:avLst>
                <a:gd name="adj" fmla="val 17141"/>
              </a:avLst>
            </a:prstGeom>
            <a:solidFill>
              <a:schemeClr val="accent2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27551" y="160943"/>
              <a:ext cx="1088358" cy="54914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8847324" y="279259"/>
              <a:ext cx="720000" cy="72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002920" y="1238156"/>
              <a:ext cx="128582" cy="5294624"/>
            </a:xfrm>
            <a:prstGeom prst="roundRect">
              <a:avLst>
                <a:gd name="adj" fmla="val 375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37381" y="1192329"/>
              <a:ext cx="319237" cy="382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93" y="2992955"/>
            <a:ext cx="1714630" cy="1184094"/>
          </a:xfrm>
          <a:prstGeom prst="rect">
            <a:avLst/>
          </a:prstGeom>
        </p:spPr>
      </p:pic>
      <p:sp>
        <p:nvSpPr>
          <p:cNvPr id="49" name="Rounded Rectangular Callout 48"/>
          <p:cNvSpPr/>
          <p:nvPr/>
        </p:nvSpPr>
        <p:spPr>
          <a:xfrm>
            <a:off x="7564875" y="1887700"/>
            <a:ext cx="1969450" cy="1016824"/>
          </a:xfrm>
          <a:prstGeom prst="wedgeRoundRectCallout">
            <a:avLst>
              <a:gd name="adj1" fmla="val -67200"/>
              <a:gd name="adj2" fmla="val 4772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ounded Rectangular Callout 60"/>
          <p:cNvSpPr/>
          <p:nvPr/>
        </p:nvSpPr>
        <p:spPr>
          <a:xfrm>
            <a:off x="5839355" y="3197397"/>
            <a:ext cx="1954301" cy="624214"/>
          </a:xfrm>
          <a:prstGeom prst="wedgeRoundRectCallout">
            <a:avLst>
              <a:gd name="adj1" fmla="val 67039"/>
              <a:gd name="adj2" fmla="val 1482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21" y="1887700"/>
            <a:ext cx="1641810" cy="1220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35" y="2739911"/>
            <a:ext cx="2827485" cy="287427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1524001" y="4043083"/>
            <a:ext cx="107576" cy="6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234956" y="4344237"/>
            <a:ext cx="317325" cy="28592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an 20"/>
          <p:cNvSpPr/>
          <p:nvPr/>
        </p:nvSpPr>
        <p:spPr>
          <a:xfrm>
            <a:off x="1983944" y="2031907"/>
            <a:ext cx="502023" cy="923910"/>
          </a:xfrm>
          <a:prstGeom prst="ca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Can 63"/>
          <p:cNvSpPr/>
          <p:nvPr/>
        </p:nvSpPr>
        <p:spPr>
          <a:xfrm>
            <a:off x="2643899" y="2031907"/>
            <a:ext cx="502023" cy="923910"/>
          </a:xfrm>
          <a:prstGeom prst="ca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1566" y="1954126"/>
            <a:ext cx="2005758" cy="8535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8626" y="3264996"/>
            <a:ext cx="1956986" cy="4877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5128" y="1181363"/>
            <a:ext cx="438950" cy="4999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14062" y="257538"/>
            <a:ext cx="84132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81" y="1148977"/>
            <a:ext cx="4480948" cy="545029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940573" y="1205347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76418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03" y="1574929"/>
            <a:ext cx="1604170" cy="887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528" y="2482436"/>
            <a:ext cx="708309" cy="80319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37" y="2493862"/>
            <a:ext cx="708309" cy="8031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97" y="2481171"/>
            <a:ext cx="708309" cy="80319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010" y="2481171"/>
            <a:ext cx="708309" cy="803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19" y="2679413"/>
            <a:ext cx="542410" cy="47792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59" y="1587947"/>
            <a:ext cx="1604170" cy="88712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6" y="2067234"/>
            <a:ext cx="1783889" cy="135759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09" y="2071179"/>
            <a:ext cx="1783889" cy="13575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28" y="4043083"/>
            <a:ext cx="1509602" cy="1748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5654" y="1170713"/>
            <a:ext cx="4218798" cy="45236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25434" y="1170713"/>
            <a:ext cx="438950" cy="4938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0567" y="266081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940573" y="1205347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517068" y="1124919"/>
            <a:ext cx="41892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Mrs Green bakes muffins.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She sells them in her shop.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On Monday she bakes 30 and sells 18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On Tuesday she bakes twice as many muffins but has the same amount left.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How many muffins did she sell on Tuesday?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36" y="1724004"/>
            <a:ext cx="1906631" cy="1692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99" y="1734343"/>
            <a:ext cx="1884538" cy="1719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2" y="1238155"/>
            <a:ext cx="981187" cy="13861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34" y="1238155"/>
            <a:ext cx="981187" cy="138617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66" y="1238155"/>
            <a:ext cx="981187" cy="138617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98" y="1238155"/>
            <a:ext cx="981187" cy="138617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30" y="1238155"/>
            <a:ext cx="981187" cy="13861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64" y="1238155"/>
            <a:ext cx="981187" cy="13861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7" y="2733572"/>
            <a:ext cx="1026229" cy="144980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35" y="2727689"/>
            <a:ext cx="1026229" cy="144980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15" y="2721806"/>
            <a:ext cx="1026229" cy="144980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58" y="2715923"/>
            <a:ext cx="1026229" cy="1449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12" y="4026115"/>
            <a:ext cx="1888304" cy="26679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38" y="2707633"/>
            <a:ext cx="1026229" cy="1449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35" y="1170467"/>
            <a:ext cx="4480948" cy="43407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0244" y="5575005"/>
            <a:ext cx="1231499" cy="77425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25434" y="1151045"/>
            <a:ext cx="438950" cy="4938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74470" y="260138"/>
            <a:ext cx="8657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597" y="1152938"/>
            <a:ext cx="4389500" cy="4895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17" y="1160169"/>
            <a:ext cx="4548010" cy="4523624"/>
          </a:xfrm>
          <a:prstGeom prst="rect">
            <a:avLst/>
          </a:prstGeom>
        </p:spPr>
      </p:pic>
      <p:sp>
        <p:nvSpPr>
          <p:cNvPr id="68" name="Freeform 67"/>
          <p:cNvSpPr/>
          <p:nvPr/>
        </p:nvSpPr>
        <p:spPr>
          <a:xfrm>
            <a:off x="5532268" y="4099752"/>
            <a:ext cx="1768276" cy="882479"/>
          </a:xfrm>
          <a:custGeom>
            <a:avLst/>
            <a:gdLst>
              <a:gd name="connsiteX0" fmla="*/ 221548 w 1768276"/>
              <a:gd name="connsiteY0" fmla="*/ 783708 h 882479"/>
              <a:gd name="connsiteX1" fmla="*/ 6395 w 1768276"/>
              <a:gd name="connsiteY1" fmla="*/ 487873 h 882479"/>
              <a:gd name="connsiteX2" fmla="*/ 113971 w 1768276"/>
              <a:gd name="connsiteY2" fmla="*/ 48602 h 882479"/>
              <a:gd name="connsiteX3" fmla="*/ 669783 w 1768276"/>
              <a:gd name="connsiteY3" fmla="*/ 138250 h 882479"/>
              <a:gd name="connsiteX4" fmla="*/ 1360065 w 1768276"/>
              <a:gd name="connsiteY4" fmla="*/ 3779 h 882479"/>
              <a:gd name="connsiteX5" fmla="*/ 1745548 w 1768276"/>
              <a:gd name="connsiteY5" fmla="*/ 317544 h 882479"/>
              <a:gd name="connsiteX6" fmla="*/ 1655901 w 1768276"/>
              <a:gd name="connsiteY6" fmla="*/ 810602 h 882479"/>
              <a:gd name="connsiteX7" fmla="*/ 1100089 w 1768276"/>
              <a:gd name="connsiteY7" fmla="*/ 783708 h 882479"/>
              <a:gd name="connsiteX8" fmla="*/ 624959 w 1768276"/>
              <a:gd name="connsiteY8" fmla="*/ 882320 h 882479"/>
              <a:gd name="connsiteX9" fmla="*/ 221548 w 1768276"/>
              <a:gd name="connsiteY9" fmla="*/ 783708 h 88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276" h="882479">
                <a:moveTo>
                  <a:pt x="221548" y="783708"/>
                </a:moveTo>
                <a:cubicBezTo>
                  <a:pt x="118454" y="717967"/>
                  <a:pt x="24324" y="610391"/>
                  <a:pt x="6395" y="487873"/>
                </a:cubicBezTo>
                <a:cubicBezTo>
                  <a:pt x="-11534" y="365355"/>
                  <a:pt x="3406" y="106872"/>
                  <a:pt x="113971" y="48602"/>
                </a:cubicBezTo>
                <a:cubicBezTo>
                  <a:pt x="224536" y="-9668"/>
                  <a:pt x="462101" y="145720"/>
                  <a:pt x="669783" y="138250"/>
                </a:cubicBezTo>
                <a:cubicBezTo>
                  <a:pt x="877465" y="130780"/>
                  <a:pt x="1180771" y="-26103"/>
                  <a:pt x="1360065" y="3779"/>
                </a:cubicBezTo>
                <a:cubicBezTo>
                  <a:pt x="1539359" y="33661"/>
                  <a:pt x="1696242" y="183074"/>
                  <a:pt x="1745548" y="317544"/>
                </a:cubicBezTo>
                <a:cubicBezTo>
                  <a:pt x="1794854" y="452014"/>
                  <a:pt x="1763478" y="732908"/>
                  <a:pt x="1655901" y="810602"/>
                </a:cubicBezTo>
                <a:cubicBezTo>
                  <a:pt x="1548324" y="888296"/>
                  <a:pt x="1271913" y="771755"/>
                  <a:pt x="1100089" y="783708"/>
                </a:cubicBezTo>
                <a:cubicBezTo>
                  <a:pt x="928265" y="795661"/>
                  <a:pt x="775865" y="886802"/>
                  <a:pt x="624959" y="882320"/>
                </a:cubicBezTo>
                <a:cubicBezTo>
                  <a:pt x="474053" y="877838"/>
                  <a:pt x="324642" y="849449"/>
                  <a:pt x="221548" y="78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7799048" y="3105618"/>
            <a:ext cx="1768276" cy="882479"/>
          </a:xfrm>
          <a:custGeom>
            <a:avLst/>
            <a:gdLst>
              <a:gd name="connsiteX0" fmla="*/ 221548 w 1768276"/>
              <a:gd name="connsiteY0" fmla="*/ 783708 h 882479"/>
              <a:gd name="connsiteX1" fmla="*/ 6395 w 1768276"/>
              <a:gd name="connsiteY1" fmla="*/ 487873 h 882479"/>
              <a:gd name="connsiteX2" fmla="*/ 113971 w 1768276"/>
              <a:gd name="connsiteY2" fmla="*/ 48602 h 882479"/>
              <a:gd name="connsiteX3" fmla="*/ 669783 w 1768276"/>
              <a:gd name="connsiteY3" fmla="*/ 138250 h 882479"/>
              <a:gd name="connsiteX4" fmla="*/ 1360065 w 1768276"/>
              <a:gd name="connsiteY4" fmla="*/ 3779 h 882479"/>
              <a:gd name="connsiteX5" fmla="*/ 1745548 w 1768276"/>
              <a:gd name="connsiteY5" fmla="*/ 317544 h 882479"/>
              <a:gd name="connsiteX6" fmla="*/ 1655901 w 1768276"/>
              <a:gd name="connsiteY6" fmla="*/ 810602 h 882479"/>
              <a:gd name="connsiteX7" fmla="*/ 1100089 w 1768276"/>
              <a:gd name="connsiteY7" fmla="*/ 783708 h 882479"/>
              <a:gd name="connsiteX8" fmla="*/ 624959 w 1768276"/>
              <a:gd name="connsiteY8" fmla="*/ 882320 h 882479"/>
              <a:gd name="connsiteX9" fmla="*/ 221548 w 1768276"/>
              <a:gd name="connsiteY9" fmla="*/ 783708 h 88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276" h="882479">
                <a:moveTo>
                  <a:pt x="221548" y="783708"/>
                </a:moveTo>
                <a:cubicBezTo>
                  <a:pt x="118454" y="717967"/>
                  <a:pt x="24324" y="610391"/>
                  <a:pt x="6395" y="487873"/>
                </a:cubicBezTo>
                <a:cubicBezTo>
                  <a:pt x="-11534" y="365355"/>
                  <a:pt x="3406" y="106872"/>
                  <a:pt x="113971" y="48602"/>
                </a:cubicBezTo>
                <a:cubicBezTo>
                  <a:pt x="224536" y="-9668"/>
                  <a:pt x="462101" y="145720"/>
                  <a:pt x="669783" y="138250"/>
                </a:cubicBezTo>
                <a:cubicBezTo>
                  <a:pt x="877465" y="130780"/>
                  <a:pt x="1180771" y="-26103"/>
                  <a:pt x="1360065" y="3779"/>
                </a:cubicBezTo>
                <a:cubicBezTo>
                  <a:pt x="1539359" y="33661"/>
                  <a:pt x="1696242" y="183074"/>
                  <a:pt x="1745548" y="317544"/>
                </a:cubicBezTo>
                <a:cubicBezTo>
                  <a:pt x="1794854" y="452014"/>
                  <a:pt x="1763478" y="732908"/>
                  <a:pt x="1655901" y="810602"/>
                </a:cubicBezTo>
                <a:cubicBezTo>
                  <a:pt x="1548324" y="888296"/>
                  <a:pt x="1271913" y="771755"/>
                  <a:pt x="1100089" y="783708"/>
                </a:cubicBezTo>
                <a:cubicBezTo>
                  <a:pt x="928265" y="795661"/>
                  <a:pt x="775865" y="886802"/>
                  <a:pt x="624959" y="882320"/>
                </a:cubicBezTo>
                <a:cubicBezTo>
                  <a:pt x="474053" y="877838"/>
                  <a:pt x="324642" y="849449"/>
                  <a:pt x="221548" y="78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5487510" y="3045140"/>
            <a:ext cx="1768276" cy="882479"/>
          </a:xfrm>
          <a:custGeom>
            <a:avLst/>
            <a:gdLst>
              <a:gd name="connsiteX0" fmla="*/ 221548 w 1768276"/>
              <a:gd name="connsiteY0" fmla="*/ 783708 h 882479"/>
              <a:gd name="connsiteX1" fmla="*/ 6395 w 1768276"/>
              <a:gd name="connsiteY1" fmla="*/ 487873 h 882479"/>
              <a:gd name="connsiteX2" fmla="*/ 113971 w 1768276"/>
              <a:gd name="connsiteY2" fmla="*/ 48602 h 882479"/>
              <a:gd name="connsiteX3" fmla="*/ 669783 w 1768276"/>
              <a:gd name="connsiteY3" fmla="*/ 138250 h 882479"/>
              <a:gd name="connsiteX4" fmla="*/ 1360065 w 1768276"/>
              <a:gd name="connsiteY4" fmla="*/ 3779 h 882479"/>
              <a:gd name="connsiteX5" fmla="*/ 1745548 w 1768276"/>
              <a:gd name="connsiteY5" fmla="*/ 317544 h 882479"/>
              <a:gd name="connsiteX6" fmla="*/ 1655901 w 1768276"/>
              <a:gd name="connsiteY6" fmla="*/ 810602 h 882479"/>
              <a:gd name="connsiteX7" fmla="*/ 1100089 w 1768276"/>
              <a:gd name="connsiteY7" fmla="*/ 783708 h 882479"/>
              <a:gd name="connsiteX8" fmla="*/ 624959 w 1768276"/>
              <a:gd name="connsiteY8" fmla="*/ 882320 h 882479"/>
              <a:gd name="connsiteX9" fmla="*/ 221548 w 1768276"/>
              <a:gd name="connsiteY9" fmla="*/ 783708 h 88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276" h="882479">
                <a:moveTo>
                  <a:pt x="221548" y="783708"/>
                </a:moveTo>
                <a:cubicBezTo>
                  <a:pt x="118454" y="717967"/>
                  <a:pt x="24324" y="610391"/>
                  <a:pt x="6395" y="487873"/>
                </a:cubicBezTo>
                <a:cubicBezTo>
                  <a:pt x="-11534" y="365355"/>
                  <a:pt x="3406" y="106872"/>
                  <a:pt x="113971" y="48602"/>
                </a:cubicBezTo>
                <a:cubicBezTo>
                  <a:pt x="224536" y="-9668"/>
                  <a:pt x="462101" y="145720"/>
                  <a:pt x="669783" y="138250"/>
                </a:cubicBezTo>
                <a:cubicBezTo>
                  <a:pt x="877465" y="130780"/>
                  <a:pt x="1180771" y="-26103"/>
                  <a:pt x="1360065" y="3779"/>
                </a:cubicBezTo>
                <a:cubicBezTo>
                  <a:pt x="1539359" y="33661"/>
                  <a:pt x="1696242" y="183074"/>
                  <a:pt x="1745548" y="317544"/>
                </a:cubicBezTo>
                <a:cubicBezTo>
                  <a:pt x="1794854" y="452014"/>
                  <a:pt x="1763478" y="732908"/>
                  <a:pt x="1655901" y="810602"/>
                </a:cubicBezTo>
                <a:cubicBezTo>
                  <a:pt x="1548324" y="888296"/>
                  <a:pt x="1271913" y="771755"/>
                  <a:pt x="1100089" y="783708"/>
                </a:cubicBezTo>
                <a:cubicBezTo>
                  <a:pt x="928265" y="795661"/>
                  <a:pt x="775865" y="886802"/>
                  <a:pt x="624959" y="882320"/>
                </a:cubicBezTo>
                <a:cubicBezTo>
                  <a:pt x="474053" y="877838"/>
                  <a:pt x="324642" y="849449"/>
                  <a:pt x="221548" y="78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7775960" y="2040174"/>
            <a:ext cx="1768276" cy="882479"/>
          </a:xfrm>
          <a:custGeom>
            <a:avLst/>
            <a:gdLst>
              <a:gd name="connsiteX0" fmla="*/ 221548 w 1768276"/>
              <a:gd name="connsiteY0" fmla="*/ 783708 h 882479"/>
              <a:gd name="connsiteX1" fmla="*/ 6395 w 1768276"/>
              <a:gd name="connsiteY1" fmla="*/ 487873 h 882479"/>
              <a:gd name="connsiteX2" fmla="*/ 113971 w 1768276"/>
              <a:gd name="connsiteY2" fmla="*/ 48602 h 882479"/>
              <a:gd name="connsiteX3" fmla="*/ 669783 w 1768276"/>
              <a:gd name="connsiteY3" fmla="*/ 138250 h 882479"/>
              <a:gd name="connsiteX4" fmla="*/ 1360065 w 1768276"/>
              <a:gd name="connsiteY4" fmla="*/ 3779 h 882479"/>
              <a:gd name="connsiteX5" fmla="*/ 1745548 w 1768276"/>
              <a:gd name="connsiteY5" fmla="*/ 317544 h 882479"/>
              <a:gd name="connsiteX6" fmla="*/ 1655901 w 1768276"/>
              <a:gd name="connsiteY6" fmla="*/ 810602 h 882479"/>
              <a:gd name="connsiteX7" fmla="*/ 1100089 w 1768276"/>
              <a:gd name="connsiteY7" fmla="*/ 783708 h 882479"/>
              <a:gd name="connsiteX8" fmla="*/ 624959 w 1768276"/>
              <a:gd name="connsiteY8" fmla="*/ 882320 h 882479"/>
              <a:gd name="connsiteX9" fmla="*/ 221548 w 1768276"/>
              <a:gd name="connsiteY9" fmla="*/ 783708 h 88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276" h="882479">
                <a:moveTo>
                  <a:pt x="221548" y="783708"/>
                </a:moveTo>
                <a:cubicBezTo>
                  <a:pt x="118454" y="717967"/>
                  <a:pt x="24324" y="610391"/>
                  <a:pt x="6395" y="487873"/>
                </a:cubicBezTo>
                <a:cubicBezTo>
                  <a:pt x="-11534" y="365355"/>
                  <a:pt x="3406" y="106872"/>
                  <a:pt x="113971" y="48602"/>
                </a:cubicBezTo>
                <a:cubicBezTo>
                  <a:pt x="224536" y="-9668"/>
                  <a:pt x="462101" y="145720"/>
                  <a:pt x="669783" y="138250"/>
                </a:cubicBezTo>
                <a:cubicBezTo>
                  <a:pt x="877465" y="130780"/>
                  <a:pt x="1180771" y="-26103"/>
                  <a:pt x="1360065" y="3779"/>
                </a:cubicBezTo>
                <a:cubicBezTo>
                  <a:pt x="1539359" y="33661"/>
                  <a:pt x="1696242" y="183074"/>
                  <a:pt x="1745548" y="317544"/>
                </a:cubicBezTo>
                <a:cubicBezTo>
                  <a:pt x="1794854" y="452014"/>
                  <a:pt x="1763478" y="732908"/>
                  <a:pt x="1655901" y="810602"/>
                </a:cubicBezTo>
                <a:cubicBezTo>
                  <a:pt x="1548324" y="888296"/>
                  <a:pt x="1271913" y="771755"/>
                  <a:pt x="1100089" y="783708"/>
                </a:cubicBezTo>
                <a:cubicBezTo>
                  <a:pt x="928265" y="795661"/>
                  <a:pt x="775865" y="886802"/>
                  <a:pt x="624959" y="882320"/>
                </a:cubicBezTo>
                <a:cubicBezTo>
                  <a:pt x="474053" y="877838"/>
                  <a:pt x="324642" y="849449"/>
                  <a:pt x="221548" y="78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426217" y="2040174"/>
            <a:ext cx="1768276" cy="882479"/>
          </a:xfrm>
          <a:custGeom>
            <a:avLst/>
            <a:gdLst>
              <a:gd name="connsiteX0" fmla="*/ 221548 w 1768276"/>
              <a:gd name="connsiteY0" fmla="*/ 783708 h 882479"/>
              <a:gd name="connsiteX1" fmla="*/ 6395 w 1768276"/>
              <a:gd name="connsiteY1" fmla="*/ 487873 h 882479"/>
              <a:gd name="connsiteX2" fmla="*/ 113971 w 1768276"/>
              <a:gd name="connsiteY2" fmla="*/ 48602 h 882479"/>
              <a:gd name="connsiteX3" fmla="*/ 669783 w 1768276"/>
              <a:gd name="connsiteY3" fmla="*/ 138250 h 882479"/>
              <a:gd name="connsiteX4" fmla="*/ 1360065 w 1768276"/>
              <a:gd name="connsiteY4" fmla="*/ 3779 h 882479"/>
              <a:gd name="connsiteX5" fmla="*/ 1745548 w 1768276"/>
              <a:gd name="connsiteY5" fmla="*/ 317544 h 882479"/>
              <a:gd name="connsiteX6" fmla="*/ 1655901 w 1768276"/>
              <a:gd name="connsiteY6" fmla="*/ 810602 h 882479"/>
              <a:gd name="connsiteX7" fmla="*/ 1100089 w 1768276"/>
              <a:gd name="connsiteY7" fmla="*/ 783708 h 882479"/>
              <a:gd name="connsiteX8" fmla="*/ 624959 w 1768276"/>
              <a:gd name="connsiteY8" fmla="*/ 882320 h 882479"/>
              <a:gd name="connsiteX9" fmla="*/ 221548 w 1768276"/>
              <a:gd name="connsiteY9" fmla="*/ 783708 h 88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276" h="882479">
                <a:moveTo>
                  <a:pt x="221548" y="783708"/>
                </a:moveTo>
                <a:cubicBezTo>
                  <a:pt x="118454" y="717967"/>
                  <a:pt x="24324" y="610391"/>
                  <a:pt x="6395" y="487873"/>
                </a:cubicBezTo>
                <a:cubicBezTo>
                  <a:pt x="-11534" y="365355"/>
                  <a:pt x="3406" y="106872"/>
                  <a:pt x="113971" y="48602"/>
                </a:cubicBezTo>
                <a:cubicBezTo>
                  <a:pt x="224536" y="-9668"/>
                  <a:pt x="462101" y="145720"/>
                  <a:pt x="669783" y="138250"/>
                </a:cubicBezTo>
                <a:cubicBezTo>
                  <a:pt x="877465" y="130780"/>
                  <a:pt x="1180771" y="-26103"/>
                  <a:pt x="1360065" y="3779"/>
                </a:cubicBezTo>
                <a:cubicBezTo>
                  <a:pt x="1539359" y="33661"/>
                  <a:pt x="1696242" y="183074"/>
                  <a:pt x="1745548" y="317544"/>
                </a:cubicBezTo>
                <a:cubicBezTo>
                  <a:pt x="1794854" y="452014"/>
                  <a:pt x="1763478" y="732908"/>
                  <a:pt x="1655901" y="810602"/>
                </a:cubicBezTo>
                <a:cubicBezTo>
                  <a:pt x="1548324" y="888296"/>
                  <a:pt x="1271913" y="771755"/>
                  <a:pt x="1100089" y="783708"/>
                </a:cubicBezTo>
                <a:cubicBezTo>
                  <a:pt x="928265" y="795661"/>
                  <a:pt x="775865" y="886802"/>
                  <a:pt x="624959" y="882320"/>
                </a:cubicBezTo>
                <a:cubicBezTo>
                  <a:pt x="474053" y="877838"/>
                  <a:pt x="324642" y="849449"/>
                  <a:pt x="221548" y="78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92672" y="1690178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13518" y="1690178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504278" y="1690178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9564" y="4830417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37381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883234" y="5340391"/>
          <a:ext cx="1661208" cy="1226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302">
                  <a:extLst>
                    <a:ext uri="{9D8B030D-6E8A-4147-A177-3AD203B41FA5}">
                      <a16:colId xmlns:a16="http://schemas.microsoft.com/office/drawing/2014/main" val="2840615702"/>
                    </a:ext>
                  </a:extLst>
                </a:gridCol>
                <a:gridCol w="415302">
                  <a:extLst>
                    <a:ext uri="{9D8B030D-6E8A-4147-A177-3AD203B41FA5}">
                      <a16:colId xmlns:a16="http://schemas.microsoft.com/office/drawing/2014/main" val="2701161560"/>
                    </a:ext>
                  </a:extLst>
                </a:gridCol>
                <a:gridCol w="415302">
                  <a:extLst>
                    <a:ext uri="{9D8B030D-6E8A-4147-A177-3AD203B41FA5}">
                      <a16:colId xmlns:a16="http://schemas.microsoft.com/office/drawing/2014/main" val="1157212191"/>
                    </a:ext>
                  </a:extLst>
                </a:gridCol>
                <a:gridCol w="415302">
                  <a:extLst>
                    <a:ext uri="{9D8B030D-6E8A-4147-A177-3AD203B41FA5}">
                      <a16:colId xmlns:a16="http://schemas.microsoft.com/office/drawing/2014/main" val="1956715100"/>
                    </a:ext>
                  </a:extLst>
                </a:gridCol>
              </a:tblGrid>
              <a:tr h="4087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901522"/>
                  </a:ext>
                </a:extLst>
              </a:tr>
              <a:tr h="4087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386911"/>
                  </a:ext>
                </a:extLst>
              </a:tr>
              <a:tr h="4087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825143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6914856" y="3091387"/>
            <a:ext cx="887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4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8334" y="2206610"/>
            <a:ext cx="1633870" cy="6401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582" y="2206610"/>
            <a:ext cx="1414395" cy="6401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3329" y="3235680"/>
            <a:ext cx="1609483" cy="6462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5891" y="3277578"/>
            <a:ext cx="1280271" cy="6462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8581" y="4248869"/>
            <a:ext cx="1426588" cy="6462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1055" y="1672039"/>
            <a:ext cx="664522" cy="96325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8222" y="1672038"/>
            <a:ext cx="871804" cy="9632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1790" y="1662514"/>
            <a:ext cx="859611" cy="96934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4994" y="1192329"/>
            <a:ext cx="341406" cy="4999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504" y="4799243"/>
            <a:ext cx="438950" cy="4938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75243" y="1181062"/>
            <a:ext cx="438950" cy="49991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26291" y="268663"/>
            <a:ext cx="76206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1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95" y="1175534"/>
            <a:ext cx="4511431" cy="485283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940573" y="1205347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76418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517068" y="1124919"/>
            <a:ext cx="41892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Lou has 5 bananas.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Dan has 8 times as many.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How many bananas do they have in total?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A bag contains 100 counters.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Susie takes out 26 counters.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Mark takes out 39 counters.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How many counters are left in the bag?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21577" y="2011679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387151" y="2868508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492766" y="3749848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94" y="1371066"/>
            <a:ext cx="1039442" cy="11858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96" y="1418757"/>
            <a:ext cx="1039442" cy="118584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68" y="1418757"/>
            <a:ext cx="1039442" cy="118584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205" y="1427125"/>
            <a:ext cx="1039442" cy="118584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842" y="1409311"/>
            <a:ext cx="1039442" cy="1185843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1762494" y="4616353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55196" y="4266244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9025" y="267428"/>
            <a:ext cx="1048603" cy="8596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4856" y="1155919"/>
            <a:ext cx="438950" cy="4938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7771" y="4259750"/>
            <a:ext cx="4389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21" y="1277203"/>
            <a:ext cx="4334284" cy="140663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075" y="1166137"/>
            <a:ext cx="4298053" cy="4895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40" y="1133167"/>
            <a:ext cx="4578493" cy="68342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3918" y="4316988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37381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16448" y="4815317"/>
            <a:ext cx="698882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530824" y="4896262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824" y="4896262"/>
                <a:ext cx="41069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36144" y="4896262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44" y="4896262"/>
                <a:ext cx="4106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2106170" y="5726278"/>
            <a:ext cx="698882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719687" y="5807223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687" y="5807223"/>
                <a:ext cx="4106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36144" y="5788879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44" y="5788879"/>
                <a:ext cx="4106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ounded Rectangle 72"/>
          <p:cNvSpPr/>
          <p:nvPr/>
        </p:nvSpPr>
        <p:spPr>
          <a:xfrm>
            <a:off x="1719687" y="1905784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2782529" y="1905784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645519" y="3423849"/>
            <a:ext cx="609600" cy="7299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82529" y="3423849"/>
            <a:ext cx="609600" cy="7299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203" y="2775526"/>
            <a:ext cx="3096676" cy="140663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6288964" y="3820455"/>
            <a:ext cx="2520000" cy="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4780" y="1956308"/>
            <a:ext cx="664522" cy="749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3596" y="1953259"/>
            <a:ext cx="749873" cy="755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7610" y="3481046"/>
            <a:ext cx="877900" cy="755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2913" y="3466942"/>
            <a:ext cx="890093" cy="755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81287" y="3804162"/>
            <a:ext cx="932769" cy="43285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9596" y="4303361"/>
            <a:ext cx="438950" cy="4938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02452" y="1166137"/>
            <a:ext cx="438950" cy="49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26291" y="267134"/>
            <a:ext cx="76206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20" y="1180155"/>
            <a:ext cx="4334632" cy="56331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04877" y="1808420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1792" y="1808420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46973" y="1808420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973" y="1808420"/>
                <a:ext cx="534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65338" y="1824001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38" y="1824001"/>
                <a:ext cx="5341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845437" y="1808420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12352" y="1808420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02060" y="1824001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68975" y="1824001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70" y="3891974"/>
            <a:ext cx="2124075" cy="1466850"/>
          </a:xfrm>
          <a:prstGeom prst="rect">
            <a:avLst/>
          </a:prstGeom>
        </p:spPr>
      </p:pic>
      <p:sp>
        <p:nvSpPr>
          <p:cNvPr id="50" name="Rounded Rectangular Callout 49"/>
          <p:cNvSpPr/>
          <p:nvPr/>
        </p:nvSpPr>
        <p:spPr>
          <a:xfrm>
            <a:off x="780272" y="4136241"/>
            <a:ext cx="1923302" cy="966651"/>
          </a:xfrm>
          <a:prstGeom prst="wedgeRoundRectCallout">
            <a:avLst>
              <a:gd name="adj1" fmla="val 70396"/>
              <a:gd name="adj2" fmla="val 38642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7420" y="305120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237381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967350" y="1217171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7351" y="1592060"/>
            <a:ext cx="1553089" cy="174781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9341" y="3551611"/>
            <a:ext cx="1553089" cy="17478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98163" y="3655624"/>
            <a:ext cx="1553089" cy="17478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65838" y="5043656"/>
            <a:ext cx="1553089" cy="174781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820" y="4946296"/>
            <a:ext cx="1553089" cy="17478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7926" y="1788753"/>
            <a:ext cx="664522" cy="749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77056" y="1795718"/>
            <a:ext cx="664522" cy="75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18288" y="1817105"/>
            <a:ext cx="646232" cy="749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49635" y="1813134"/>
            <a:ext cx="670618" cy="749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6904" y="4256822"/>
            <a:ext cx="2048434" cy="7254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6459" y="1174347"/>
            <a:ext cx="4304149" cy="249957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4994" y="1192329"/>
            <a:ext cx="341406" cy="4999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222" y="3016144"/>
            <a:ext cx="438950" cy="499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86285" y="1192329"/>
            <a:ext cx="438950" cy="4999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14833" y="274944"/>
            <a:ext cx="78035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54" y="1179863"/>
            <a:ext cx="4548010" cy="43407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9564" y="5013297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37381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08" y="1396647"/>
            <a:ext cx="1984756" cy="1611413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032636" y="5584310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463831" y="5617309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831" y="5617309"/>
                <a:ext cx="53412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315850" y="5584310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850" y="5584310"/>
                <a:ext cx="534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1966466" y="5584310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413843" y="5621240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843" y="5621240"/>
                <a:ext cx="5341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2900296" y="5584310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70" y="1838694"/>
            <a:ext cx="1796687" cy="154001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86" y="1601365"/>
            <a:ext cx="2189133" cy="1777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556" y="5561787"/>
            <a:ext cx="664522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0914" y="5561787"/>
            <a:ext cx="682811" cy="749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3461" y="1156322"/>
            <a:ext cx="4304149" cy="3603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1581" y="5558738"/>
            <a:ext cx="755970" cy="75597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4994" y="1192329"/>
            <a:ext cx="341406" cy="4999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7013" y="5013297"/>
            <a:ext cx="438950" cy="4938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96434" y="1179863"/>
            <a:ext cx="438950" cy="49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29339" y="271836"/>
            <a:ext cx="75597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37" y="1154849"/>
            <a:ext cx="4456562" cy="5633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383" y="1163884"/>
            <a:ext cx="3974937" cy="45297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45147" y="412539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37381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25" y="1631605"/>
            <a:ext cx="2963331" cy="3325993"/>
          </a:xfrm>
          <a:prstGeom prst="rect">
            <a:avLst/>
          </a:prstGeom>
        </p:spPr>
      </p:pic>
      <p:sp>
        <p:nvSpPr>
          <p:cNvPr id="64" name="Isosceles Triangle 63"/>
          <p:cNvSpPr/>
          <p:nvPr/>
        </p:nvSpPr>
        <p:spPr>
          <a:xfrm>
            <a:off x="6430022" y="1667760"/>
            <a:ext cx="465109" cy="436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781892" y="1631605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92" y="1631605"/>
                <a:ext cx="48282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625481" y="1663338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481" y="1663338"/>
                <a:ext cx="41068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Isosceles Triangle 66"/>
          <p:cNvSpPr/>
          <p:nvPr/>
        </p:nvSpPr>
        <p:spPr>
          <a:xfrm>
            <a:off x="7198766" y="1644357"/>
            <a:ext cx="465109" cy="436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Heart 84"/>
          <p:cNvSpPr/>
          <p:nvPr/>
        </p:nvSpPr>
        <p:spPr>
          <a:xfrm>
            <a:off x="6333837" y="2399956"/>
            <a:ext cx="525140" cy="54261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819975" y="2429302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975" y="2429302"/>
                <a:ext cx="48282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663564" y="246103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564" y="2461035"/>
                <a:ext cx="4106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Isosceles Triangle 90"/>
          <p:cNvSpPr/>
          <p:nvPr/>
        </p:nvSpPr>
        <p:spPr>
          <a:xfrm>
            <a:off x="7236849" y="2442054"/>
            <a:ext cx="465109" cy="436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Heart 92"/>
          <p:cNvSpPr/>
          <p:nvPr/>
        </p:nvSpPr>
        <p:spPr>
          <a:xfrm>
            <a:off x="8031326" y="3280478"/>
            <a:ext cx="525140" cy="54261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078271" y="4730291"/>
            <a:ext cx="854901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6897452" y="4763290"/>
                <a:ext cx="5229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452" y="4763290"/>
                <a:ext cx="5229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670412" y="4747327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412" y="4747327"/>
                <a:ext cx="53412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9"/>
          <p:cNvSpPr/>
          <p:nvPr/>
        </p:nvSpPr>
        <p:spPr>
          <a:xfrm>
            <a:off x="6063057" y="5540144"/>
            <a:ext cx="854901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882238" y="557314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÷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238" y="5573143"/>
                <a:ext cx="53412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7655198" y="5557180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198" y="5557180"/>
                <a:ext cx="53412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6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0825" y="1587742"/>
            <a:ext cx="646232" cy="646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3181" y="2065800"/>
            <a:ext cx="1371719" cy="1548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45807" y="2372975"/>
            <a:ext cx="652329" cy="6462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67769" y="4724994"/>
            <a:ext cx="768163" cy="749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84799" y="4726681"/>
            <a:ext cx="932769" cy="7498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54596" y="5520312"/>
            <a:ext cx="768163" cy="7559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97496" y="5506963"/>
            <a:ext cx="646232" cy="75597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62843" y="1192328"/>
            <a:ext cx="438950" cy="4999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77524" y="4116777"/>
            <a:ext cx="438950" cy="499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33445" y="267483"/>
            <a:ext cx="76816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37381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ounded Rectangle 62"/>
          <p:cNvSpPr/>
          <p:nvPr/>
        </p:nvSpPr>
        <p:spPr>
          <a:xfrm rot="21002905">
            <a:off x="5812818" y="3749285"/>
            <a:ext cx="731520" cy="923109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70" name="Rounded Rectangle 69"/>
          <p:cNvSpPr/>
          <p:nvPr/>
        </p:nvSpPr>
        <p:spPr>
          <a:xfrm rot="20715083">
            <a:off x="7789427" y="3770718"/>
            <a:ext cx="731520" cy="923109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79629" y="22452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568302" y="22452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2969566" y="22452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496" y="2239284"/>
            <a:ext cx="371888" cy="371888"/>
          </a:xfrm>
          <a:prstGeom prst="rect">
            <a:avLst/>
          </a:prstGeom>
        </p:spPr>
      </p:pic>
      <p:sp>
        <p:nvSpPr>
          <p:cNvPr id="76" name="Oval 75"/>
          <p:cNvSpPr/>
          <p:nvPr/>
        </p:nvSpPr>
        <p:spPr>
          <a:xfrm>
            <a:off x="2179629" y="276393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568302" y="276393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2969566" y="276393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496" y="2757993"/>
            <a:ext cx="371888" cy="37188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52" y="2757993"/>
            <a:ext cx="371888" cy="37188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844" y="2757993"/>
            <a:ext cx="371888" cy="371888"/>
          </a:xfrm>
          <a:prstGeom prst="rect">
            <a:avLst/>
          </a:prstGeom>
        </p:spPr>
      </p:pic>
      <p:sp>
        <p:nvSpPr>
          <p:cNvPr id="82" name="Oval 81"/>
          <p:cNvSpPr/>
          <p:nvPr/>
        </p:nvSpPr>
        <p:spPr>
          <a:xfrm>
            <a:off x="2179629" y="3235712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584950" y="3235712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1721635" y="390410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8899" y="2690949"/>
            <a:ext cx="268807" cy="43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17" y="2179395"/>
            <a:ext cx="4267570" cy="1487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046" y="3885468"/>
            <a:ext cx="1774090" cy="530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56" y="1183658"/>
            <a:ext cx="4548010" cy="47126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3888" y="2257961"/>
            <a:ext cx="896190" cy="1036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4865" y="2257961"/>
            <a:ext cx="932769" cy="1054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1627" y="3704006"/>
            <a:ext cx="957155" cy="1066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4554" y="3728392"/>
            <a:ext cx="908383" cy="1042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2019" y="3857335"/>
            <a:ext cx="871804" cy="7498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981" y="3880024"/>
            <a:ext cx="859611" cy="7681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58219" y="1151175"/>
            <a:ext cx="3974937" cy="599898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95445" y="1183658"/>
            <a:ext cx="438950" cy="4999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62835" y="265316"/>
            <a:ext cx="74377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5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64" y="3803224"/>
            <a:ext cx="4080377" cy="33128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37381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75" y="1238156"/>
            <a:ext cx="2904293" cy="235798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8122120" y="2055565"/>
            <a:ext cx="1354371" cy="7384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37381" y="4850028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74" y="1154849"/>
            <a:ext cx="4548010" cy="3237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930" y="2080763"/>
            <a:ext cx="981541" cy="7132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7524" y="1174394"/>
            <a:ext cx="438950" cy="4999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7524" y="4840574"/>
            <a:ext cx="438950" cy="4999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9879" y="272084"/>
            <a:ext cx="755970" cy="859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44311" y="1190157"/>
            <a:ext cx="3974937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36" y="1153969"/>
            <a:ext cx="4615072" cy="56331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33886" y="4484170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45147" y="1192534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3" y="1980955"/>
            <a:ext cx="823463" cy="12181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73" y="4753355"/>
            <a:ext cx="1847063" cy="12755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25" y="1691331"/>
            <a:ext cx="1973576" cy="1602336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611134" y="5024846"/>
            <a:ext cx="2068221" cy="849609"/>
          </a:xfrm>
          <a:prstGeom prst="wedgeRoundRectCallout">
            <a:avLst>
              <a:gd name="adj1" fmla="val 70396"/>
              <a:gd name="adj2" fmla="val 25129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869995" y="1374159"/>
            <a:ext cx="3212676" cy="2236681"/>
            <a:chOff x="5795629" y="1240525"/>
            <a:chExt cx="3033924" cy="215889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629" y="1240525"/>
              <a:ext cx="3033924" cy="2158892"/>
            </a:xfrm>
            <a:prstGeom prst="rect">
              <a:avLst/>
            </a:prstGeom>
          </p:spPr>
        </p:pic>
        <p:sp>
          <p:nvSpPr>
            <p:cNvPr id="36" name="Cube 35"/>
            <p:cNvSpPr/>
            <p:nvPr/>
          </p:nvSpPr>
          <p:spPr>
            <a:xfrm>
              <a:off x="6041330" y="1679353"/>
              <a:ext cx="533069" cy="502148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54" y="3564191"/>
            <a:ext cx="3209741" cy="228368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09" y="4156104"/>
            <a:ext cx="505144" cy="50507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685091" y="1598473"/>
            <a:ext cx="1017966" cy="813543"/>
            <a:chOff x="7866978" y="3809705"/>
            <a:chExt cx="1017966" cy="81354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978" y="3809705"/>
              <a:ext cx="1017966" cy="813543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8134717" y="4199142"/>
              <a:ext cx="541465" cy="34308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Cube 74"/>
          <p:cNvSpPr/>
          <p:nvPr/>
        </p:nvSpPr>
        <p:spPr>
          <a:xfrm>
            <a:off x="6662137" y="1832743"/>
            <a:ext cx="564476" cy="520241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Cube 75"/>
          <p:cNvSpPr/>
          <p:nvPr/>
        </p:nvSpPr>
        <p:spPr>
          <a:xfrm>
            <a:off x="6288633" y="4065480"/>
            <a:ext cx="564476" cy="520241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7816731" y="3847635"/>
            <a:ext cx="1017966" cy="813543"/>
            <a:chOff x="7866978" y="3809705"/>
            <a:chExt cx="1017966" cy="813543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978" y="3809705"/>
              <a:ext cx="1017966" cy="813543"/>
            </a:xfrm>
            <a:prstGeom prst="rect">
              <a:avLst/>
            </a:prstGeom>
          </p:spPr>
        </p:pic>
        <p:sp>
          <p:nvSpPr>
            <p:cNvPr id="79" name="Rectangle 78"/>
            <p:cNvSpPr/>
            <p:nvPr/>
          </p:nvSpPr>
          <p:spPr>
            <a:xfrm>
              <a:off x="8134717" y="4199142"/>
              <a:ext cx="541465" cy="34308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6292" y="2826132"/>
            <a:ext cx="987638" cy="487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646" y="5086906"/>
            <a:ext cx="2036240" cy="725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99075" y="1980955"/>
            <a:ext cx="670618" cy="329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6342" y="4244005"/>
            <a:ext cx="676715" cy="329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9362" y="1153969"/>
            <a:ext cx="4304149" cy="563319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8057" y="1192329"/>
            <a:ext cx="341406" cy="4999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3453" y="4471698"/>
            <a:ext cx="438950" cy="4999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01806" y="1165405"/>
            <a:ext cx="438950" cy="4999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86413" y="267879"/>
            <a:ext cx="76816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7086E9F93C446B91C582CCE4E228D" ma:contentTypeVersion="10" ma:contentTypeDescription="Create a new document." ma:contentTypeScope="" ma:versionID="90808cf773f901dc4b7f51a40078513c">
  <xsd:schema xmlns:xsd="http://www.w3.org/2001/XMLSchema" xmlns:xs="http://www.w3.org/2001/XMLSchema" xmlns:p="http://schemas.microsoft.com/office/2006/metadata/properties" xmlns:ns3="f704b28b-b764-4779-9835-b35558b6e930" targetNamespace="http://schemas.microsoft.com/office/2006/metadata/properties" ma:root="true" ma:fieldsID="c06bcf10b8ae797708ab49b169a3e72f" ns3:_="">
    <xsd:import namespace="f704b28b-b764-4779-9835-b35558b6e9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4b28b-b764-4779-9835-b35558b6e9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61B0E8-A076-4D07-BF02-0A554C9B3BA1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f704b28b-b764-4779-9835-b35558b6e930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0A5716-DDDB-4F50-8B00-83AB3ABAB3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4B1843-17AB-4730-986B-F63AE7AE68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04b28b-b764-4779-9835-b35558b6e9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12543</TotalTime>
  <Words>208</Words>
  <Application>Microsoft Office PowerPoint</Application>
  <PresentationFormat>A4 Paper (210x297 mm)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KG Red Hands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MAT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Staneff</dc:creator>
  <cp:lastModifiedBy>Windows User</cp:lastModifiedBy>
  <cp:revision>230</cp:revision>
  <dcterms:created xsi:type="dcterms:W3CDTF">2019-02-23T20:52:48Z</dcterms:created>
  <dcterms:modified xsi:type="dcterms:W3CDTF">2020-06-17T12:33:40Z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0x0101004D87086E9F93C446B91C582CCE4E228D</vt:lpwstr>
  </property>
</Properties>
</file>