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94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6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30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72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8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1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44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36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28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2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09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38EB-C8D9-4835-9882-E26BCA3E54C6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BF3F-310C-450E-B4BC-B49A22323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rkive.org/tiger/panthera-tigris/image-G23762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arkive.org/philippine-eagle/pithecophaga-jefferyi/image-G2856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81482" y="154551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b="1" u="sng" dirty="0" smtClean="0"/>
              <a:t>What is an Endangered Species?</a:t>
            </a:r>
            <a:endParaRPr lang="en-GB" altLang="en-US" b="1" u="sng" dirty="0"/>
          </a:p>
        </p:txBody>
      </p:sp>
      <p:pic>
        <p:nvPicPr>
          <p:cNvPr id="5" name="Picture 9" descr="Tiger (Panthera tigris)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765550"/>
            <a:ext cx="3676650" cy="244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Philippine eagle (Pithecophaga jefferyi)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952" y="3637839"/>
            <a:ext cx="3671887" cy="246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307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What is an endangered species?</a:t>
            </a:r>
            <a:endParaRPr lang="en-GB" b="1" u="sng" dirty="0"/>
          </a:p>
        </p:txBody>
      </p:sp>
      <p:sp>
        <p:nvSpPr>
          <p:cNvPr id="4" name="Rectangle 3"/>
          <p:cNvSpPr/>
          <p:nvPr/>
        </p:nvSpPr>
        <p:spPr>
          <a:xfrm>
            <a:off x="2645229" y="2274636"/>
            <a:ext cx="8708571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GB" altLang="en-US" sz="3600" dirty="0" smtClean="0"/>
              <a:t>A species that is at risk of extinction – </a:t>
            </a:r>
            <a:r>
              <a:rPr lang="en-GB" altLang="en-US" sz="3600" dirty="0" smtClean="0">
                <a:solidFill>
                  <a:srgbClr val="FF0000"/>
                </a:solidFill>
              </a:rPr>
              <a:t>extinction - </a:t>
            </a:r>
            <a:r>
              <a:rPr lang="en-GB" sz="3600" dirty="0" smtClean="0">
                <a:solidFill>
                  <a:srgbClr val="FF0000"/>
                </a:solidFill>
              </a:rPr>
              <a:t>when </a:t>
            </a:r>
            <a:r>
              <a:rPr lang="en-GB" sz="3600" dirty="0">
                <a:solidFill>
                  <a:srgbClr val="FF0000"/>
                </a:solidFill>
              </a:rPr>
              <a:t>there are no more individuals of that species alive anywhere in the </a:t>
            </a:r>
            <a:r>
              <a:rPr lang="en-GB" sz="3600" dirty="0" smtClean="0">
                <a:solidFill>
                  <a:srgbClr val="FF0000"/>
                </a:solidFill>
              </a:rPr>
              <a:t>world.</a:t>
            </a:r>
            <a:endParaRPr lang="en-GB" altLang="en-US" sz="60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GB" altLang="en-US" sz="3600" dirty="0" smtClean="0"/>
          </a:p>
          <a:p>
            <a:pPr>
              <a:lnSpc>
                <a:spcPct val="90000"/>
              </a:lnSpc>
            </a:pPr>
            <a:r>
              <a:rPr lang="en-GB" altLang="en-US" sz="3600" dirty="0" smtClean="0"/>
              <a:t>A species with a small or declining population, or a very small range. </a:t>
            </a:r>
            <a:endParaRPr lang="en-GB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7761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14" y="874630"/>
            <a:ext cx="7334907" cy="49106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93421" y="874630"/>
            <a:ext cx="39361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dirty="0" smtClean="0"/>
              <a:t>There are lots of different endangered species and some are more endangered than others.</a:t>
            </a:r>
          </a:p>
          <a:p>
            <a:r>
              <a:rPr lang="en-GB" altLang="en-US" dirty="0" smtClean="0"/>
              <a:t>Scientists have created a scale which measures how endangered (or at risk) individual species are.</a:t>
            </a:r>
          </a:p>
          <a:p>
            <a:endParaRPr lang="en-GB" altLang="en-US" dirty="0"/>
          </a:p>
          <a:p>
            <a:r>
              <a:rPr lang="en-GB" altLang="en-US" dirty="0" smtClean="0"/>
              <a:t>Can you think of any other animals that could appear on this scale?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851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5640" y="365125"/>
            <a:ext cx="9178159" cy="1325563"/>
          </a:xfrm>
        </p:spPr>
        <p:txBody>
          <a:bodyPr/>
          <a:lstStyle/>
          <a:p>
            <a:r>
              <a:rPr lang="en-GB" b="1" u="sng" dirty="0" smtClean="0"/>
              <a:t>Why are some species endangered?</a:t>
            </a:r>
            <a:endParaRPr lang="en-GB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054" y="1954923"/>
            <a:ext cx="6592665" cy="41325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73159" y="1690688"/>
            <a:ext cx="440908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dirty="0" smtClean="0"/>
              <a:t>- </a:t>
            </a:r>
            <a:r>
              <a:rPr lang="en-GB" altLang="en-US" b="1" u="sng" dirty="0" smtClean="0">
                <a:solidFill>
                  <a:srgbClr val="FF0000"/>
                </a:solidFill>
              </a:rPr>
              <a:t>hunting/poaching</a:t>
            </a:r>
            <a:r>
              <a:rPr lang="en-GB" altLang="en-US" dirty="0" smtClean="0"/>
              <a:t> (caught for fur or because they are seen as pests)</a:t>
            </a:r>
          </a:p>
          <a:p>
            <a:r>
              <a:rPr lang="en-GB" altLang="en-US" b="1" dirty="0" smtClean="0">
                <a:solidFill>
                  <a:srgbClr val="FF0000"/>
                </a:solidFill>
              </a:rPr>
              <a:t>- over-fishing </a:t>
            </a:r>
            <a:r>
              <a:rPr lang="en-GB" altLang="en-US" dirty="0" smtClean="0"/>
              <a:t>(</a:t>
            </a:r>
            <a:r>
              <a:rPr lang="en-GB" altLang="en-US" dirty="0" err="1" smtClean="0"/>
              <a:t>eg</a:t>
            </a:r>
            <a:r>
              <a:rPr lang="en-GB" altLang="en-US" dirty="0" smtClean="0"/>
              <a:t>. tuna caught for food)</a:t>
            </a:r>
          </a:p>
          <a:p>
            <a:r>
              <a:rPr lang="en-GB" altLang="en-US" b="1" dirty="0" smtClean="0">
                <a:solidFill>
                  <a:srgbClr val="FF0000"/>
                </a:solidFill>
              </a:rPr>
              <a:t>- invasive species </a:t>
            </a:r>
            <a:r>
              <a:rPr lang="en-GB" altLang="en-US" dirty="0" smtClean="0"/>
              <a:t>(can carry diseases that threaten native species or can become predators of native species)</a:t>
            </a:r>
          </a:p>
          <a:p>
            <a:r>
              <a:rPr lang="en-GB" altLang="en-US" b="1" dirty="0" smtClean="0">
                <a:solidFill>
                  <a:srgbClr val="FF0000"/>
                </a:solidFill>
              </a:rPr>
              <a:t>- pollution </a:t>
            </a:r>
            <a:r>
              <a:rPr lang="en-GB" altLang="en-US" dirty="0" smtClean="0"/>
              <a:t>(can be oil, pesticide or fertiliser run off from farmland)</a:t>
            </a:r>
          </a:p>
          <a:p>
            <a:r>
              <a:rPr lang="en-GB" altLang="en-US" b="1" dirty="0" smtClean="0">
                <a:solidFill>
                  <a:srgbClr val="FF0000"/>
                </a:solidFill>
              </a:rPr>
              <a:t>- pet trade </a:t>
            </a:r>
            <a:r>
              <a:rPr lang="en-GB" altLang="en-US" dirty="0" smtClean="0"/>
              <a:t>(people want to keep rare and exotic animals and plants in their homes)</a:t>
            </a:r>
          </a:p>
          <a:p>
            <a:r>
              <a:rPr lang="en-GB" altLang="en-US" b="1" dirty="0" smtClean="0">
                <a:solidFill>
                  <a:srgbClr val="FF0000"/>
                </a:solidFill>
              </a:rPr>
              <a:t>- habitat loss/deforestation </a:t>
            </a:r>
            <a:r>
              <a:rPr lang="en-GB" altLang="en-US" dirty="0" smtClean="0"/>
              <a:t>(trees cut down to be used for building, or to convert the land to farmland)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2069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 smtClean="0"/>
              <a:t>	</a:t>
            </a:r>
            <a:r>
              <a:rPr lang="en-GB" b="1" u="sng" dirty="0" smtClean="0"/>
              <a:t>Where are endangered species found?</a:t>
            </a:r>
            <a:endParaRPr lang="en-GB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606" y="1040524"/>
            <a:ext cx="7227955" cy="539180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30206" y="1958341"/>
            <a:ext cx="424617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800" dirty="0" smtClean="0"/>
              <a:t>Unfortunately, e</a:t>
            </a:r>
            <a:r>
              <a:rPr lang="en-GB" altLang="en-US" sz="2800" dirty="0" smtClean="0"/>
              <a:t>ndangered species can be found worldwide, the problems that affect species can be seen on all continents and in all seas. 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98071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482" y="365125"/>
            <a:ext cx="6545317" cy="1325563"/>
          </a:xfrm>
        </p:spPr>
        <p:txBody>
          <a:bodyPr/>
          <a:lstStyle/>
          <a:p>
            <a:r>
              <a:rPr lang="en-GB" b="1" u="sng" dirty="0" smtClean="0"/>
              <a:t>TASK</a:t>
            </a:r>
            <a:endParaRPr lang="en-GB" b="1" u="sng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12077" y="146301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ct val="20000"/>
              </a:spcBef>
              <a:buNone/>
            </a:pPr>
            <a:r>
              <a:rPr lang="en-GB" altLang="en-US" dirty="0" smtClean="0"/>
              <a:t>Today`s task will allow you to have a clearer understanding of the threats that are affecting different species.</a:t>
            </a:r>
          </a:p>
          <a:p>
            <a:pPr marL="0" indent="0">
              <a:spcBef>
                <a:spcPct val="20000"/>
              </a:spcBef>
              <a:buNone/>
            </a:pPr>
            <a:endParaRPr lang="en-GB" alt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GB" altLang="en-US" dirty="0" smtClean="0"/>
              <a:t>TASK: </a:t>
            </a:r>
          </a:p>
          <a:p>
            <a:pPr>
              <a:spcBef>
                <a:spcPct val="20000"/>
              </a:spcBef>
            </a:pPr>
            <a:r>
              <a:rPr lang="en-GB" altLang="en-US" dirty="0" smtClean="0"/>
              <a:t>Choose 10-15 cards (or more if you would like!).</a:t>
            </a:r>
          </a:p>
          <a:p>
            <a:pPr>
              <a:spcBef>
                <a:spcPct val="20000"/>
              </a:spcBef>
            </a:pPr>
            <a:r>
              <a:rPr lang="en-GB" altLang="en-US" dirty="0" smtClean="0"/>
              <a:t>Read the card in order to find out which threat is an issue for this particular species.</a:t>
            </a:r>
          </a:p>
          <a:p>
            <a:pPr>
              <a:spcBef>
                <a:spcPct val="20000"/>
              </a:spcBef>
            </a:pPr>
            <a:r>
              <a:rPr lang="en-GB" altLang="en-US" dirty="0"/>
              <a:t>P</a:t>
            </a:r>
            <a:r>
              <a:rPr lang="en-GB" altLang="en-US" dirty="0" smtClean="0"/>
              <a:t>lace your species in the right ‘threat group’.</a:t>
            </a:r>
          </a:p>
          <a:p>
            <a:pPr>
              <a:spcBef>
                <a:spcPct val="20000"/>
              </a:spcBef>
            </a:pPr>
            <a:endParaRPr lang="en-GB" altLang="en-US" dirty="0"/>
          </a:p>
          <a:p>
            <a:pPr>
              <a:spcBef>
                <a:spcPct val="20000"/>
              </a:spcBef>
            </a:pPr>
            <a:r>
              <a:rPr lang="en-GB" altLang="en-US" dirty="0" smtClean="0"/>
              <a:t>TIP – Some species may fit into more than one </a:t>
            </a:r>
            <a:r>
              <a:rPr lang="en-GB" altLang="en-US" smtClean="0"/>
              <a:t>threat group. 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Challenge – Start with the ‘BLANK activity cards – can you guess what the threat is to this species? Sort them into threat groups and you can check your answers after.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08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343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What is an endangered species?</vt:lpstr>
      <vt:lpstr>PowerPoint Presentation</vt:lpstr>
      <vt:lpstr>Why are some species endangered?</vt:lpstr>
      <vt:lpstr> Where are endangered species found?</vt:lpstr>
      <vt:lpstr>TASK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2020-06-10T08:40:52Z</dcterms:created>
  <dcterms:modified xsi:type="dcterms:W3CDTF">2020-06-10T08:59:22Z</dcterms:modified>
</cp:coreProperties>
</file>