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301" r:id="rId6"/>
    <p:sldId id="363" r:id="rId7"/>
    <p:sldId id="388" r:id="rId8"/>
    <p:sldId id="387" r:id="rId9"/>
    <p:sldId id="360" r:id="rId10"/>
    <p:sldId id="364" r:id="rId11"/>
    <p:sldId id="381" r:id="rId12"/>
    <p:sldId id="366" r:id="rId13"/>
    <p:sldId id="382" r:id="rId14"/>
    <p:sldId id="368" r:id="rId15"/>
    <p:sldId id="383" r:id="rId16"/>
    <p:sldId id="370" r:id="rId17"/>
    <p:sldId id="371" r:id="rId18"/>
    <p:sldId id="389" r:id="rId19"/>
    <p:sldId id="394" r:id="rId20"/>
    <p:sldId id="395" r:id="rId21"/>
    <p:sldId id="396" r:id="rId22"/>
    <p:sldId id="384" r:id="rId23"/>
    <p:sldId id="385" r:id="rId24"/>
    <p:sldId id="392"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3D9FF"/>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DF0101-F2C6-4152-964B-C56C7A0E3B94}" v="9" dt="2019-03-28T10:27:06.235"/>
    <p1510:client id="{D15BA402-F354-4FF3-B27F-02FAB3DC1379}" v="157" dt="2019-03-27T13:49:01.2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843" autoAdjust="0"/>
    <p:restoredTop sz="94660"/>
  </p:normalViewPr>
  <p:slideViewPr>
    <p:cSldViewPr snapToGrid="0">
      <p:cViewPr varScale="1">
        <p:scale>
          <a:sx n="131" d="100"/>
          <a:sy n="131" d="100"/>
        </p:scale>
        <p:origin x="135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z Axup" userId="f0cf2359-c867-42e7-8ac2-6b3e19dcb7ab" providerId="ADAL" clId="{20A8E41F-E3F5-40DF-9CE6-D6DFEE9B289A}"/>
  </pc:docChgLst>
  <pc:docChgLst>
    <pc:chgData name="Sian Stebbings" userId="e14ea2a2-07d0-4302-97b9-16dc822a37cc" providerId="ADAL" clId="{29582E44-44A8-4E80-B874-D259FA2B0C9D}"/>
  </pc:docChgLst>
  <pc:docChgLst>
    <pc:chgData name="Davina Szilvasy" userId="59fb472d-eed4-4f11-9686-c2c8db02a2cd" providerId="ADAL" clId="{EEDF0101-F2C6-4152-964B-C56C7A0E3B94}"/>
    <pc:docChg chg="custSel addSld delSld modSld sldOrd">
      <pc:chgData name="Davina Szilvasy" userId="59fb472d-eed4-4f11-9686-c2c8db02a2cd" providerId="ADAL" clId="{EEDF0101-F2C6-4152-964B-C56C7A0E3B94}" dt="2019-03-28T10:27:06.235" v="48" actId="207"/>
      <pc:docMkLst>
        <pc:docMk/>
      </pc:docMkLst>
      <pc:sldChg chg="modSp">
        <pc:chgData name="Davina Szilvasy" userId="59fb472d-eed4-4f11-9686-c2c8db02a2cd" providerId="ADAL" clId="{EEDF0101-F2C6-4152-964B-C56C7A0E3B94}" dt="2019-03-28T10:22:11.234" v="46" actId="20577"/>
        <pc:sldMkLst>
          <pc:docMk/>
          <pc:sldMk cId="3855900595" sldId="301"/>
        </pc:sldMkLst>
        <pc:spChg chg="mod">
          <ac:chgData name="Davina Szilvasy" userId="59fb472d-eed4-4f11-9686-c2c8db02a2cd" providerId="ADAL" clId="{EEDF0101-F2C6-4152-964B-C56C7A0E3B94}" dt="2019-03-28T10:22:11.234" v="46" actId="20577"/>
          <ac:spMkLst>
            <pc:docMk/>
            <pc:sldMk cId="3855900595" sldId="301"/>
            <ac:spMk id="19" creationId="{5252A847-DE45-4FA3-A1F8-EEBEB845FF8E}"/>
          </ac:spMkLst>
        </pc:spChg>
      </pc:sldChg>
      <pc:sldChg chg="modSp">
        <pc:chgData name="Davina Szilvasy" userId="59fb472d-eed4-4f11-9686-c2c8db02a2cd" providerId="ADAL" clId="{EEDF0101-F2C6-4152-964B-C56C7A0E3B94}" dt="2019-03-28T10:26:59.069" v="47" actId="207"/>
        <pc:sldMkLst>
          <pc:docMk/>
          <pc:sldMk cId="2064341857" sldId="363"/>
        </pc:sldMkLst>
        <pc:spChg chg="mod">
          <ac:chgData name="Davina Szilvasy" userId="59fb472d-eed4-4f11-9686-c2c8db02a2cd" providerId="ADAL" clId="{EEDF0101-F2C6-4152-964B-C56C7A0E3B94}" dt="2019-03-28T10:26:59.069" v="47" actId="207"/>
          <ac:spMkLst>
            <pc:docMk/>
            <pc:sldMk cId="2064341857" sldId="363"/>
            <ac:spMk id="19" creationId="{5252A847-DE45-4FA3-A1F8-EEBEB845FF8E}"/>
          </ac:spMkLst>
        </pc:spChg>
      </pc:sldChg>
      <pc:sldChg chg="delSp del">
        <pc:chgData name="Davina Szilvasy" userId="59fb472d-eed4-4f11-9686-c2c8db02a2cd" providerId="ADAL" clId="{EEDF0101-F2C6-4152-964B-C56C7A0E3B94}" dt="2019-03-28T10:17:32.013" v="3" actId="2696"/>
        <pc:sldMkLst>
          <pc:docMk/>
          <pc:sldMk cId="590620578" sldId="372"/>
        </pc:sldMkLst>
        <pc:spChg chg="del">
          <ac:chgData name="Davina Szilvasy" userId="59fb472d-eed4-4f11-9686-c2c8db02a2cd" providerId="ADAL" clId="{EEDF0101-F2C6-4152-964B-C56C7A0E3B94}" dt="2019-03-28T10:17:15.714" v="1" actId="478"/>
          <ac:spMkLst>
            <pc:docMk/>
            <pc:sldMk cId="590620578" sldId="372"/>
            <ac:spMk id="7" creationId="{23D4280E-8E99-428B-91AC-42DE6B15F6F3}"/>
          </ac:spMkLst>
        </pc:spChg>
      </pc:sldChg>
      <pc:sldChg chg="modSp ord">
        <pc:chgData name="Davina Szilvasy" userId="59fb472d-eed4-4f11-9686-c2c8db02a2cd" providerId="ADAL" clId="{EEDF0101-F2C6-4152-964B-C56C7A0E3B94}" dt="2019-03-28T10:20:20.504" v="44"/>
        <pc:sldMkLst>
          <pc:docMk/>
          <pc:sldMk cId="3387382043" sldId="384"/>
        </pc:sldMkLst>
        <pc:spChg chg="mod">
          <ac:chgData name="Davina Szilvasy" userId="59fb472d-eed4-4f11-9686-c2c8db02a2cd" providerId="ADAL" clId="{EEDF0101-F2C6-4152-964B-C56C7A0E3B94}" dt="2019-03-28T10:19:43.937" v="27" actId="20577"/>
          <ac:spMkLst>
            <pc:docMk/>
            <pc:sldMk cId="3387382043" sldId="384"/>
            <ac:spMk id="28" creationId="{46795696-8675-446D-A6EC-4D750BCFEC97}"/>
          </ac:spMkLst>
        </pc:spChg>
        <pc:spChg chg="mod">
          <ac:chgData name="Davina Szilvasy" userId="59fb472d-eed4-4f11-9686-c2c8db02a2cd" providerId="ADAL" clId="{EEDF0101-F2C6-4152-964B-C56C7A0E3B94}" dt="2019-03-28T10:19:57.931" v="40" actId="1037"/>
          <ac:spMkLst>
            <pc:docMk/>
            <pc:sldMk cId="3387382043" sldId="384"/>
            <ac:spMk id="29" creationId="{A114979E-6C34-4A22-A048-24BB3764E06D}"/>
          </ac:spMkLst>
        </pc:spChg>
        <pc:spChg chg="mod">
          <ac:chgData name="Davina Szilvasy" userId="59fb472d-eed4-4f11-9686-c2c8db02a2cd" providerId="ADAL" clId="{EEDF0101-F2C6-4152-964B-C56C7A0E3B94}" dt="2019-03-28T10:19:51.965" v="35" actId="20577"/>
          <ac:spMkLst>
            <pc:docMk/>
            <pc:sldMk cId="3387382043" sldId="384"/>
            <ac:spMk id="30" creationId="{59FCA033-8807-4FA1-998A-952A855AF94F}"/>
          </ac:spMkLst>
        </pc:spChg>
      </pc:sldChg>
      <pc:sldChg chg="delSp">
        <pc:chgData name="Davina Szilvasy" userId="59fb472d-eed4-4f11-9686-c2c8db02a2cd" providerId="ADAL" clId="{EEDF0101-F2C6-4152-964B-C56C7A0E3B94}" dt="2019-03-28T10:16:53.974" v="0" actId="478"/>
        <pc:sldMkLst>
          <pc:docMk/>
          <pc:sldMk cId="816241125" sldId="387"/>
        </pc:sldMkLst>
        <pc:spChg chg="del">
          <ac:chgData name="Davina Szilvasy" userId="59fb472d-eed4-4f11-9686-c2c8db02a2cd" providerId="ADAL" clId="{EEDF0101-F2C6-4152-964B-C56C7A0E3B94}" dt="2019-03-28T10:16:53.974" v="0" actId="478"/>
          <ac:spMkLst>
            <pc:docMk/>
            <pc:sldMk cId="816241125" sldId="387"/>
            <ac:spMk id="2" creationId="{3FF0BD56-FEF5-44F1-B55A-7FCF2ECB611C}"/>
          </ac:spMkLst>
        </pc:spChg>
      </pc:sldChg>
      <pc:sldChg chg="modSp">
        <pc:chgData name="Davina Szilvasy" userId="59fb472d-eed4-4f11-9686-c2c8db02a2cd" providerId="ADAL" clId="{EEDF0101-F2C6-4152-964B-C56C7A0E3B94}" dt="2019-03-28T10:27:06.235" v="48" actId="207"/>
        <pc:sldMkLst>
          <pc:docMk/>
          <pc:sldMk cId="2318277094" sldId="388"/>
        </pc:sldMkLst>
        <pc:spChg chg="mod">
          <ac:chgData name="Davina Szilvasy" userId="59fb472d-eed4-4f11-9686-c2c8db02a2cd" providerId="ADAL" clId="{EEDF0101-F2C6-4152-964B-C56C7A0E3B94}" dt="2019-03-28T10:27:06.235" v="48" actId="207"/>
          <ac:spMkLst>
            <pc:docMk/>
            <pc:sldMk cId="2318277094" sldId="388"/>
            <ac:spMk id="19" creationId="{5252A847-DE45-4FA3-A1F8-EEBEB845FF8E}"/>
          </ac:spMkLst>
        </pc:spChg>
      </pc:sldChg>
      <pc:sldChg chg="modSp">
        <pc:chgData name="Davina Szilvasy" userId="59fb472d-eed4-4f11-9686-c2c8db02a2cd" providerId="ADAL" clId="{EEDF0101-F2C6-4152-964B-C56C7A0E3B94}" dt="2019-03-28T10:18:10.734" v="11" actId="20577"/>
        <pc:sldMkLst>
          <pc:docMk/>
          <pc:sldMk cId="1152116905" sldId="389"/>
        </pc:sldMkLst>
        <pc:spChg chg="mod">
          <ac:chgData name="Davina Szilvasy" userId="59fb472d-eed4-4f11-9686-c2c8db02a2cd" providerId="ADAL" clId="{EEDF0101-F2C6-4152-964B-C56C7A0E3B94}" dt="2019-03-28T10:18:10.734" v="11" actId="20577"/>
          <ac:spMkLst>
            <pc:docMk/>
            <pc:sldMk cId="1152116905" sldId="389"/>
            <ac:spMk id="19" creationId="{5252A847-DE45-4FA3-A1F8-EEBEB845FF8E}"/>
          </ac:spMkLst>
        </pc:spChg>
      </pc:sldChg>
      <pc:sldChg chg="del">
        <pc:chgData name="Davina Szilvasy" userId="59fb472d-eed4-4f11-9686-c2c8db02a2cd" providerId="ADAL" clId="{EEDF0101-F2C6-4152-964B-C56C7A0E3B94}" dt="2019-03-28T10:18:30.453" v="15" actId="2696"/>
        <pc:sldMkLst>
          <pc:docMk/>
          <pc:sldMk cId="1041628251" sldId="390"/>
        </pc:sldMkLst>
      </pc:sldChg>
      <pc:sldChg chg="delSp del">
        <pc:chgData name="Davina Szilvasy" userId="59fb472d-eed4-4f11-9686-c2c8db02a2cd" providerId="ADAL" clId="{EEDF0101-F2C6-4152-964B-C56C7A0E3B94}" dt="2019-03-28T10:20:03.053" v="41" actId="2696"/>
        <pc:sldMkLst>
          <pc:docMk/>
          <pc:sldMk cId="563342764" sldId="391"/>
        </pc:sldMkLst>
        <pc:spChg chg="del">
          <ac:chgData name="Davina Szilvasy" userId="59fb472d-eed4-4f11-9686-c2c8db02a2cd" providerId="ADAL" clId="{EEDF0101-F2C6-4152-964B-C56C7A0E3B94}" dt="2019-03-28T10:18:32.893" v="16" actId="478"/>
          <ac:spMkLst>
            <pc:docMk/>
            <pc:sldMk cId="563342764" sldId="391"/>
            <ac:spMk id="3" creationId="{D0EF8725-AF74-43D0-8108-F846CDE452E4}"/>
          </ac:spMkLst>
        </pc:spChg>
      </pc:sldChg>
      <pc:sldChg chg="modSp">
        <pc:chgData name="Davina Szilvasy" userId="59fb472d-eed4-4f11-9686-c2c8db02a2cd" providerId="ADAL" clId="{EEDF0101-F2C6-4152-964B-C56C7A0E3B94}" dt="2019-03-28T10:18:47.672" v="17" actId="404"/>
        <pc:sldMkLst>
          <pc:docMk/>
          <pc:sldMk cId="2339698802" sldId="392"/>
        </pc:sldMkLst>
        <pc:spChg chg="mod">
          <ac:chgData name="Davina Szilvasy" userId="59fb472d-eed4-4f11-9686-c2c8db02a2cd" providerId="ADAL" clId="{EEDF0101-F2C6-4152-964B-C56C7A0E3B94}" dt="2019-03-28T10:18:47.672" v="17" actId="404"/>
          <ac:spMkLst>
            <pc:docMk/>
            <pc:sldMk cId="2339698802" sldId="392"/>
            <ac:spMk id="9" creationId="{29D4D929-FB1C-4BBB-B3FF-AC470A05479A}"/>
          </ac:spMkLst>
        </pc:spChg>
      </pc:sldChg>
      <pc:sldChg chg="add del">
        <pc:chgData name="Davina Szilvasy" userId="59fb472d-eed4-4f11-9686-c2c8db02a2cd" providerId="ADAL" clId="{EEDF0101-F2C6-4152-964B-C56C7A0E3B94}" dt="2019-03-28T10:17:34.859" v="4" actId="2696"/>
        <pc:sldMkLst>
          <pc:docMk/>
          <pc:sldMk cId="2927457422" sldId="393"/>
        </pc:sldMkLst>
      </pc:sldChg>
      <pc:sldChg chg="modSp add del">
        <pc:chgData name="Davina Szilvasy" userId="59fb472d-eed4-4f11-9686-c2c8db02a2cd" providerId="ADAL" clId="{EEDF0101-F2C6-4152-964B-C56C7A0E3B94}" dt="2019-03-28T10:18:14.981" v="12" actId="2696"/>
        <pc:sldMkLst>
          <pc:docMk/>
          <pc:sldMk cId="3091043559" sldId="393"/>
        </pc:sldMkLst>
        <pc:spChg chg="mod">
          <ac:chgData name="Davina Szilvasy" userId="59fb472d-eed4-4f11-9686-c2c8db02a2cd" providerId="ADAL" clId="{EEDF0101-F2C6-4152-964B-C56C7A0E3B94}" dt="2019-03-28T10:17:48.259" v="6" actId="20577"/>
          <ac:spMkLst>
            <pc:docMk/>
            <pc:sldMk cId="3091043559" sldId="393"/>
            <ac:spMk id="19" creationId="{5252A847-DE45-4FA3-A1F8-EEBEB845FF8E}"/>
          </ac:spMkLst>
        </pc:spChg>
      </pc:sldChg>
      <pc:sldChg chg="add">
        <pc:chgData name="Davina Szilvasy" userId="59fb472d-eed4-4f11-9686-c2c8db02a2cd" providerId="ADAL" clId="{EEDF0101-F2C6-4152-964B-C56C7A0E3B94}" dt="2019-03-28T10:18:06.336" v="10"/>
        <pc:sldMkLst>
          <pc:docMk/>
          <pc:sldMk cId="3333265550" sldId="394"/>
        </pc:sldMkLst>
      </pc:sldChg>
      <pc:sldChg chg="modSp add">
        <pc:chgData name="Davina Szilvasy" userId="59fb472d-eed4-4f11-9686-c2c8db02a2cd" providerId="ADAL" clId="{EEDF0101-F2C6-4152-964B-C56C7A0E3B94}" dt="2019-03-28T10:18:27.554" v="14"/>
        <pc:sldMkLst>
          <pc:docMk/>
          <pc:sldMk cId="587734102" sldId="395"/>
        </pc:sldMkLst>
        <pc:spChg chg="mod">
          <ac:chgData name="Davina Szilvasy" userId="59fb472d-eed4-4f11-9686-c2c8db02a2cd" providerId="ADAL" clId="{EEDF0101-F2C6-4152-964B-C56C7A0E3B94}" dt="2019-03-28T10:18:27.554" v="14"/>
          <ac:spMkLst>
            <pc:docMk/>
            <pc:sldMk cId="587734102" sldId="395"/>
            <ac:spMk id="19" creationId="{5252A847-DE45-4FA3-A1F8-EEBEB845FF8E}"/>
          </ac:spMkLst>
        </pc:spChg>
      </pc:sldChg>
      <pc:sldChg chg="delSp add">
        <pc:chgData name="Davina Szilvasy" userId="59fb472d-eed4-4f11-9686-c2c8db02a2cd" providerId="ADAL" clId="{EEDF0101-F2C6-4152-964B-C56C7A0E3B94}" dt="2019-03-28T10:20:30.966" v="45" actId="478"/>
        <pc:sldMkLst>
          <pc:docMk/>
          <pc:sldMk cId="455203111" sldId="396"/>
        </pc:sldMkLst>
        <pc:spChg chg="del">
          <ac:chgData name="Davina Szilvasy" userId="59fb472d-eed4-4f11-9686-c2c8db02a2cd" providerId="ADAL" clId="{EEDF0101-F2C6-4152-964B-C56C7A0E3B94}" dt="2019-03-28T10:20:09.776" v="43" actId="478"/>
          <ac:spMkLst>
            <pc:docMk/>
            <pc:sldMk cId="455203111" sldId="396"/>
            <ac:spMk id="2" creationId="{C2A94EC2-9BA1-47EC-9CB9-E5F61401C2AE}"/>
          </ac:spMkLst>
        </pc:spChg>
        <pc:spChg chg="del">
          <ac:chgData name="Davina Szilvasy" userId="59fb472d-eed4-4f11-9686-c2c8db02a2cd" providerId="ADAL" clId="{EEDF0101-F2C6-4152-964B-C56C7A0E3B94}" dt="2019-03-28T10:20:09.776" v="43" actId="478"/>
          <ac:spMkLst>
            <pc:docMk/>
            <pc:sldMk cId="455203111" sldId="396"/>
            <ac:spMk id="14" creationId="{1D8051D0-A4AA-465E-90F0-601C03144752}"/>
          </ac:spMkLst>
        </pc:spChg>
        <pc:cxnChg chg="del">
          <ac:chgData name="Davina Szilvasy" userId="59fb472d-eed4-4f11-9686-c2c8db02a2cd" providerId="ADAL" clId="{EEDF0101-F2C6-4152-964B-C56C7A0E3B94}" dt="2019-03-28T10:20:30.966" v="45" actId="478"/>
          <ac:cxnSpMkLst>
            <pc:docMk/>
            <pc:sldMk cId="455203111" sldId="396"/>
            <ac:cxnSpMk id="10" creationId="{AC00F81C-6DE4-4738-A987-7E728C6548E1}"/>
          </ac:cxnSpMkLst>
        </pc:cxnChg>
        <pc:cxnChg chg="del">
          <ac:chgData name="Davina Szilvasy" userId="59fb472d-eed4-4f11-9686-c2c8db02a2cd" providerId="ADAL" clId="{EEDF0101-F2C6-4152-964B-C56C7A0E3B94}" dt="2019-03-28T10:20:30.966" v="45" actId="478"/>
          <ac:cxnSpMkLst>
            <pc:docMk/>
            <pc:sldMk cId="455203111" sldId="396"/>
            <ac:cxnSpMk id="11" creationId="{D915BF24-FDE8-4599-BF73-7EC7F89648B0}"/>
          </ac:cxnSpMkLst>
        </pc:cxnChg>
      </pc:sldChg>
    </pc:docChg>
  </pc:docChgLst>
  <pc:docChgLst>
    <pc:chgData name="Kate Foster" userId="9ca71337-3cff-4a57-a955-b4790510ae99" providerId="ADAL" clId="{D15BA402-F354-4FF3-B27F-02FAB3DC1379}"/>
    <pc:docChg chg="undo custSel addSld delSld modSld sldOrd">
      <pc:chgData name="Kate Foster" userId="9ca71337-3cff-4a57-a955-b4790510ae99" providerId="ADAL" clId="{D15BA402-F354-4FF3-B27F-02FAB3DC1379}" dt="2019-03-27T13:49:16.184" v="1756" actId="2696"/>
      <pc:docMkLst>
        <pc:docMk/>
      </pc:docMkLst>
      <pc:sldChg chg="modSp">
        <pc:chgData name="Kate Foster" userId="9ca71337-3cff-4a57-a955-b4790510ae99" providerId="ADAL" clId="{D15BA402-F354-4FF3-B27F-02FAB3DC1379}" dt="2019-03-26T14:18:44.408" v="947" actId="255"/>
        <pc:sldMkLst>
          <pc:docMk/>
          <pc:sldMk cId="2637481266" sldId="256"/>
        </pc:sldMkLst>
        <pc:spChg chg="mod">
          <ac:chgData name="Kate Foster" userId="9ca71337-3cff-4a57-a955-b4790510ae99" providerId="ADAL" clId="{D15BA402-F354-4FF3-B27F-02FAB3DC1379}" dt="2019-03-26T14:18:44.408" v="947" actId="255"/>
          <ac:spMkLst>
            <pc:docMk/>
            <pc:sldMk cId="2637481266" sldId="256"/>
            <ac:spMk id="19" creationId="{5252A847-DE45-4FA3-A1F8-EEBEB845FF8E}"/>
          </ac:spMkLst>
        </pc:spChg>
      </pc:sldChg>
      <pc:sldChg chg="modSp">
        <pc:chgData name="Kate Foster" userId="9ca71337-3cff-4a57-a955-b4790510ae99" providerId="ADAL" clId="{D15BA402-F354-4FF3-B27F-02FAB3DC1379}" dt="2019-03-26T13:31:05.119" v="20" actId="255"/>
        <pc:sldMkLst>
          <pc:docMk/>
          <pc:sldMk cId="3855900595" sldId="301"/>
        </pc:sldMkLst>
        <pc:spChg chg="mod">
          <ac:chgData name="Kate Foster" userId="9ca71337-3cff-4a57-a955-b4790510ae99" providerId="ADAL" clId="{D15BA402-F354-4FF3-B27F-02FAB3DC1379}" dt="2019-03-26T13:31:05.119" v="20" actId="255"/>
          <ac:spMkLst>
            <pc:docMk/>
            <pc:sldMk cId="3855900595" sldId="301"/>
            <ac:spMk id="19" creationId="{5252A847-DE45-4FA3-A1F8-EEBEB845FF8E}"/>
          </ac:spMkLst>
        </pc:spChg>
      </pc:sldChg>
      <pc:sldChg chg="addSp delSp modSp add del">
        <pc:chgData name="Kate Foster" userId="9ca71337-3cff-4a57-a955-b4790510ae99" providerId="ADAL" clId="{D15BA402-F354-4FF3-B27F-02FAB3DC1379}" dt="2019-03-27T13:46:59.794" v="1680" actId="2696"/>
        <pc:sldMkLst>
          <pc:docMk/>
          <pc:sldMk cId="636014570" sldId="314"/>
        </pc:sldMkLst>
        <pc:spChg chg="add del mod">
          <ac:chgData name="Kate Foster" userId="9ca71337-3cff-4a57-a955-b4790510ae99" providerId="ADAL" clId="{D15BA402-F354-4FF3-B27F-02FAB3DC1379}" dt="2019-03-27T13:46:18.842" v="1674"/>
          <ac:spMkLst>
            <pc:docMk/>
            <pc:sldMk cId="636014570" sldId="314"/>
            <ac:spMk id="2" creationId="{13D4BF8E-B248-4B9A-83E7-A9B1132A2602}"/>
          </ac:spMkLst>
        </pc:spChg>
        <pc:spChg chg="mod">
          <ac:chgData name="Kate Foster" userId="9ca71337-3cff-4a57-a955-b4790510ae99" providerId="ADAL" clId="{D15BA402-F354-4FF3-B27F-02FAB3DC1379}" dt="2019-03-27T13:25:50.156" v="1317" actId="20577"/>
          <ac:spMkLst>
            <pc:docMk/>
            <pc:sldMk cId="636014570" sldId="314"/>
            <ac:spMk id="28" creationId="{46795696-8675-446D-A6EC-4D750BCFEC97}"/>
          </ac:spMkLst>
        </pc:spChg>
        <pc:spChg chg="mod">
          <ac:chgData name="Kate Foster" userId="9ca71337-3cff-4a57-a955-b4790510ae99" providerId="ADAL" clId="{D15BA402-F354-4FF3-B27F-02FAB3DC1379}" dt="2019-03-27T13:45:47.003" v="1673" actId="1035"/>
          <ac:spMkLst>
            <pc:docMk/>
            <pc:sldMk cId="636014570" sldId="314"/>
            <ac:spMk id="29" creationId="{A114979E-6C34-4A22-A048-24BB3764E06D}"/>
          </ac:spMkLst>
        </pc:spChg>
        <pc:spChg chg="mod">
          <ac:chgData name="Kate Foster" userId="9ca71337-3cff-4a57-a955-b4790510ae99" providerId="ADAL" clId="{D15BA402-F354-4FF3-B27F-02FAB3DC1379}" dt="2019-03-26T14:15:25.623" v="918" actId="113"/>
          <ac:spMkLst>
            <pc:docMk/>
            <pc:sldMk cId="636014570" sldId="314"/>
            <ac:spMk id="30" creationId="{59FCA033-8807-4FA1-998A-952A855AF94F}"/>
          </ac:spMkLst>
        </pc:spChg>
        <pc:picChg chg="mod">
          <ac:chgData name="Kate Foster" userId="9ca71337-3cff-4a57-a955-b4790510ae99" providerId="ADAL" clId="{D15BA402-F354-4FF3-B27F-02FAB3DC1379}" dt="2019-03-27T13:33:53.005" v="1384" actId="1076"/>
          <ac:picMkLst>
            <pc:docMk/>
            <pc:sldMk cId="636014570" sldId="314"/>
            <ac:picMk id="27" creationId="{7A5E5A09-A9F2-4893-9F67-57C8B7201706}"/>
          </ac:picMkLst>
        </pc:picChg>
      </pc:sldChg>
      <pc:sldChg chg="modSp">
        <pc:chgData name="Kate Foster" userId="9ca71337-3cff-4a57-a955-b4790510ae99" providerId="ADAL" clId="{D15BA402-F354-4FF3-B27F-02FAB3DC1379}" dt="2019-03-27T13:18:20.411" v="989" actId="20577"/>
        <pc:sldMkLst>
          <pc:docMk/>
          <pc:sldMk cId="36917022" sldId="360"/>
        </pc:sldMkLst>
        <pc:spChg chg="mod">
          <ac:chgData name="Kate Foster" userId="9ca71337-3cff-4a57-a955-b4790510ae99" providerId="ADAL" clId="{D15BA402-F354-4FF3-B27F-02FAB3DC1379}" dt="2019-03-26T14:02:45.374" v="794" actId="255"/>
          <ac:spMkLst>
            <pc:docMk/>
            <pc:sldMk cId="36917022" sldId="360"/>
            <ac:spMk id="19" creationId="{5252A847-DE45-4FA3-A1F8-EEBEB845FF8E}"/>
          </ac:spMkLst>
        </pc:spChg>
        <pc:graphicFrameChg chg="modGraphic">
          <ac:chgData name="Kate Foster" userId="9ca71337-3cff-4a57-a955-b4790510ae99" providerId="ADAL" clId="{D15BA402-F354-4FF3-B27F-02FAB3DC1379}" dt="2019-03-27T13:18:20.411" v="989" actId="20577"/>
          <ac:graphicFrameMkLst>
            <pc:docMk/>
            <pc:sldMk cId="36917022" sldId="360"/>
            <ac:graphicFrameMk id="7" creationId="{D5F45B6C-A136-49D2-9749-A3F273CA635F}"/>
          </ac:graphicFrameMkLst>
        </pc:graphicFrameChg>
      </pc:sldChg>
      <pc:sldChg chg="addSp delSp modSp ord">
        <pc:chgData name="Kate Foster" userId="9ca71337-3cff-4a57-a955-b4790510ae99" providerId="ADAL" clId="{D15BA402-F354-4FF3-B27F-02FAB3DC1379}" dt="2019-03-26T13:48:24.907" v="214" actId="20577"/>
        <pc:sldMkLst>
          <pc:docMk/>
          <pc:sldMk cId="2064341857" sldId="363"/>
        </pc:sldMkLst>
        <pc:spChg chg="add del">
          <ac:chgData name="Kate Foster" userId="9ca71337-3cff-4a57-a955-b4790510ae99" providerId="ADAL" clId="{D15BA402-F354-4FF3-B27F-02FAB3DC1379}" dt="2019-03-26T13:38:25.167" v="65"/>
          <ac:spMkLst>
            <pc:docMk/>
            <pc:sldMk cId="2064341857" sldId="363"/>
            <ac:spMk id="2" creationId="{9A0F2D36-CBBA-4643-9C45-FDC257DA9E12}"/>
          </ac:spMkLst>
        </pc:spChg>
        <pc:spChg chg="add del">
          <ac:chgData name="Kate Foster" userId="9ca71337-3cff-4a57-a955-b4790510ae99" providerId="ADAL" clId="{D15BA402-F354-4FF3-B27F-02FAB3DC1379}" dt="2019-03-26T13:38:23.232" v="63"/>
          <ac:spMkLst>
            <pc:docMk/>
            <pc:sldMk cId="2064341857" sldId="363"/>
            <ac:spMk id="9" creationId="{3C7CB025-EF29-495C-A3A0-BCE337167A30}"/>
          </ac:spMkLst>
        </pc:spChg>
        <pc:spChg chg="add del">
          <ac:chgData name="Kate Foster" userId="9ca71337-3cff-4a57-a955-b4790510ae99" providerId="ADAL" clId="{D15BA402-F354-4FF3-B27F-02FAB3DC1379}" dt="2019-03-26T13:38:37.259" v="67"/>
          <ac:spMkLst>
            <pc:docMk/>
            <pc:sldMk cId="2064341857" sldId="363"/>
            <ac:spMk id="10" creationId="{0047857E-5F59-4DDB-B40D-702CC809C708}"/>
          </ac:spMkLst>
        </pc:spChg>
        <pc:spChg chg="mod">
          <ac:chgData name="Kate Foster" userId="9ca71337-3cff-4a57-a955-b4790510ae99" providerId="ADAL" clId="{D15BA402-F354-4FF3-B27F-02FAB3DC1379}" dt="2019-03-26T13:48:24.907" v="214" actId="20577"/>
          <ac:spMkLst>
            <pc:docMk/>
            <pc:sldMk cId="2064341857" sldId="363"/>
            <ac:spMk id="19" creationId="{5252A847-DE45-4FA3-A1F8-EEBEB845FF8E}"/>
          </ac:spMkLst>
        </pc:spChg>
        <pc:graphicFrameChg chg="add del">
          <ac:chgData name="Kate Foster" userId="9ca71337-3cff-4a57-a955-b4790510ae99" providerId="ADAL" clId="{D15BA402-F354-4FF3-B27F-02FAB3DC1379}" dt="2019-03-26T13:38:44.198" v="69" actId="478"/>
          <ac:graphicFrameMkLst>
            <pc:docMk/>
            <pc:sldMk cId="2064341857" sldId="363"/>
            <ac:graphicFrameMk id="7" creationId="{D5F45B6C-A136-49D2-9749-A3F273CA635F}"/>
          </ac:graphicFrameMkLst>
        </pc:graphicFrameChg>
        <pc:picChg chg="add mod">
          <ac:chgData name="Kate Foster" userId="9ca71337-3cff-4a57-a955-b4790510ae99" providerId="ADAL" clId="{D15BA402-F354-4FF3-B27F-02FAB3DC1379}" dt="2019-03-26T13:46:20.599" v="147" actId="465"/>
          <ac:picMkLst>
            <pc:docMk/>
            <pc:sldMk cId="2064341857" sldId="363"/>
            <ac:picMk id="11" creationId="{43B6AD4C-D25B-4F16-8A4B-7219AE052426}"/>
          </ac:picMkLst>
        </pc:picChg>
        <pc:picChg chg="add mod">
          <ac:chgData name="Kate Foster" userId="9ca71337-3cff-4a57-a955-b4790510ae99" providerId="ADAL" clId="{D15BA402-F354-4FF3-B27F-02FAB3DC1379}" dt="2019-03-26T13:46:20.599" v="147" actId="465"/>
          <ac:picMkLst>
            <pc:docMk/>
            <pc:sldMk cId="2064341857" sldId="363"/>
            <ac:picMk id="12" creationId="{16DCD3ED-C335-4994-A081-1216672936DC}"/>
          </ac:picMkLst>
        </pc:picChg>
        <pc:picChg chg="add mod">
          <ac:chgData name="Kate Foster" userId="9ca71337-3cff-4a57-a955-b4790510ae99" providerId="ADAL" clId="{D15BA402-F354-4FF3-B27F-02FAB3DC1379}" dt="2019-03-26T13:46:20.599" v="147" actId="465"/>
          <ac:picMkLst>
            <pc:docMk/>
            <pc:sldMk cId="2064341857" sldId="363"/>
            <ac:picMk id="13" creationId="{C3E1B775-17F7-447B-8C1E-52A4468F0595}"/>
          </ac:picMkLst>
        </pc:picChg>
        <pc:picChg chg="add mod">
          <ac:chgData name="Kate Foster" userId="9ca71337-3cff-4a57-a955-b4790510ae99" providerId="ADAL" clId="{D15BA402-F354-4FF3-B27F-02FAB3DC1379}" dt="2019-03-26T13:46:20.599" v="147" actId="465"/>
          <ac:picMkLst>
            <pc:docMk/>
            <pc:sldMk cId="2064341857" sldId="363"/>
            <ac:picMk id="14" creationId="{2DEB7785-E532-4881-A8B3-EF5B654E3289}"/>
          </ac:picMkLst>
        </pc:picChg>
        <pc:picChg chg="add mod">
          <ac:chgData name="Kate Foster" userId="9ca71337-3cff-4a57-a955-b4790510ae99" providerId="ADAL" clId="{D15BA402-F354-4FF3-B27F-02FAB3DC1379}" dt="2019-03-26T13:46:20.599" v="147" actId="465"/>
          <ac:picMkLst>
            <pc:docMk/>
            <pc:sldMk cId="2064341857" sldId="363"/>
            <ac:picMk id="15" creationId="{E751CB5E-A4AB-48FA-A1AE-2B84D04C200C}"/>
          </ac:picMkLst>
        </pc:picChg>
        <pc:picChg chg="add mod">
          <ac:chgData name="Kate Foster" userId="9ca71337-3cff-4a57-a955-b4790510ae99" providerId="ADAL" clId="{D15BA402-F354-4FF3-B27F-02FAB3DC1379}" dt="2019-03-26T13:46:20.599" v="147" actId="465"/>
          <ac:picMkLst>
            <pc:docMk/>
            <pc:sldMk cId="2064341857" sldId="363"/>
            <ac:picMk id="20" creationId="{1BDDC467-02D5-4869-9B3F-688D87D0410F}"/>
          </ac:picMkLst>
        </pc:picChg>
      </pc:sldChg>
      <pc:sldChg chg="modSp">
        <pc:chgData name="Kate Foster" userId="9ca71337-3cff-4a57-a955-b4790510ae99" providerId="ADAL" clId="{D15BA402-F354-4FF3-B27F-02FAB3DC1379}" dt="2019-03-26T14:08:47.417" v="855" actId="255"/>
        <pc:sldMkLst>
          <pc:docMk/>
          <pc:sldMk cId="3972194079" sldId="364"/>
        </pc:sldMkLst>
        <pc:spChg chg="mod">
          <ac:chgData name="Kate Foster" userId="9ca71337-3cff-4a57-a955-b4790510ae99" providerId="ADAL" clId="{D15BA402-F354-4FF3-B27F-02FAB3DC1379}" dt="2019-03-26T14:08:47.417" v="855" actId="255"/>
          <ac:spMkLst>
            <pc:docMk/>
            <pc:sldMk cId="3972194079" sldId="364"/>
            <ac:spMk id="30" creationId="{D3D70177-9A8C-46B5-976F-A8D9240B9EF2}"/>
          </ac:spMkLst>
        </pc:spChg>
        <pc:spChg chg="mod">
          <ac:chgData name="Kate Foster" userId="9ca71337-3cff-4a57-a955-b4790510ae99" providerId="ADAL" clId="{D15BA402-F354-4FF3-B27F-02FAB3DC1379}" dt="2019-03-26T14:03:51.454" v="807" actId="113"/>
          <ac:spMkLst>
            <pc:docMk/>
            <pc:sldMk cId="3972194079" sldId="364"/>
            <ac:spMk id="31" creationId="{FFE6DA9B-A74F-414D-AB46-69779CC69295}"/>
          </ac:spMkLst>
        </pc:spChg>
        <pc:spChg chg="mod">
          <ac:chgData name="Kate Foster" userId="9ca71337-3cff-4a57-a955-b4790510ae99" providerId="ADAL" clId="{D15BA402-F354-4FF3-B27F-02FAB3DC1379}" dt="2019-03-26T14:03:51.454" v="807" actId="113"/>
          <ac:spMkLst>
            <pc:docMk/>
            <pc:sldMk cId="3972194079" sldId="364"/>
            <ac:spMk id="38" creationId="{F3025E01-4EC9-41BC-9D16-5A25E7E83E05}"/>
          </ac:spMkLst>
        </pc:spChg>
      </pc:sldChg>
      <pc:sldChg chg="modSp">
        <pc:chgData name="Kate Foster" userId="9ca71337-3cff-4a57-a955-b4790510ae99" providerId="ADAL" clId="{D15BA402-F354-4FF3-B27F-02FAB3DC1379}" dt="2019-03-26T14:05:08.374" v="821" actId="255"/>
        <pc:sldMkLst>
          <pc:docMk/>
          <pc:sldMk cId="3296674628" sldId="366"/>
        </pc:sldMkLst>
        <pc:spChg chg="mod">
          <ac:chgData name="Kate Foster" userId="9ca71337-3cff-4a57-a955-b4790510ae99" providerId="ADAL" clId="{D15BA402-F354-4FF3-B27F-02FAB3DC1379}" dt="2019-03-26T14:05:08.374" v="821" actId="255"/>
          <ac:spMkLst>
            <pc:docMk/>
            <pc:sldMk cId="3296674628" sldId="366"/>
            <ac:spMk id="19" creationId="{5252A847-DE45-4FA3-A1F8-EEBEB845FF8E}"/>
          </ac:spMkLst>
        </pc:spChg>
      </pc:sldChg>
      <pc:sldChg chg="modSp">
        <pc:chgData name="Kate Foster" userId="9ca71337-3cff-4a57-a955-b4790510ae99" providerId="ADAL" clId="{D15BA402-F354-4FF3-B27F-02FAB3DC1379}" dt="2019-03-26T14:07:56.485" v="853" actId="255"/>
        <pc:sldMkLst>
          <pc:docMk/>
          <pc:sldMk cId="1688930259" sldId="368"/>
        </pc:sldMkLst>
        <pc:spChg chg="mod">
          <ac:chgData name="Kate Foster" userId="9ca71337-3cff-4a57-a955-b4790510ae99" providerId="ADAL" clId="{D15BA402-F354-4FF3-B27F-02FAB3DC1379}" dt="2019-03-26T14:07:56.485" v="853" actId="255"/>
          <ac:spMkLst>
            <pc:docMk/>
            <pc:sldMk cId="1688930259" sldId="368"/>
            <ac:spMk id="15" creationId="{FD484051-9AB8-44A7-AE13-6AB4576539C3}"/>
          </ac:spMkLst>
        </pc:spChg>
        <pc:graphicFrameChg chg="modGraphic">
          <ac:chgData name="Kate Foster" userId="9ca71337-3cff-4a57-a955-b4790510ae99" providerId="ADAL" clId="{D15BA402-F354-4FF3-B27F-02FAB3DC1379}" dt="2019-03-26T14:06:27.369" v="837" actId="113"/>
          <ac:graphicFrameMkLst>
            <pc:docMk/>
            <pc:sldMk cId="1688930259" sldId="368"/>
            <ac:graphicFrameMk id="21" creationId="{B9709AF9-2C5A-4D40-812E-6C3B40AC9DDA}"/>
          </ac:graphicFrameMkLst>
        </pc:graphicFrameChg>
      </pc:sldChg>
      <pc:sldChg chg="modSp">
        <pc:chgData name="Kate Foster" userId="9ca71337-3cff-4a57-a955-b4790510ae99" providerId="ADAL" clId="{D15BA402-F354-4FF3-B27F-02FAB3DC1379}" dt="2019-03-26T14:21:16.026" v="984" actId="255"/>
        <pc:sldMkLst>
          <pc:docMk/>
          <pc:sldMk cId="1253921844" sldId="370"/>
        </pc:sldMkLst>
        <pc:spChg chg="mod">
          <ac:chgData name="Kate Foster" userId="9ca71337-3cff-4a57-a955-b4790510ae99" providerId="ADAL" clId="{D15BA402-F354-4FF3-B27F-02FAB3DC1379}" dt="2019-03-26T14:07:21.360" v="847" actId="255"/>
          <ac:spMkLst>
            <pc:docMk/>
            <pc:sldMk cId="1253921844" sldId="370"/>
            <ac:spMk id="19" creationId="{5252A847-DE45-4FA3-A1F8-EEBEB845FF8E}"/>
          </ac:spMkLst>
        </pc:spChg>
        <pc:graphicFrameChg chg="modGraphic">
          <ac:chgData name="Kate Foster" userId="9ca71337-3cff-4a57-a955-b4790510ae99" providerId="ADAL" clId="{D15BA402-F354-4FF3-B27F-02FAB3DC1379}" dt="2019-03-26T14:21:16.026" v="984" actId="255"/>
          <ac:graphicFrameMkLst>
            <pc:docMk/>
            <pc:sldMk cId="1253921844" sldId="370"/>
            <ac:graphicFrameMk id="12" creationId="{16788EC2-588A-48FE-A64A-90B0861D81EA}"/>
          </ac:graphicFrameMkLst>
        </pc:graphicFrameChg>
      </pc:sldChg>
      <pc:sldChg chg="modSp">
        <pc:chgData name="Kate Foster" userId="9ca71337-3cff-4a57-a955-b4790510ae99" providerId="ADAL" clId="{D15BA402-F354-4FF3-B27F-02FAB3DC1379}" dt="2019-03-26T14:21:06.184" v="982" actId="113"/>
        <pc:sldMkLst>
          <pc:docMk/>
          <pc:sldMk cId="1697675092" sldId="371"/>
        </pc:sldMkLst>
        <pc:spChg chg="mod">
          <ac:chgData name="Kate Foster" userId="9ca71337-3cff-4a57-a955-b4790510ae99" providerId="ADAL" clId="{D15BA402-F354-4FF3-B27F-02FAB3DC1379}" dt="2019-03-26T14:09:37.041" v="861" actId="255"/>
          <ac:spMkLst>
            <pc:docMk/>
            <pc:sldMk cId="1697675092" sldId="371"/>
            <ac:spMk id="19" creationId="{5252A847-DE45-4FA3-A1F8-EEBEB845FF8E}"/>
          </ac:spMkLst>
        </pc:spChg>
        <pc:graphicFrameChg chg="modGraphic">
          <ac:chgData name="Kate Foster" userId="9ca71337-3cff-4a57-a955-b4790510ae99" providerId="ADAL" clId="{D15BA402-F354-4FF3-B27F-02FAB3DC1379}" dt="2019-03-26T14:21:06.184" v="982" actId="113"/>
          <ac:graphicFrameMkLst>
            <pc:docMk/>
            <pc:sldMk cId="1697675092" sldId="371"/>
            <ac:graphicFrameMk id="12" creationId="{16788EC2-588A-48FE-A64A-90B0861D81EA}"/>
          </ac:graphicFrameMkLst>
        </pc:graphicFrameChg>
      </pc:sldChg>
      <pc:sldChg chg="addSp modSp">
        <pc:chgData name="Kate Foster" userId="9ca71337-3cff-4a57-a955-b4790510ae99" providerId="ADAL" clId="{D15BA402-F354-4FF3-B27F-02FAB3DC1379}" dt="2019-03-27T13:22:31.021" v="1104"/>
        <pc:sldMkLst>
          <pc:docMk/>
          <pc:sldMk cId="590620578" sldId="372"/>
        </pc:sldMkLst>
        <pc:spChg chg="add">
          <ac:chgData name="Kate Foster" userId="9ca71337-3cff-4a57-a955-b4790510ae99" providerId="ADAL" clId="{D15BA402-F354-4FF3-B27F-02FAB3DC1379}" dt="2019-03-27T13:22:31.021" v="1104"/>
          <ac:spMkLst>
            <pc:docMk/>
            <pc:sldMk cId="590620578" sldId="372"/>
            <ac:spMk id="7" creationId="{23D4280E-8E99-428B-91AC-42DE6B15F6F3}"/>
          </ac:spMkLst>
        </pc:spChg>
        <pc:spChg chg="mod">
          <ac:chgData name="Kate Foster" userId="9ca71337-3cff-4a57-a955-b4790510ae99" providerId="ADAL" clId="{D15BA402-F354-4FF3-B27F-02FAB3DC1379}" dt="2019-03-26T14:13:59.288" v="892" actId="120"/>
          <ac:spMkLst>
            <pc:docMk/>
            <pc:sldMk cId="590620578" sldId="372"/>
            <ac:spMk id="19" creationId="{5252A847-DE45-4FA3-A1F8-EEBEB845FF8E}"/>
          </ac:spMkLst>
        </pc:spChg>
      </pc:sldChg>
      <pc:sldChg chg="modSp del">
        <pc:chgData name="Kate Foster" userId="9ca71337-3cff-4a57-a955-b4790510ae99" providerId="ADAL" clId="{D15BA402-F354-4FF3-B27F-02FAB3DC1379}" dt="2019-03-27T13:49:16.184" v="1756" actId="2696"/>
        <pc:sldMkLst>
          <pc:docMk/>
          <pc:sldMk cId="1779393637" sldId="375"/>
        </pc:sldMkLst>
        <pc:spChg chg="mod">
          <ac:chgData name="Kate Foster" userId="9ca71337-3cff-4a57-a955-b4790510ae99" providerId="ADAL" clId="{D15BA402-F354-4FF3-B27F-02FAB3DC1379}" dt="2019-03-26T14:16:24.747" v="934" actId="255"/>
          <ac:spMkLst>
            <pc:docMk/>
            <pc:sldMk cId="1779393637" sldId="375"/>
            <ac:spMk id="21" creationId="{5BD626D5-4AFA-4F79-8CC6-BD2D44B6600D}"/>
          </ac:spMkLst>
        </pc:spChg>
        <pc:picChg chg="mod">
          <ac:chgData name="Kate Foster" userId="9ca71337-3cff-4a57-a955-b4790510ae99" providerId="ADAL" clId="{D15BA402-F354-4FF3-B27F-02FAB3DC1379}" dt="2019-03-27T13:40:48.472" v="1426" actId="1076"/>
          <ac:picMkLst>
            <pc:docMk/>
            <pc:sldMk cId="1779393637" sldId="375"/>
            <ac:picMk id="20" creationId="{5A4D6EDE-C861-4287-B1B2-184495F1A06F}"/>
          </ac:picMkLst>
        </pc:picChg>
      </pc:sldChg>
      <pc:sldChg chg="modSp">
        <pc:chgData name="Kate Foster" userId="9ca71337-3cff-4a57-a955-b4790510ae99" providerId="ADAL" clId="{D15BA402-F354-4FF3-B27F-02FAB3DC1379}" dt="2019-03-26T14:08:54.780" v="856" actId="255"/>
        <pc:sldMkLst>
          <pc:docMk/>
          <pc:sldMk cId="4243664867" sldId="381"/>
        </pc:sldMkLst>
        <pc:spChg chg="mod">
          <ac:chgData name="Kate Foster" userId="9ca71337-3cff-4a57-a955-b4790510ae99" providerId="ADAL" clId="{D15BA402-F354-4FF3-B27F-02FAB3DC1379}" dt="2019-03-26T14:04:29.783" v="815" actId="113"/>
          <ac:spMkLst>
            <pc:docMk/>
            <pc:sldMk cId="4243664867" sldId="381"/>
            <ac:spMk id="10" creationId="{F1D8E93D-6A1E-43CF-B498-186A05351FAA}"/>
          </ac:spMkLst>
        </pc:spChg>
        <pc:spChg chg="mod">
          <ac:chgData name="Kate Foster" userId="9ca71337-3cff-4a57-a955-b4790510ae99" providerId="ADAL" clId="{D15BA402-F354-4FF3-B27F-02FAB3DC1379}" dt="2019-03-26T14:04:29.783" v="815" actId="113"/>
          <ac:spMkLst>
            <pc:docMk/>
            <pc:sldMk cId="4243664867" sldId="381"/>
            <ac:spMk id="11" creationId="{B4F2D7A4-EBC2-4578-B353-4CEE6A0CDC60}"/>
          </ac:spMkLst>
        </pc:spChg>
        <pc:spChg chg="mod">
          <ac:chgData name="Kate Foster" userId="9ca71337-3cff-4a57-a955-b4790510ae99" providerId="ADAL" clId="{D15BA402-F354-4FF3-B27F-02FAB3DC1379}" dt="2019-03-26T14:08:54.780" v="856" actId="255"/>
          <ac:spMkLst>
            <pc:docMk/>
            <pc:sldMk cId="4243664867" sldId="381"/>
            <ac:spMk id="30" creationId="{D3D70177-9A8C-46B5-976F-A8D9240B9EF2}"/>
          </ac:spMkLst>
        </pc:spChg>
        <pc:spChg chg="mod">
          <ac:chgData name="Kate Foster" userId="9ca71337-3cff-4a57-a955-b4790510ae99" providerId="ADAL" clId="{D15BA402-F354-4FF3-B27F-02FAB3DC1379}" dt="2019-03-26T14:04:29.783" v="815" actId="113"/>
          <ac:spMkLst>
            <pc:docMk/>
            <pc:sldMk cId="4243664867" sldId="381"/>
            <ac:spMk id="31" creationId="{FFE6DA9B-A74F-414D-AB46-69779CC69295}"/>
          </ac:spMkLst>
        </pc:spChg>
        <pc:spChg chg="mod">
          <ac:chgData name="Kate Foster" userId="9ca71337-3cff-4a57-a955-b4790510ae99" providerId="ADAL" clId="{D15BA402-F354-4FF3-B27F-02FAB3DC1379}" dt="2019-03-26T14:04:29.783" v="815" actId="113"/>
          <ac:spMkLst>
            <pc:docMk/>
            <pc:sldMk cId="4243664867" sldId="381"/>
            <ac:spMk id="38" creationId="{F3025E01-4EC9-41BC-9D16-5A25E7E83E05}"/>
          </ac:spMkLst>
        </pc:spChg>
      </pc:sldChg>
      <pc:sldChg chg="modSp">
        <pc:chgData name="Kate Foster" userId="9ca71337-3cff-4a57-a955-b4790510ae99" providerId="ADAL" clId="{D15BA402-F354-4FF3-B27F-02FAB3DC1379}" dt="2019-03-26T14:08:14.789" v="854" actId="255"/>
        <pc:sldMkLst>
          <pc:docMk/>
          <pc:sldMk cId="2726566479" sldId="382"/>
        </pc:sldMkLst>
        <pc:spChg chg="mod">
          <ac:chgData name="Kate Foster" userId="9ca71337-3cff-4a57-a955-b4790510ae99" providerId="ADAL" clId="{D15BA402-F354-4FF3-B27F-02FAB3DC1379}" dt="2019-03-26T14:08:14.789" v="854" actId="255"/>
          <ac:spMkLst>
            <pc:docMk/>
            <pc:sldMk cId="2726566479" sldId="382"/>
            <ac:spMk id="20" creationId="{C28FFF2A-AE9C-41B2-9BAB-178686C63D3C}"/>
          </ac:spMkLst>
        </pc:spChg>
      </pc:sldChg>
      <pc:sldChg chg="modSp">
        <pc:chgData name="Kate Foster" userId="9ca71337-3cff-4a57-a955-b4790510ae99" providerId="ADAL" clId="{D15BA402-F354-4FF3-B27F-02FAB3DC1379}" dt="2019-03-26T14:09:09.410" v="857" actId="255"/>
        <pc:sldMkLst>
          <pc:docMk/>
          <pc:sldMk cId="606179704" sldId="383"/>
        </pc:sldMkLst>
        <pc:spChg chg="mod">
          <ac:chgData name="Kate Foster" userId="9ca71337-3cff-4a57-a955-b4790510ae99" providerId="ADAL" clId="{D15BA402-F354-4FF3-B27F-02FAB3DC1379}" dt="2019-03-26T14:09:09.410" v="857" actId="255"/>
          <ac:spMkLst>
            <pc:docMk/>
            <pc:sldMk cId="606179704" sldId="383"/>
            <ac:spMk id="15" creationId="{FD484051-9AB8-44A7-AE13-6AB4576539C3}"/>
          </ac:spMkLst>
        </pc:spChg>
        <pc:graphicFrameChg chg="modGraphic">
          <ac:chgData name="Kate Foster" userId="9ca71337-3cff-4a57-a955-b4790510ae99" providerId="ADAL" clId="{D15BA402-F354-4FF3-B27F-02FAB3DC1379}" dt="2019-03-26T14:06:58.854" v="843" actId="113"/>
          <ac:graphicFrameMkLst>
            <pc:docMk/>
            <pc:sldMk cId="606179704" sldId="383"/>
            <ac:graphicFrameMk id="21" creationId="{B9709AF9-2C5A-4D40-812E-6C3B40AC9DDA}"/>
          </ac:graphicFrameMkLst>
        </pc:graphicFrameChg>
      </pc:sldChg>
      <pc:sldChg chg="addSp delSp modSp">
        <pc:chgData name="Kate Foster" userId="9ca71337-3cff-4a57-a955-b4790510ae99" providerId="ADAL" clId="{D15BA402-F354-4FF3-B27F-02FAB3DC1379}" dt="2019-03-27T13:46:51.207" v="1679"/>
        <pc:sldMkLst>
          <pc:docMk/>
          <pc:sldMk cId="3387382043" sldId="384"/>
        </pc:sldMkLst>
        <pc:spChg chg="add mod">
          <ac:chgData name="Kate Foster" userId="9ca71337-3cff-4a57-a955-b4790510ae99" providerId="ADAL" clId="{D15BA402-F354-4FF3-B27F-02FAB3DC1379}" dt="2019-03-27T13:44:05.660" v="1510" actId="1035"/>
          <ac:spMkLst>
            <pc:docMk/>
            <pc:sldMk cId="3387382043" sldId="384"/>
            <ac:spMk id="2" creationId="{C2A94EC2-9BA1-47EC-9CB9-E5F61401C2AE}"/>
          </ac:spMkLst>
        </pc:spChg>
        <pc:spChg chg="add mod">
          <ac:chgData name="Kate Foster" userId="9ca71337-3cff-4a57-a955-b4790510ae99" providerId="ADAL" clId="{D15BA402-F354-4FF3-B27F-02FAB3DC1379}" dt="2019-03-27T13:44:50.985" v="1637" actId="6549"/>
          <ac:spMkLst>
            <pc:docMk/>
            <pc:sldMk cId="3387382043" sldId="384"/>
            <ac:spMk id="14" creationId="{1D8051D0-A4AA-465E-90F0-601C03144752}"/>
          </ac:spMkLst>
        </pc:spChg>
        <pc:spChg chg="mod">
          <ac:chgData name="Kate Foster" userId="9ca71337-3cff-4a57-a955-b4790510ae99" providerId="ADAL" clId="{D15BA402-F354-4FF3-B27F-02FAB3DC1379}" dt="2019-03-27T13:46:51.207" v="1679"/>
          <ac:spMkLst>
            <pc:docMk/>
            <pc:sldMk cId="3387382043" sldId="384"/>
            <ac:spMk id="28" creationId="{46795696-8675-446D-A6EC-4D750BCFEC97}"/>
          </ac:spMkLst>
        </pc:spChg>
        <pc:spChg chg="mod">
          <ac:chgData name="Kate Foster" userId="9ca71337-3cff-4a57-a955-b4790510ae99" providerId="ADAL" clId="{D15BA402-F354-4FF3-B27F-02FAB3DC1379}" dt="2019-03-27T13:42:28.508" v="1475" actId="1036"/>
          <ac:spMkLst>
            <pc:docMk/>
            <pc:sldMk cId="3387382043" sldId="384"/>
            <ac:spMk id="29" creationId="{A114979E-6C34-4A22-A048-24BB3764E06D}"/>
          </ac:spMkLst>
        </pc:spChg>
        <pc:spChg chg="mod">
          <ac:chgData name="Kate Foster" userId="9ca71337-3cff-4a57-a955-b4790510ae99" providerId="ADAL" clId="{D15BA402-F354-4FF3-B27F-02FAB3DC1379}" dt="2019-03-27T13:44:34.376" v="1603" actId="1035"/>
          <ac:spMkLst>
            <pc:docMk/>
            <pc:sldMk cId="3387382043" sldId="384"/>
            <ac:spMk id="30" creationId="{59FCA033-8807-4FA1-998A-952A855AF94F}"/>
          </ac:spMkLst>
        </pc:spChg>
        <pc:picChg chg="add del">
          <ac:chgData name="Kate Foster" userId="9ca71337-3cff-4a57-a955-b4790510ae99" providerId="ADAL" clId="{D15BA402-F354-4FF3-B27F-02FAB3DC1379}" dt="2019-03-27T13:44:17.899" v="1512"/>
          <ac:picMkLst>
            <pc:docMk/>
            <pc:sldMk cId="3387382043" sldId="384"/>
            <ac:picMk id="3" creationId="{D069DDE2-EA6B-4135-B251-8E891EB8686A}"/>
          </ac:picMkLst>
        </pc:picChg>
        <pc:picChg chg="mod">
          <ac:chgData name="Kate Foster" userId="9ca71337-3cff-4a57-a955-b4790510ae99" providerId="ADAL" clId="{D15BA402-F354-4FF3-B27F-02FAB3DC1379}" dt="2019-03-27T13:34:21.615" v="1385" actId="1076"/>
          <ac:picMkLst>
            <pc:docMk/>
            <pc:sldMk cId="3387382043" sldId="384"/>
            <ac:picMk id="27" creationId="{7A5E5A09-A9F2-4893-9F67-57C8B7201706}"/>
          </ac:picMkLst>
        </pc:picChg>
      </pc:sldChg>
      <pc:sldChg chg="modSp">
        <pc:chgData name="Kate Foster" userId="9ca71337-3cff-4a57-a955-b4790510ae99" providerId="ADAL" clId="{D15BA402-F354-4FF3-B27F-02FAB3DC1379}" dt="2019-03-27T13:49:08.687" v="1755" actId="20577"/>
        <pc:sldMkLst>
          <pc:docMk/>
          <pc:sldMk cId="1179501253" sldId="385"/>
        </pc:sldMkLst>
        <pc:spChg chg="mod">
          <ac:chgData name="Kate Foster" userId="9ca71337-3cff-4a57-a955-b4790510ae99" providerId="ADAL" clId="{D15BA402-F354-4FF3-B27F-02FAB3DC1379}" dt="2019-03-27T13:49:08.687" v="1755" actId="20577"/>
          <ac:spMkLst>
            <pc:docMk/>
            <pc:sldMk cId="1179501253" sldId="385"/>
            <ac:spMk id="9" creationId="{29D4D929-FB1C-4BBB-B3FF-AC470A05479A}"/>
          </ac:spMkLst>
        </pc:spChg>
      </pc:sldChg>
      <pc:sldChg chg="addSp modSp add">
        <pc:chgData name="Kate Foster" userId="9ca71337-3cff-4a57-a955-b4790510ae99" providerId="ADAL" clId="{D15BA402-F354-4FF3-B27F-02FAB3DC1379}" dt="2019-03-27T13:22:17.104" v="1103" actId="20577"/>
        <pc:sldMkLst>
          <pc:docMk/>
          <pc:sldMk cId="816241125" sldId="387"/>
        </pc:sldMkLst>
        <pc:spChg chg="add mod">
          <ac:chgData name="Kate Foster" userId="9ca71337-3cff-4a57-a955-b4790510ae99" providerId="ADAL" clId="{D15BA402-F354-4FF3-B27F-02FAB3DC1379}" dt="2019-03-27T13:22:17.104" v="1103" actId="20577"/>
          <ac:spMkLst>
            <pc:docMk/>
            <pc:sldMk cId="816241125" sldId="387"/>
            <ac:spMk id="2" creationId="{3FF0BD56-FEF5-44F1-B55A-7FCF2ECB611C}"/>
          </ac:spMkLst>
        </pc:spChg>
        <pc:spChg chg="mod">
          <ac:chgData name="Kate Foster" userId="9ca71337-3cff-4a57-a955-b4790510ae99" providerId="ADAL" clId="{D15BA402-F354-4FF3-B27F-02FAB3DC1379}" dt="2019-03-26T14:02:10.527" v="786" actId="255"/>
          <ac:spMkLst>
            <pc:docMk/>
            <pc:sldMk cId="816241125" sldId="387"/>
            <ac:spMk id="19" creationId="{5252A847-DE45-4FA3-A1F8-EEBEB845FF8E}"/>
          </ac:spMkLst>
        </pc:spChg>
        <pc:graphicFrameChg chg="modGraphic">
          <ac:chgData name="Kate Foster" userId="9ca71337-3cff-4a57-a955-b4790510ae99" providerId="ADAL" clId="{D15BA402-F354-4FF3-B27F-02FAB3DC1379}" dt="2019-03-27T13:18:32.739" v="992" actId="20577"/>
          <ac:graphicFrameMkLst>
            <pc:docMk/>
            <pc:sldMk cId="816241125" sldId="387"/>
            <ac:graphicFrameMk id="7" creationId="{D5F45B6C-A136-49D2-9749-A3F273CA635F}"/>
          </ac:graphicFrameMkLst>
        </pc:graphicFrameChg>
      </pc:sldChg>
      <pc:sldChg chg="addSp delSp modSp add">
        <pc:chgData name="Kate Foster" userId="9ca71337-3cff-4a57-a955-b4790510ae99" providerId="ADAL" clId="{D15BA402-F354-4FF3-B27F-02FAB3DC1379}" dt="2019-03-26T14:20:33.364" v="979" actId="1036"/>
        <pc:sldMkLst>
          <pc:docMk/>
          <pc:sldMk cId="2318277094" sldId="388"/>
        </pc:sldMkLst>
        <pc:spChg chg="mod">
          <ac:chgData name="Kate Foster" userId="9ca71337-3cff-4a57-a955-b4790510ae99" providerId="ADAL" clId="{D15BA402-F354-4FF3-B27F-02FAB3DC1379}" dt="2019-03-26T14:20:23.492" v="970" actId="20577"/>
          <ac:spMkLst>
            <pc:docMk/>
            <pc:sldMk cId="2318277094" sldId="388"/>
            <ac:spMk id="19" creationId="{5252A847-DE45-4FA3-A1F8-EEBEB845FF8E}"/>
          </ac:spMkLst>
        </pc:spChg>
        <pc:graphicFrameChg chg="del">
          <ac:chgData name="Kate Foster" userId="9ca71337-3cff-4a57-a955-b4790510ae99" providerId="ADAL" clId="{D15BA402-F354-4FF3-B27F-02FAB3DC1379}" dt="2019-03-26T13:47:11.984" v="154" actId="478"/>
          <ac:graphicFrameMkLst>
            <pc:docMk/>
            <pc:sldMk cId="2318277094" sldId="388"/>
            <ac:graphicFrameMk id="7" creationId="{D5F45B6C-A136-49D2-9749-A3F273CA635F}"/>
          </ac:graphicFrameMkLst>
        </pc:graphicFrameChg>
        <pc:picChg chg="mod">
          <ac:chgData name="Kate Foster" userId="9ca71337-3cff-4a57-a955-b4790510ae99" providerId="ADAL" clId="{D15BA402-F354-4FF3-B27F-02FAB3DC1379}" dt="2019-03-26T13:58:11.237" v="580" actId="1076"/>
          <ac:picMkLst>
            <pc:docMk/>
            <pc:sldMk cId="2318277094" sldId="388"/>
            <ac:picMk id="8" creationId="{D9426B6B-94AA-4D9B-BC63-8F0BC9ED5115}"/>
          </ac:picMkLst>
        </pc:picChg>
        <pc:picChg chg="add mod">
          <ac:chgData name="Kate Foster" userId="9ca71337-3cff-4a57-a955-b4790510ae99" providerId="ADAL" clId="{D15BA402-F354-4FF3-B27F-02FAB3DC1379}" dt="2019-03-26T14:19:53.516" v="965" actId="1035"/>
          <ac:picMkLst>
            <pc:docMk/>
            <pc:sldMk cId="2318277094" sldId="388"/>
            <ac:picMk id="9" creationId="{A41CCBFB-769B-4F96-847B-3CFE28D2CE08}"/>
          </ac:picMkLst>
        </pc:picChg>
        <pc:picChg chg="add mod">
          <ac:chgData name="Kate Foster" userId="9ca71337-3cff-4a57-a955-b4790510ae99" providerId="ADAL" clId="{D15BA402-F354-4FF3-B27F-02FAB3DC1379}" dt="2019-03-26T14:19:53.516" v="965" actId="1035"/>
          <ac:picMkLst>
            <pc:docMk/>
            <pc:sldMk cId="2318277094" sldId="388"/>
            <ac:picMk id="10" creationId="{1D9A1970-779A-473A-8428-548BCDC4B1C1}"/>
          </ac:picMkLst>
        </pc:picChg>
        <pc:picChg chg="add del mod">
          <ac:chgData name="Kate Foster" userId="9ca71337-3cff-4a57-a955-b4790510ae99" providerId="ADAL" clId="{D15BA402-F354-4FF3-B27F-02FAB3DC1379}" dt="2019-03-26T13:56:48.646" v="370" actId="478"/>
          <ac:picMkLst>
            <pc:docMk/>
            <pc:sldMk cId="2318277094" sldId="388"/>
            <ac:picMk id="11" creationId="{CA3D3C38-F7C4-4359-AFED-5A2F73BBBFB8}"/>
          </ac:picMkLst>
        </pc:picChg>
        <pc:picChg chg="add mod">
          <ac:chgData name="Kate Foster" userId="9ca71337-3cff-4a57-a955-b4790510ae99" providerId="ADAL" clId="{D15BA402-F354-4FF3-B27F-02FAB3DC1379}" dt="2019-03-26T14:20:33.364" v="979" actId="1036"/>
          <ac:picMkLst>
            <pc:docMk/>
            <pc:sldMk cId="2318277094" sldId="388"/>
            <ac:picMk id="12" creationId="{C7EA91E3-87D2-4B53-A29A-33B6EFEE2BF7}"/>
          </ac:picMkLst>
        </pc:picChg>
        <pc:picChg chg="add del mod">
          <ac:chgData name="Kate Foster" userId="9ca71337-3cff-4a57-a955-b4790510ae99" providerId="ADAL" clId="{D15BA402-F354-4FF3-B27F-02FAB3DC1379}" dt="2019-03-26T13:56:49.365" v="371" actId="478"/>
          <ac:picMkLst>
            <pc:docMk/>
            <pc:sldMk cId="2318277094" sldId="388"/>
            <ac:picMk id="13" creationId="{F17A10BF-2719-4CCE-BD06-822FED80B49E}"/>
          </ac:picMkLst>
        </pc:picChg>
        <pc:picChg chg="add mod">
          <ac:chgData name="Kate Foster" userId="9ca71337-3cff-4a57-a955-b4790510ae99" providerId="ADAL" clId="{D15BA402-F354-4FF3-B27F-02FAB3DC1379}" dt="2019-03-26T14:20:33.364" v="979" actId="1036"/>
          <ac:picMkLst>
            <pc:docMk/>
            <pc:sldMk cId="2318277094" sldId="388"/>
            <ac:picMk id="14" creationId="{504FBA62-B304-470B-8AC3-765AA9E20989}"/>
          </ac:picMkLst>
        </pc:picChg>
        <pc:picChg chg="add mod">
          <ac:chgData name="Kate Foster" userId="9ca71337-3cff-4a57-a955-b4790510ae99" providerId="ADAL" clId="{D15BA402-F354-4FF3-B27F-02FAB3DC1379}" dt="2019-03-26T14:19:53.516" v="965" actId="1035"/>
          <ac:picMkLst>
            <pc:docMk/>
            <pc:sldMk cId="2318277094" sldId="388"/>
            <ac:picMk id="15" creationId="{6D75BF96-1DFE-4466-874A-AC440445CD65}"/>
          </ac:picMkLst>
        </pc:picChg>
        <pc:picChg chg="add mod">
          <ac:chgData name="Kate Foster" userId="9ca71337-3cff-4a57-a955-b4790510ae99" providerId="ADAL" clId="{D15BA402-F354-4FF3-B27F-02FAB3DC1379}" dt="2019-03-26T14:19:53.516" v="965" actId="1035"/>
          <ac:picMkLst>
            <pc:docMk/>
            <pc:sldMk cId="2318277094" sldId="388"/>
            <ac:picMk id="20" creationId="{E7F1A7FC-8A89-4443-B2ED-10D4C92E321C}"/>
          </ac:picMkLst>
        </pc:picChg>
        <pc:picChg chg="add mod">
          <ac:chgData name="Kate Foster" userId="9ca71337-3cff-4a57-a955-b4790510ae99" providerId="ADAL" clId="{D15BA402-F354-4FF3-B27F-02FAB3DC1379}" dt="2019-03-26T14:19:53.516" v="965" actId="1035"/>
          <ac:picMkLst>
            <pc:docMk/>
            <pc:sldMk cId="2318277094" sldId="388"/>
            <ac:picMk id="21" creationId="{407833EF-EC2F-451A-9F33-21193921EED1}"/>
          </ac:picMkLst>
        </pc:picChg>
        <pc:picChg chg="add mod">
          <ac:chgData name="Kate Foster" userId="9ca71337-3cff-4a57-a955-b4790510ae99" providerId="ADAL" clId="{D15BA402-F354-4FF3-B27F-02FAB3DC1379}" dt="2019-03-26T14:19:53.516" v="965" actId="1035"/>
          <ac:picMkLst>
            <pc:docMk/>
            <pc:sldMk cId="2318277094" sldId="388"/>
            <ac:picMk id="22" creationId="{FA934C52-915D-4BC9-AE67-E2B4AD538141}"/>
          </ac:picMkLst>
        </pc:picChg>
        <pc:picChg chg="add mod">
          <ac:chgData name="Kate Foster" userId="9ca71337-3cff-4a57-a955-b4790510ae99" providerId="ADAL" clId="{D15BA402-F354-4FF3-B27F-02FAB3DC1379}" dt="2019-03-26T14:19:53.516" v="965" actId="1035"/>
          <ac:picMkLst>
            <pc:docMk/>
            <pc:sldMk cId="2318277094" sldId="388"/>
            <ac:picMk id="23" creationId="{F714255D-20BC-4372-A856-2E57029719C5}"/>
          </ac:picMkLst>
        </pc:picChg>
        <pc:picChg chg="add mod">
          <ac:chgData name="Kate Foster" userId="9ca71337-3cff-4a57-a955-b4790510ae99" providerId="ADAL" clId="{D15BA402-F354-4FF3-B27F-02FAB3DC1379}" dt="2019-03-26T14:19:53.516" v="965" actId="1035"/>
          <ac:picMkLst>
            <pc:docMk/>
            <pc:sldMk cId="2318277094" sldId="388"/>
            <ac:picMk id="24" creationId="{2D9771D0-A43D-4A26-B675-04BB3546AA93}"/>
          </ac:picMkLst>
        </pc:picChg>
        <pc:picChg chg="add mod">
          <ac:chgData name="Kate Foster" userId="9ca71337-3cff-4a57-a955-b4790510ae99" providerId="ADAL" clId="{D15BA402-F354-4FF3-B27F-02FAB3DC1379}" dt="2019-03-26T14:19:53.516" v="965" actId="1035"/>
          <ac:picMkLst>
            <pc:docMk/>
            <pc:sldMk cId="2318277094" sldId="388"/>
            <ac:picMk id="25" creationId="{C04C801F-C27F-4E3B-9F5A-3395D05D27AA}"/>
          </ac:picMkLst>
        </pc:picChg>
        <pc:picChg chg="add mod">
          <ac:chgData name="Kate Foster" userId="9ca71337-3cff-4a57-a955-b4790510ae99" providerId="ADAL" clId="{D15BA402-F354-4FF3-B27F-02FAB3DC1379}" dt="2019-03-26T14:19:53.516" v="965" actId="1035"/>
          <ac:picMkLst>
            <pc:docMk/>
            <pc:sldMk cId="2318277094" sldId="388"/>
            <ac:picMk id="26" creationId="{3429535A-6B97-4DE8-9F68-2383BE1D59C2}"/>
          </ac:picMkLst>
        </pc:picChg>
        <pc:picChg chg="add mod">
          <ac:chgData name="Kate Foster" userId="9ca71337-3cff-4a57-a955-b4790510ae99" providerId="ADAL" clId="{D15BA402-F354-4FF3-B27F-02FAB3DC1379}" dt="2019-03-26T14:19:53.516" v="965" actId="1035"/>
          <ac:picMkLst>
            <pc:docMk/>
            <pc:sldMk cId="2318277094" sldId="388"/>
            <ac:picMk id="27" creationId="{54CCA4C3-ED26-4478-B664-419395A8A693}"/>
          </ac:picMkLst>
        </pc:picChg>
        <pc:picChg chg="add mod">
          <ac:chgData name="Kate Foster" userId="9ca71337-3cff-4a57-a955-b4790510ae99" providerId="ADAL" clId="{D15BA402-F354-4FF3-B27F-02FAB3DC1379}" dt="2019-03-26T14:19:53.516" v="965" actId="1035"/>
          <ac:picMkLst>
            <pc:docMk/>
            <pc:sldMk cId="2318277094" sldId="388"/>
            <ac:picMk id="28" creationId="{A63F91F5-59D2-42DD-86D2-8C0C582E357A}"/>
          </ac:picMkLst>
        </pc:picChg>
        <pc:picChg chg="add mod">
          <ac:chgData name="Kate Foster" userId="9ca71337-3cff-4a57-a955-b4790510ae99" providerId="ADAL" clId="{D15BA402-F354-4FF3-B27F-02FAB3DC1379}" dt="2019-03-26T14:19:53.516" v="965" actId="1035"/>
          <ac:picMkLst>
            <pc:docMk/>
            <pc:sldMk cId="2318277094" sldId="388"/>
            <ac:picMk id="29" creationId="{03C8D454-A69B-4DA3-985D-3A533D89AE15}"/>
          </ac:picMkLst>
        </pc:picChg>
        <pc:picChg chg="add mod">
          <ac:chgData name="Kate Foster" userId="9ca71337-3cff-4a57-a955-b4790510ae99" providerId="ADAL" clId="{D15BA402-F354-4FF3-B27F-02FAB3DC1379}" dt="2019-03-26T14:19:53.516" v="965" actId="1035"/>
          <ac:picMkLst>
            <pc:docMk/>
            <pc:sldMk cId="2318277094" sldId="388"/>
            <ac:picMk id="30" creationId="{7359FED9-94B0-4BAB-AE41-E303A6865B62}"/>
          </ac:picMkLst>
        </pc:picChg>
        <pc:picChg chg="add del mod">
          <ac:chgData name="Kate Foster" userId="9ca71337-3cff-4a57-a955-b4790510ae99" providerId="ADAL" clId="{D15BA402-F354-4FF3-B27F-02FAB3DC1379}" dt="2019-03-26T13:52:27.154" v="287" actId="478"/>
          <ac:picMkLst>
            <pc:docMk/>
            <pc:sldMk cId="2318277094" sldId="388"/>
            <ac:picMk id="31" creationId="{BCC9B566-97F7-4190-9257-ADF97A4CCFC7}"/>
          </ac:picMkLst>
        </pc:picChg>
        <pc:picChg chg="add del mod">
          <ac:chgData name="Kate Foster" userId="9ca71337-3cff-4a57-a955-b4790510ae99" providerId="ADAL" clId="{D15BA402-F354-4FF3-B27F-02FAB3DC1379}" dt="2019-03-26T13:57:21.569" v="449"/>
          <ac:picMkLst>
            <pc:docMk/>
            <pc:sldMk cId="2318277094" sldId="388"/>
            <ac:picMk id="32" creationId="{C481D578-4694-4E8E-803D-315CF59D0986}"/>
          </ac:picMkLst>
        </pc:picChg>
        <pc:picChg chg="add mod">
          <ac:chgData name="Kate Foster" userId="9ca71337-3cff-4a57-a955-b4790510ae99" providerId="ADAL" clId="{D15BA402-F354-4FF3-B27F-02FAB3DC1379}" dt="2019-03-26T14:20:33.364" v="979" actId="1036"/>
          <ac:picMkLst>
            <pc:docMk/>
            <pc:sldMk cId="2318277094" sldId="388"/>
            <ac:picMk id="33" creationId="{68177587-30FC-4BF1-A5A7-48386461A802}"/>
          </ac:picMkLst>
        </pc:picChg>
        <pc:picChg chg="add mod">
          <ac:chgData name="Kate Foster" userId="9ca71337-3cff-4a57-a955-b4790510ae99" providerId="ADAL" clId="{D15BA402-F354-4FF3-B27F-02FAB3DC1379}" dt="2019-03-26T14:20:33.364" v="979" actId="1036"/>
          <ac:picMkLst>
            <pc:docMk/>
            <pc:sldMk cId="2318277094" sldId="388"/>
            <ac:picMk id="34" creationId="{BC0B6A27-1821-458A-80E6-9A8478494881}"/>
          </ac:picMkLst>
        </pc:picChg>
        <pc:picChg chg="add mod">
          <ac:chgData name="Kate Foster" userId="9ca71337-3cff-4a57-a955-b4790510ae99" providerId="ADAL" clId="{D15BA402-F354-4FF3-B27F-02FAB3DC1379}" dt="2019-03-26T14:20:33.364" v="979" actId="1036"/>
          <ac:picMkLst>
            <pc:docMk/>
            <pc:sldMk cId="2318277094" sldId="388"/>
            <ac:picMk id="35" creationId="{D38BA4DC-FA91-401F-ADBA-451C0435AA3B}"/>
          </ac:picMkLst>
        </pc:picChg>
        <pc:picChg chg="add del mod">
          <ac:chgData name="Kate Foster" userId="9ca71337-3cff-4a57-a955-b4790510ae99" providerId="ADAL" clId="{D15BA402-F354-4FF3-B27F-02FAB3DC1379}" dt="2019-03-26T13:57:21.569" v="449"/>
          <ac:picMkLst>
            <pc:docMk/>
            <pc:sldMk cId="2318277094" sldId="388"/>
            <ac:picMk id="36" creationId="{19AB9B2D-9CB9-4076-A7A0-6DD37799A1EF}"/>
          </ac:picMkLst>
        </pc:picChg>
        <pc:picChg chg="add mod">
          <ac:chgData name="Kate Foster" userId="9ca71337-3cff-4a57-a955-b4790510ae99" providerId="ADAL" clId="{D15BA402-F354-4FF3-B27F-02FAB3DC1379}" dt="2019-03-26T14:20:33.364" v="979" actId="1036"/>
          <ac:picMkLst>
            <pc:docMk/>
            <pc:sldMk cId="2318277094" sldId="388"/>
            <ac:picMk id="37" creationId="{F58795DB-E6B8-4EE2-A9D8-B30D7988AA2F}"/>
          </ac:picMkLst>
        </pc:picChg>
        <pc:picChg chg="add del">
          <ac:chgData name="Kate Foster" userId="9ca71337-3cff-4a57-a955-b4790510ae99" providerId="ADAL" clId="{D15BA402-F354-4FF3-B27F-02FAB3DC1379}" dt="2019-03-26T13:56:55.956" v="373"/>
          <ac:picMkLst>
            <pc:docMk/>
            <pc:sldMk cId="2318277094" sldId="388"/>
            <ac:picMk id="38" creationId="{CB81E288-FDA8-45DE-B719-698BFBF472DD}"/>
          </ac:picMkLst>
        </pc:picChg>
        <pc:picChg chg="add del mod">
          <ac:chgData name="Kate Foster" userId="9ca71337-3cff-4a57-a955-b4790510ae99" providerId="ADAL" clId="{D15BA402-F354-4FF3-B27F-02FAB3DC1379}" dt="2019-03-26T13:57:21.569" v="449"/>
          <ac:picMkLst>
            <pc:docMk/>
            <pc:sldMk cId="2318277094" sldId="388"/>
            <ac:picMk id="39" creationId="{8C93C7D1-5C30-40B4-8D5E-5678D909A5B7}"/>
          </ac:picMkLst>
        </pc:picChg>
        <pc:picChg chg="add del mod">
          <ac:chgData name="Kate Foster" userId="9ca71337-3cff-4a57-a955-b4790510ae99" providerId="ADAL" clId="{D15BA402-F354-4FF3-B27F-02FAB3DC1379}" dt="2019-03-26T13:57:21.569" v="449"/>
          <ac:picMkLst>
            <pc:docMk/>
            <pc:sldMk cId="2318277094" sldId="388"/>
            <ac:picMk id="40" creationId="{7656D462-1590-4869-B502-6FE01C9327ED}"/>
          </ac:picMkLst>
        </pc:picChg>
        <pc:picChg chg="add mod">
          <ac:chgData name="Kate Foster" userId="9ca71337-3cff-4a57-a955-b4790510ae99" providerId="ADAL" clId="{D15BA402-F354-4FF3-B27F-02FAB3DC1379}" dt="2019-03-26T14:20:33.364" v="979" actId="1036"/>
          <ac:picMkLst>
            <pc:docMk/>
            <pc:sldMk cId="2318277094" sldId="388"/>
            <ac:picMk id="41" creationId="{F22ECFA0-EE94-4F50-B424-01F86EE7AB0E}"/>
          </ac:picMkLst>
        </pc:picChg>
        <pc:picChg chg="add mod">
          <ac:chgData name="Kate Foster" userId="9ca71337-3cff-4a57-a955-b4790510ae99" providerId="ADAL" clId="{D15BA402-F354-4FF3-B27F-02FAB3DC1379}" dt="2019-03-26T14:20:33.364" v="979" actId="1036"/>
          <ac:picMkLst>
            <pc:docMk/>
            <pc:sldMk cId="2318277094" sldId="388"/>
            <ac:picMk id="42" creationId="{7ABD5E21-3C93-4E0F-92E9-35BBCAD1249B}"/>
          </ac:picMkLst>
        </pc:picChg>
        <pc:picChg chg="add mod">
          <ac:chgData name="Kate Foster" userId="9ca71337-3cff-4a57-a955-b4790510ae99" providerId="ADAL" clId="{D15BA402-F354-4FF3-B27F-02FAB3DC1379}" dt="2019-03-26T14:20:33.364" v="979" actId="1036"/>
          <ac:picMkLst>
            <pc:docMk/>
            <pc:sldMk cId="2318277094" sldId="388"/>
            <ac:picMk id="43" creationId="{BDDBEE0B-36D3-436C-8C19-CC299A65E224}"/>
          </ac:picMkLst>
        </pc:picChg>
        <pc:picChg chg="add mod">
          <ac:chgData name="Kate Foster" userId="9ca71337-3cff-4a57-a955-b4790510ae99" providerId="ADAL" clId="{D15BA402-F354-4FF3-B27F-02FAB3DC1379}" dt="2019-03-26T14:20:33.364" v="979" actId="1036"/>
          <ac:picMkLst>
            <pc:docMk/>
            <pc:sldMk cId="2318277094" sldId="388"/>
            <ac:picMk id="44" creationId="{F8C964A3-E197-4DDE-A169-861DEF5AF8C3}"/>
          </ac:picMkLst>
        </pc:picChg>
        <pc:picChg chg="add mod">
          <ac:chgData name="Kate Foster" userId="9ca71337-3cff-4a57-a955-b4790510ae99" providerId="ADAL" clId="{D15BA402-F354-4FF3-B27F-02FAB3DC1379}" dt="2019-03-26T14:20:33.364" v="979" actId="1036"/>
          <ac:picMkLst>
            <pc:docMk/>
            <pc:sldMk cId="2318277094" sldId="388"/>
            <ac:picMk id="45" creationId="{EB03D31E-70B6-45EB-8C5D-6BB18587125C}"/>
          </ac:picMkLst>
        </pc:picChg>
        <pc:picChg chg="add mod">
          <ac:chgData name="Kate Foster" userId="9ca71337-3cff-4a57-a955-b4790510ae99" providerId="ADAL" clId="{D15BA402-F354-4FF3-B27F-02FAB3DC1379}" dt="2019-03-26T14:20:33.364" v="979" actId="1036"/>
          <ac:picMkLst>
            <pc:docMk/>
            <pc:sldMk cId="2318277094" sldId="388"/>
            <ac:picMk id="46" creationId="{8511142D-B586-4154-9D90-B978C645AD2E}"/>
          </ac:picMkLst>
        </pc:picChg>
        <pc:picChg chg="add mod">
          <ac:chgData name="Kate Foster" userId="9ca71337-3cff-4a57-a955-b4790510ae99" providerId="ADAL" clId="{D15BA402-F354-4FF3-B27F-02FAB3DC1379}" dt="2019-03-26T14:20:33.364" v="979" actId="1036"/>
          <ac:picMkLst>
            <pc:docMk/>
            <pc:sldMk cId="2318277094" sldId="388"/>
            <ac:picMk id="47" creationId="{77469B18-F9B4-44CF-9B0E-0F3E63E17EEA}"/>
          </ac:picMkLst>
        </pc:picChg>
        <pc:picChg chg="add mod">
          <ac:chgData name="Kate Foster" userId="9ca71337-3cff-4a57-a955-b4790510ae99" providerId="ADAL" clId="{D15BA402-F354-4FF3-B27F-02FAB3DC1379}" dt="2019-03-26T14:20:33.364" v="979" actId="1036"/>
          <ac:picMkLst>
            <pc:docMk/>
            <pc:sldMk cId="2318277094" sldId="388"/>
            <ac:picMk id="48" creationId="{5B2F5F66-CC23-4FCC-9A60-5C62C2DC1562}"/>
          </ac:picMkLst>
        </pc:picChg>
      </pc:sldChg>
      <pc:sldChg chg="modSp add">
        <pc:chgData name="Kate Foster" userId="9ca71337-3cff-4a57-a955-b4790510ae99" providerId="ADAL" clId="{D15BA402-F354-4FF3-B27F-02FAB3DC1379}" dt="2019-03-27T13:20:34.782" v="1082" actId="20577"/>
        <pc:sldMkLst>
          <pc:docMk/>
          <pc:sldMk cId="1152116905" sldId="389"/>
        </pc:sldMkLst>
        <pc:spChg chg="mod">
          <ac:chgData name="Kate Foster" userId="9ca71337-3cff-4a57-a955-b4790510ae99" providerId="ADAL" clId="{D15BA402-F354-4FF3-B27F-02FAB3DC1379}" dt="2019-03-27T13:20:34.782" v="1082" actId="20577"/>
          <ac:spMkLst>
            <pc:docMk/>
            <pc:sldMk cId="1152116905" sldId="389"/>
            <ac:spMk id="19" creationId="{5252A847-DE45-4FA3-A1F8-EEBEB845FF8E}"/>
          </ac:spMkLst>
        </pc:spChg>
      </pc:sldChg>
      <pc:sldChg chg="modSp add">
        <pc:chgData name="Kate Foster" userId="9ca71337-3cff-4a57-a955-b4790510ae99" providerId="ADAL" clId="{D15BA402-F354-4FF3-B27F-02FAB3DC1379}" dt="2019-03-27T13:21:07.801" v="1087"/>
        <pc:sldMkLst>
          <pc:docMk/>
          <pc:sldMk cId="1041628251" sldId="390"/>
        </pc:sldMkLst>
        <pc:spChg chg="mod">
          <ac:chgData name="Kate Foster" userId="9ca71337-3cff-4a57-a955-b4790510ae99" providerId="ADAL" clId="{D15BA402-F354-4FF3-B27F-02FAB3DC1379}" dt="2019-03-27T13:21:07.801" v="1087"/>
          <ac:spMkLst>
            <pc:docMk/>
            <pc:sldMk cId="1041628251" sldId="390"/>
            <ac:spMk id="19" creationId="{5252A847-DE45-4FA3-A1F8-EEBEB845FF8E}"/>
          </ac:spMkLst>
        </pc:spChg>
      </pc:sldChg>
      <pc:sldChg chg="addSp delSp modSp add del ord">
        <pc:chgData name="Kate Foster" userId="9ca71337-3cff-4a57-a955-b4790510ae99" providerId="ADAL" clId="{D15BA402-F354-4FF3-B27F-02FAB3DC1379}" dt="2019-03-27T13:45:16.700" v="1638" actId="2696"/>
        <pc:sldMkLst>
          <pc:docMk/>
          <pc:sldMk cId="528169358" sldId="391"/>
        </pc:sldMkLst>
        <pc:spChg chg="add mod">
          <ac:chgData name="Kate Foster" userId="9ca71337-3cff-4a57-a955-b4790510ae99" providerId="ADAL" clId="{D15BA402-F354-4FF3-B27F-02FAB3DC1379}" dt="2019-03-27T13:30:33.972" v="1370" actId="1035"/>
          <ac:spMkLst>
            <pc:docMk/>
            <pc:sldMk cId="528169358" sldId="391"/>
            <ac:spMk id="7" creationId="{CD9B60D3-3686-4E15-80D4-95A2BF50BF16}"/>
          </ac:spMkLst>
        </pc:spChg>
        <pc:spChg chg="add mod">
          <ac:chgData name="Kate Foster" userId="9ca71337-3cff-4a57-a955-b4790510ae99" providerId="ADAL" clId="{D15BA402-F354-4FF3-B27F-02FAB3DC1379}" dt="2019-03-27T13:30:33.972" v="1370" actId="1035"/>
          <ac:spMkLst>
            <pc:docMk/>
            <pc:sldMk cId="528169358" sldId="391"/>
            <ac:spMk id="9" creationId="{EBC5EE7B-A733-4AF9-A8D3-A27D2A651800}"/>
          </ac:spMkLst>
        </pc:spChg>
        <pc:spChg chg="mod">
          <ac:chgData name="Kate Foster" userId="9ca71337-3cff-4a57-a955-b4790510ae99" providerId="ADAL" clId="{D15BA402-F354-4FF3-B27F-02FAB3DC1379}" dt="2019-03-27T13:35:14.176" v="1387" actId="1076"/>
          <ac:spMkLst>
            <pc:docMk/>
            <pc:sldMk cId="528169358" sldId="391"/>
            <ac:spMk id="19" creationId="{5252A847-DE45-4FA3-A1F8-EEBEB845FF8E}"/>
          </ac:spMkLst>
        </pc:spChg>
        <pc:picChg chg="add mod">
          <ac:chgData name="Kate Foster" userId="9ca71337-3cff-4a57-a955-b4790510ae99" providerId="ADAL" clId="{D15BA402-F354-4FF3-B27F-02FAB3DC1379}" dt="2019-03-27T13:30:38.939" v="1371" actId="1076"/>
          <ac:picMkLst>
            <pc:docMk/>
            <pc:sldMk cId="528169358" sldId="391"/>
            <ac:picMk id="2" creationId="{A280BF4A-96B3-4A31-BB9F-61989FF57232}"/>
          </ac:picMkLst>
        </pc:picChg>
        <pc:picChg chg="add mod">
          <ac:chgData name="Kate Foster" userId="9ca71337-3cff-4a57-a955-b4790510ae99" providerId="ADAL" clId="{D15BA402-F354-4FF3-B27F-02FAB3DC1379}" dt="2019-03-27T13:30:44.907" v="1372" actId="1076"/>
          <ac:picMkLst>
            <pc:docMk/>
            <pc:sldMk cId="528169358" sldId="391"/>
            <ac:picMk id="3" creationId="{826C0B06-2D2D-4095-8A07-BEC730CE93D8}"/>
          </ac:picMkLst>
        </pc:picChg>
        <pc:picChg chg="add mod">
          <ac:chgData name="Kate Foster" userId="9ca71337-3cff-4a57-a955-b4790510ae99" providerId="ADAL" clId="{D15BA402-F354-4FF3-B27F-02FAB3DC1379}" dt="2019-03-27T13:35:28.967" v="1391" actId="14100"/>
          <ac:picMkLst>
            <pc:docMk/>
            <pc:sldMk cId="528169358" sldId="391"/>
            <ac:picMk id="4" creationId="{29F9A665-D9D1-4DB8-832F-3D42EB75DF2D}"/>
          </ac:picMkLst>
        </pc:picChg>
        <pc:picChg chg="add mod">
          <ac:chgData name="Kate Foster" userId="9ca71337-3cff-4a57-a955-b4790510ae99" providerId="ADAL" clId="{D15BA402-F354-4FF3-B27F-02FAB3DC1379}" dt="2019-03-27T13:35:26.367" v="1389" actId="14100"/>
          <ac:picMkLst>
            <pc:docMk/>
            <pc:sldMk cId="528169358" sldId="391"/>
            <ac:picMk id="5" creationId="{731B17ED-C3BE-4592-959D-8C0AA118768C}"/>
          </ac:picMkLst>
        </pc:picChg>
        <pc:picChg chg="add del mod">
          <ac:chgData name="Kate Foster" userId="9ca71337-3cff-4a57-a955-b4790510ae99" providerId="ADAL" clId="{D15BA402-F354-4FF3-B27F-02FAB3DC1379}" dt="2019-03-27T13:38:28.431" v="1399" actId="478"/>
          <ac:picMkLst>
            <pc:docMk/>
            <pc:sldMk cId="528169358" sldId="391"/>
            <ac:picMk id="6" creationId="{F7FFCD86-4EF8-4186-A10F-31C6C0BE34F9}"/>
          </ac:picMkLst>
        </pc:picChg>
        <pc:picChg chg="add del mod">
          <ac:chgData name="Kate Foster" userId="9ca71337-3cff-4a57-a955-b4790510ae99" providerId="ADAL" clId="{D15BA402-F354-4FF3-B27F-02FAB3DC1379}" dt="2019-03-27T13:39:37.808" v="1402" actId="478"/>
          <ac:picMkLst>
            <pc:docMk/>
            <pc:sldMk cId="528169358" sldId="391"/>
            <ac:picMk id="10" creationId="{12F2D82D-4411-44C7-82B9-1DD09E366276}"/>
          </ac:picMkLst>
        </pc:picChg>
        <pc:picChg chg="add mod">
          <ac:chgData name="Kate Foster" userId="9ca71337-3cff-4a57-a955-b4790510ae99" providerId="ADAL" clId="{D15BA402-F354-4FF3-B27F-02FAB3DC1379}" dt="2019-03-27T13:40:14.246" v="1425"/>
          <ac:picMkLst>
            <pc:docMk/>
            <pc:sldMk cId="528169358" sldId="391"/>
            <ac:picMk id="11" creationId="{9CECECF0-0D57-4E1E-9C32-02A726C32CF5}"/>
          </ac:picMkLst>
        </pc:picChg>
        <pc:picChg chg="add del">
          <ac:chgData name="Kate Foster" userId="9ca71337-3cff-4a57-a955-b4790510ae99" providerId="ADAL" clId="{D15BA402-F354-4FF3-B27F-02FAB3DC1379}" dt="2019-03-27T13:37:11.416" v="1393"/>
          <ac:picMkLst>
            <pc:docMk/>
            <pc:sldMk cId="528169358" sldId="391"/>
            <ac:picMk id="13" creationId="{2099F7D3-4916-46C2-ADBC-136CCF5C7010}"/>
          </ac:picMkLst>
        </pc:picChg>
        <pc:picChg chg="add del">
          <ac:chgData name="Kate Foster" userId="9ca71337-3cff-4a57-a955-b4790510ae99" providerId="ADAL" clId="{D15BA402-F354-4FF3-B27F-02FAB3DC1379}" dt="2019-03-27T13:37:32.080" v="1395"/>
          <ac:picMkLst>
            <pc:docMk/>
            <pc:sldMk cId="528169358" sldId="391"/>
            <ac:picMk id="14" creationId="{7A74648F-D0AA-48CA-B737-B8CD78FB3F17}"/>
          </ac:picMkLst>
        </pc:picChg>
      </pc:sldChg>
      <pc:sldChg chg="addSp delSp modSp add ord">
        <pc:chgData name="Kate Foster" userId="9ca71337-3cff-4a57-a955-b4790510ae99" providerId="ADAL" clId="{D15BA402-F354-4FF3-B27F-02FAB3DC1379}" dt="2019-03-27T13:48:01.442" v="1752" actId="13926"/>
        <pc:sldMkLst>
          <pc:docMk/>
          <pc:sldMk cId="563342764" sldId="391"/>
        </pc:sldMkLst>
        <pc:spChg chg="del">
          <ac:chgData name="Kate Foster" userId="9ca71337-3cff-4a57-a955-b4790510ae99" providerId="ADAL" clId="{D15BA402-F354-4FF3-B27F-02FAB3DC1379}" dt="2019-03-27T13:47:09.885" v="1682" actId="478"/>
          <ac:spMkLst>
            <pc:docMk/>
            <pc:sldMk cId="563342764" sldId="391"/>
            <ac:spMk id="2" creationId="{C2A94EC2-9BA1-47EC-9CB9-E5F61401C2AE}"/>
          </ac:spMkLst>
        </pc:spChg>
        <pc:spChg chg="add mod">
          <ac:chgData name="Kate Foster" userId="9ca71337-3cff-4a57-a955-b4790510ae99" providerId="ADAL" clId="{D15BA402-F354-4FF3-B27F-02FAB3DC1379}" dt="2019-03-27T13:48:01.442" v="1752" actId="13926"/>
          <ac:spMkLst>
            <pc:docMk/>
            <pc:sldMk cId="563342764" sldId="391"/>
            <ac:spMk id="3" creationId="{D0EF8725-AF74-43D0-8108-F846CDE452E4}"/>
          </ac:spMkLst>
        </pc:spChg>
        <pc:spChg chg="del">
          <ac:chgData name="Kate Foster" userId="9ca71337-3cff-4a57-a955-b4790510ae99" providerId="ADAL" clId="{D15BA402-F354-4FF3-B27F-02FAB3DC1379}" dt="2019-03-27T13:47:12.104" v="1683" actId="478"/>
          <ac:spMkLst>
            <pc:docMk/>
            <pc:sldMk cId="563342764" sldId="391"/>
            <ac:spMk id="14" creationId="{1D8051D0-A4AA-465E-90F0-601C03144752}"/>
          </ac:spMkLst>
        </pc:spChg>
        <pc:cxnChg chg="del">
          <ac:chgData name="Kate Foster" userId="9ca71337-3cff-4a57-a955-b4790510ae99" providerId="ADAL" clId="{D15BA402-F354-4FF3-B27F-02FAB3DC1379}" dt="2019-03-27T13:47:16.939" v="1684" actId="478"/>
          <ac:cxnSpMkLst>
            <pc:docMk/>
            <pc:sldMk cId="563342764" sldId="391"/>
            <ac:cxnSpMk id="10" creationId="{AC00F81C-6DE4-4738-A987-7E728C6548E1}"/>
          </ac:cxnSpMkLst>
        </pc:cxnChg>
        <pc:cxnChg chg="del">
          <ac:chgData name="Kate Foster" userId="9ca71337-3cff-4a57-a955-b4790510ae99" providerId="ADAL" clId="{D15BA402-F354-4FF3-B27F-02FAB3DC1379}" dt="2019-03-27T13:47:18.393" v="1685" actId="478"/>
          <ac:cxnSpMkLst>
            <pc:docMk/>
            <pc:sldMk cId="563342764" sldId="391"/>
            <ac:cxnSpMk id="11" creationId="{D915BF24-FDE8-4599-BF73-7EC7F89648B0}"/>
          </ac:cxnSpMkLst>
        </pc:cxnChg>
      </pc:sldChg>
      <pc:sldChg chg="add del">
        <pc:chgData name="Kate Foster" userId="9ca71337-3cff-4a57-a955-b4790510ae99" providerId="ADAL" clId="{D15BA402-F354-4FF3-B27F-02FAB3DC1379}" dt="2019-03-27T13:46:36.260" v="1677"/>
        <pc:sldMkLst>
          <pc:docMk/>
          <pc:sldMk cId="1046868384" sldId="391"/>
        </pc:sldMkLst>
      </pc:sldChg>
      <pc:sldChg chg="add">
        <pc:chgData name="Kate Foster" userId="9ca71337-3cff-4a57-a955-b4790510ae99" providerId="ADAL" clId="{D15BA402-F354-4FF3-B27F-02FAB3DC1379}" dt="2019-03-27T13:49:01.289" v="1753"/>
        <pc:sldMkLst>
          <pc:docMk/>
          <pc:sldMk cId="2339698802" sldId="392"/>
        </pc:sldMkLst>
      </pc:sldChg>
    </pc:docChg>
  </pc:docChgLst>
  <pc:docChgLst>
    <pc:chgData name="Sue Chattoe" userId="S::sue.chattoe@classroomsecrets.co.uk::741ab44a-d9c5-47bd-b16d-18b656618870" providerId="AD" clId="Web-{7F38ADAC-A910-4147-A0E3-1E0B7DE81DBF}"/>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08/06/2020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08/06/2020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08/06/2020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08/06/2020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08/06/2020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43C518-2E58-4E98-8F61-29A47E1D445A}" type="datetimeFigureOut">
              <a:rPr lang="en-GB" smtClean="0"/>
              <a:t>08/06/2020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43C518-2E58-4E98-8F61-29A47E1D445A}" type="datetimeFigureOut">
              <a:rPr lang="en-GB" smtClean="0"/>
              <a:t>08/06/2020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43C518-2E58-4E98-8F61-29A47E1D445A}" type="datetimeFigureOut">
              <a:rPr lang="en-GB" smtClean="0"/>
              <a:t>08/06/2020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08/06/2020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08/06/2020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08/06/2020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08/06/2020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classroomsecrets.co.uk/content-domain-filter/?fwp_contentdomain=4f10b"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classroomsecrets.co.uk/content-domain-filter/?fwp_contentdomain=4M9" TargetMode="External"/><Relationship Id="rId5" Type="http://schemas.openxmlformats.org/officeDocument/2006/relationships/hyperlink" Target="https://classroomsecrets.co.uk/content-domain-filter/?fwp_contentdomain=4M2" TargetMode="External"/><Relationship Id="rId4" Type="http://schemas.openxmlformats.org/officeDocument/2006/relationships/hyperlink" Target="https://classroomsecrets.co.uk/content-domain-filter/?fwp_contentdomain=4M1"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4 – Summer Block 2 – Measurement: Money – Pounds and Pence</a:t>
            </a:r>
          </a:p>
          <a:p>
            <a:pPr lvl="0" algn="ctr"/>
            <a:endParaRPr lang="en-GB" sz="1600" b="1" dirty="0">
              <a:solidFill>
                <a:srgbClr val="E7E6E6">
                  <a:lumMod val="25000"/>
                </a:srgbClr>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This PowerPoint has been designed to support your learning of this small step. It includes a starter activity and an example of each question from the Varied Fluency and Reasoning and Problem Solving resources also provided in this pack. You can choose to work through all examples provided or a selection of them depending on the needs of your child.</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National Curriculum Objectives:</a:t>
            </a:r>
            <a:endParaRPr lang="en-GB" sz="1200" b="1" dirty="0">
              <a:solidFill>
                <a:srgbClr val="FF0000"/>
              </a:solidFill>
              <a:latin typeface="Century Gothic" panose="020B0502020202020204" pitchFamily="34" charset="0"/>
            </a:endParaRPr>
          </a:p>
          <a:p>
            <a:pPr lvl="0" fontAlgn="base">
              <a:defRPr/>
            </a:pPr>
            <a:endParaRPr lang="en-GB" sz="1200" b="1" dirty="0">
              <a:solidFill>
                <a:prstClr val="black"/>
              </a:solidFill>
              <a:latin typeface="Century Gothic" panose="020B0502020202020204" pitchFamily="34" charset="0"/>
            </a:endParaRPr>
          </a:p>
          <a:p>
            <a:pPr fontAlgn="base">
              <a:lnSpc>
                <a:spcPct val="100000"/>
              </a:lnSpc>
              <a:spcAft>
                <a:spcPts val="0"/>
              </a:spcAft>
              <a:buClrTx/>
              <a:buSzTx/>
              <a:tabLst/>
              <a:defRPr/>
            </a:pPr>
            <a:r>
              <a:rPr lang="en-GB" sz="1200" b="1" dirty="0">
                <a:solidFill>
                  <a:prstClr val="black"/>
                </a:solidFill>
                <a:latin typeface="Century Gothic" panose="020B0502020202020204" pitchFamily="34" charset="0"/>
              </a:rPr>
              <a:t>Mathematics Year 4: (4M1) </a:t>
            </a:r>
            <a:r>
              <a:rPr lang="en-GB" sz="1200" b="1" u="sng" dirty="0">
                <a:latin typeface="Century Gothic" panose="020B0502020202020204" pitchFamily="34" charset="0"/>
                <a:hlinkClick r:id="rId4"/>
              </a:rPr>
              <a:t>Compare different measures including money in pounds and pence</a:t>
            </a:r>
            <a:endParaRPr lang="en-GB" sz="1200" b="1" dirty="0">
              <a:latin typeface="Century Gothic" panose="020B0502020202020204" pitchFamily="34" charset="0"/>
            </a:endParaRPr>
          </a:p>
          <a:p>
            <a:pPr fontAlgn="base">
              <a:lnSpc>
                <a:spcPct val="100000"/>
              </a:lnSpc>
              <a:spcAft>
                <a:spcPts val="0"/>
              </a:spcAft>
              <a:buClrTx/>
              <a:buSzTx/>
              <a:tabLst/>
              <a:defRPr/>
            </a:pPr>
            <a:r>
              <a:rPr lang="en-GB" sz="1200" b="1" dirty="0">
                <a:solidFill>
                  <a:prstClr val="black"/>
                </a:solidFill>
                <a:latin typeface="Century Gothic" panose="020B0502020202020204" pitchFamily="34" charset="0"/>
              </a:rPr>
              <a:t>Mathematics Year 4: (4M2) </a:t>
            </a:r>
            <a:r>
              <a:rPr lang="en-GB" sz="1200" b="1" u="sng" dirty="0">
                <a:latin typeface="Century Gothic" panose="020B0502020202020204" pitchFamily="34" charset="0"/>
                <a:hlinkClick r:id="rId5"/>
              </a:rPr>
              <a:t>Estimate different measures including money in pounds and pence</a:t>
            </a:r>
            <a:endParaRPr lang="en-GB" sz="1200" b="1" u="sng" dirty="0">
              <a:latin typeface="Century Gothic" panose="020B0502020202020204" pitchFamily="34" charset="0"/>
            </a:endParaRPr>
          </a:p>
          <a:p>
            <a:pPr fontAlgn="base">
              <a:lnSpc>
                <a:spcPct val="100000"/>
              </a:lnSpc>
              <a:spcAft>
                <a:spcPts val="0"/>
              </a:spcAft>
              <a:buClrTx/>
              <a:buSzTx/>
              <a:tabLst/>
              <a:defRPr/>
            </a:pPr>
            <a:r>
              <a:rPr lang="en-GB" sz="1200" b="1" dirty="0">
                <a:solidFill>
                  <a:prstClr val="black"/>
                </a:solidFill>
                <a:latin typeface="Century Gothic" panose="020B0502020202020204" pitchFamily="34" charset="0"/>
              </a:rPr>
              <a:t>Mathematics Year 4: (4M9) </a:t>
            </a:r>
            <a:r>
              <a:rPr lang="en-GB" sz="1200" b="1" u="sng" dirty="0">
                <a:latin typeface="Century Gothic" panose="020B0502020202020204" pitchFamily="34" charset="0"/>
                <a:hlinkClick r:id="rId6"/>
              </a:rPr>
              <a:t>Calculate different measures including money in pounds and pence</a:t>
            </a:r>
            <a:endParaRPr lang="en-GB" sz="1200" b="1" dirty="0">
              <a:latin typeface="Century Gothic" panose="020B0502020202020204" pitchFamily="34" charset="0"/>
            </a:endParaRPr>
          </a:p>
          <a:p>
            <a:pPr fontAlgn="base">
              <a:lnSpc>
                <a:spcPct val="100000"/>
              </a:lnSpc>
              <a:spcAft>
                <a:spcPts val="0"/>
              </a:spcAft>
              <a:buClrTx/>
              <a:buSzTx/>
              <a:tabLst/>
              <a:defRPr/>
            </a:pPr>
            <a:r>
              <a:rPr lang="en-GB" sz="1200" b="1" dirty="0">
                <a:solidFill>
                  <a:schemeClr val="tx1"/>
                </a:solidFill>
                <a:latin typeface="Century Gothic" panose="020B0502020202020204" pitchFamily="34" charset="0"/>
              </a:rPr>
              <a:t>Mathematics Year 4: (4F10b) </a:t>
            </a:r>
            <a:r>
              <a:rPr lang="en-GB" sz="1200" b="1" u="sng" dirty="0">
                <a:latin typeface="Century Gothic" panose="020B0502020202020204" pitchFamily="34" charset="0"/>
                <a:hlinkClick r:id="rId7"/>
              </a:rPr>
              <a:t>Solve simple measure and money problems involving fractions and decimals to two decimal places</a:t>
            </a:r>
            <a:br>
              <a:rPr lang="en-GB" sz="1400" b="1" u="sng" dirty="0">
                <a:solidFill>
                  <a:prstClr val="black"/>
                </a:solidFill>
                <a:latin typeface="Century Gothic" panose="020B0502020202020204" pitchFamily="34" charset="0"/>
              </a:rPr>
            </a:br>
            <a:endParaRPr lang="en-GB" sz="1200" b="1" u="sng"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26374812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4" name="Picture 3">
            <a:extLst>
              <a:ext uri="{FF2B5EF4-FFF2-40B4-BE49-F238E27FC236}">
                <a16:creationId xmlns:a16="http://schemas.microsoft.com/office/drawing/2014/main" id="{7611F6B8-CAF5-479D-A056-93909984EC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438" y="140134"/>
            <a:ext cx="8913124" cy="6322100"/>
          </a:xfrm>
          <a:prstGeom prst="rect">
            <a:avLst/>
          </a:prstGeom>
        </p:spPr>
      </p:pic>
      <p:sp>
        <p:nvSpPr>
          <p:cNvPr id="20" name="Rectangle 19">
            <a:extLst>
              <a:ext uri="{FF2B5EF4-FFF2-40B4-BE49-F238E27FC236}">
                <a16:creationId xmlns:a16="http://schemas.microsoft.com/office/drawing/2014/main" id="{C28FFF2A-AE9C-41B2-9BAB-178686C63D3C}"/>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u="sng" dirty="0">
              <a:solidFill>
                <a:schemeClr val="bg2">
                  <a:lumMod val="50000"/>
                </a:schemeClr>
              </a:solidFill>
              <a:latin typeface="SassoonCRInfantMedium" panose="02000603020000020003" pitchFamily="2" charset="0"/>
            </a:endParaRPr>
          </a:p>
          <a:p>
            <a:pPr algn="ctr"/>
            <a:r>
              <a:rPr lang="en-GB" sz="2000" b="1" dirty="0">
                <a:solidFill>
                  <a:schemeClr val="tx1"/>
                </a:solidFill>
                <a:latin typeface="Century Gothic" panose="020B0502020202020204" pitchFamily="34" charset="0"/>
              </a:rPr>
              <a:t>I have five pound coins, a fifty pence coin and 2 ten pence coins. How much money do I have altogether?</a:t>
            </a:r>
          </a:p>
          <a:p>
            <a:pPr algn="ctr"/>
            <a:endParaRPr lang="en-GB" sz="2800" u="sng" dirty="0">
              <a:solidFill>
                <a:schemeClr val="tx1"/>
              </a:solidFill>
              <a:latin typeface="SassoonCRInfantMedium" panose="02000603020000020003" pitchFamily="2" charset="0"/>
            </a:endParaRPr>
          </a:p>
          <a:p>
            <a:pPr algn="ctr"/>
            <a:r>
              <a:rPr lang="en-GB" sz="2800" b="1" dirty="0">
                <a:solidFill>
                  <a:srgbClr val="FF0000"/>
                </a:solidFill>
                <a:latin typeface="Century Gothic" panose="020B0502020202020204" pitchFamily="34" charset="0"/>
              </a:rPr>
              <a:t>£5.70</a:t>
            </a:r>
            <a:endParaRPr lang="en-GB" sz="2000" b="1" dirty="0">
              <a:solidFill>
                <a:srgbClr val="FF0000"/>
              </a:solidFill>
              <a:latin typeface="Century Gothic" panose="020B0502020202020204" pitchFamily="34" charset="0"/>
            </a:endParaRPr>
          </a:p>
        </p:txBody>
      </p:sp>
    </p:spTree>
    <p:extLst>
      <p:ext uri="{BB962C8B-B14F-4D97-AF65-F5344CB8AC3E}">
        <p14:creationId xmlns:p14="http://schemas.microsoft.com/office/powerpoint/2010/main" val="2726566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14" name="Picture 13">
            <a:extLst>
              <a:ext uri="{FF2B5EF4-FFF2-40B4-BE49-F238E27FC236}">
                <a16:creationId xmlns:a16="http://schemas.microsoft.com/office/drawing/2014/main" id="{2CA63604-177F-432A-9F33-B607B96D8A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438" y="140134"/>
            <a:ext cx="8913124" cy="6322100"/>
          </a:xfrm>
          <a:prstGeom prst="rect">
            <a:avLst/>
          </a:prstGeom>
        </p:spPr>
      </p:pic>
      <p:sp>
        <p:nvSpPr>
          <p:cNvPr id="15" name="Rectangle 14">
            <a:extLst>
              <a:ext uri="{FF2B5EF4-FFF2-40B4-BE49-F238E27FC236}">
                <a16:creationId xmlns:a16="http://schemas.microsoft.com/office/drawing/2014/main" id="{FD484051-9AB8-44A7-AE13-6AB4576539C3}"/>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Which is the correct written version for the amount of coins shown?</a:t>
            </a:r>
          </a:p>
          <a:p>
            <a:endParaRPr lang="en-GB" sz="2800" u="sng" dirty="0">
              <a:solidFill>
                <a:schemeClr val="tx1"/>
              </a:solidFill>
              <a:latin typeface="SassoonCRInfantMedium" panose="02000603020000020003" pitchFamily="2" charset="0"/>
            </a:endParaRPr>
          </a:p>
        </p:txBody>
      </p:sp>
      <p:graphicFrame>
        <p:nvGraphicFramePr>
          <p:cNvPr id="21" name="Table 20">
            <a:extLst>
              <a:ext uri="{FF2B5EF4-FFF2-40B4-BE49-F238E27FC236}">
                <a16:creationId xmlns:a16="http://schemas.microsoft.com/office/drawing/2014/main" id="{B9709AF9-2C5A-4D40-812E-6C3B40AC9DDA}"/>
              </a:ext>
            </a:extLst>
          </p:cNvPr>
          <p:cNvGraphicFramePr>
            <a:graphicFrameLocks noGrp="1"/>
          </p:cNvGraphicFramePr>
          <p:nvPr>
            <p:extLst>
              <p:ext uri="{D42A27DB-BD31-4B8C-83A1-F6EECF244321}">
                <p14:modId xmlns:p14="http://schemas.microsoft.com/office/powerpoint/2010/main" val="2010350267"/>
              </p:ext>
            </p:extLst>
          </p:nvPr>
        </p:nvGraphicFramePr>
        <p:xfrm>
          <a:off x="762000" y="2496588"/>
          <a:ext cx="2396271" cy="2376756"/>
        </p:xfrm>
        <a:graphic>
          <a:graphicData uri="http://schemas.openxmlformats.org/drawingml/2006/table">
            <a:tbl>
              <a:tblPr firstRow="1" bandRow="1">
                <a:tableStyleId>{5C22544A-7EE6-4342-B048-85BDC9FD1C3A}</a:tableStyleId>
              </a:tblPr>
              <a:tblGrid>
                <a:gridCol w="2396271">
                  <a:extLst>
                    <a:ext uri="{9D8B030D-6E8A-4147-A177-3AD203B41FA5}">
                      <a16:colId xmlns:a16="http://schemas.microsoft.com/office/drawing/2014/main" val="2483885601"/>
                    </a:ext>
                  </a:extLst>
                </a:gridCol>
              </a:tblGrid>
              <a:tr h="791568">
                <a:tc>
                  <a:txBody>
                    <a:bodyPr/>
                    <a:lstStyle/>
                    <a:p>
                      <a:r>
                        <a:rPr lang="en-GB" sz="3900" b="1" dirty="0">
                          <a:solidFill>
                            <a:schemeClr val="tx1"/>
                          </a:solidFill>
                          <a:latin typeface="Century Gothic" panose="020B0502020202020204" pitchFamily="34" charset="0"/>
                        </a:rPr>
                        <a:t>A) £2.05</a:t>
                      </a:r>
                    </a:p>
                  </a:txBody>
                  <a:tcPr marL="197892" marR="197892" marT="98946" marB="98946">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74628762"/>
                  </a:ext>
                </a:extLst>
              </a:tr>
              <a:tr h="791568">
                <a:tc>
                  <a:txBody>
                    <a:bodyPr/>
                    <a:lstStyle/>
                    <a:p>
                      <a:r>
                        <a:rPr lang="en-GB" sz="3900" b="1" dirty="0">
                          <a:solidFill>
                            <a:schemeClr val="tx1"/>
                          </a:solidFill>
                          <a:latin typeface="Century Gothic" panose="020B0502020202020204" pitchFamily="34" charset="0"/>
                        </a:rPr>
                        <a:t>B) £2.5</a:t>
                      </a:r>
                    </a:p>
                  </a:txBody>
                  <a:tcPr marL="197892" marR="197892" marT="98946" marB="98946">
                    <a:lnL w="19050" cap="flat" cmpd="sng" algn="ctr">
                      <a:noFill/>
                      <a:prstDash val="solid"/>
                      <a:round/>
                      <a:headEnd type="none" w="med" len="med"/>
                      <a:tailEnd type="none" w="med" len="med"/>
                    </a:lnL>
                    <a:lnR w="1905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12310566"/>
                  </a:ext>
                </a:extLst>
              </a:tr>
              <a:tr h="791568">
                <a:tc>
                  <a:txBody>
                    <a:bodyPr/>
                    <a:lstStyle/>
                    <a:p>
                      <a:r>
                        <a:rPr lang="en-GB" sz="3900" b="1" dirty="0">
                          <a:solidFill>
                            <a:schemeClr val="tx1"/>
                          </a:solidFill>
                          <a:latin typeface="Century Gothic" panose="020B0502020202020204" pitchFamily="34" charset="0"/>
                        </a:rPr>
                        <a:t>C) £2.50</a:t>
                      </a:r>
                    </a:p>
                  </a:txBody>
                  <a:tcPr marL="197892" marR="197892" marT="98946" marB="98946">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73628558"/>
                  </a:ext>
                </a:extLst>
              </a:tr>
            </a:tbl>
          </a:graphicData>
        </a:graphic>
      </p:graphicFrame>
    </p:spTree>
    <p:extLst>
      <p:ext uri="{BB962C8B-B14F-4D97-AF65-F5344CB8AC3E}">
        <p14:creationId xmlns:p14="http://schemas.microsoft.com/office/powerpoint/2010/main" val="16889302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14" name="Picture 13">
            <a:extLst>
              <a:ext uri="{FF2B5EF4-FFF2-40B4-BE49-F238E27FC236}">
                <a16:creationId xmlns:a16="http://schemas.microsoft.com/office/drawing/2014/main" id="{2CA63604-177F-432A-9F33-B607B96D8A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438" y="140134"/>
            <a:ext cx="8913124" cy="6322100"/>
          </a:xfrm>
          <a:prstGeom prst="rect">
            <a:avLst/>
          </a:prstGeom>
        </p:spPr>
      </p:pic>
      <p:sp>
        <p:nvSpPr>
          <p:cNvPr id="15" name="Rectangle 14">
            <a:extLst>
              <a:ext uri="{FF2B5EF4-FFF2-40B4-BE49-F238E27FC236}">
                <a16:creationId xmlns:a16="http://schemas.microsoft.com/office/drawing/2014/main" id="{FD484051-9AB8-44A7-AE13-6AB4576539C3}"/>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Which is the correct written version for the amount of coins shown?</a:t>
            </a:r>
          </a:p>
          <a:p>
            <a:endParaRPr lang="en-GB" sz="2800" u="sng" dirty="0">
              <a:solidFill>
                <a:schemeClr val="tx1"/>
              </a:solidFill>
              <a:latin typeface="SassoonCRInfantMedium" panose="02000603020000020003" pitchFamily="2" charset="0"/>
            </a:endParaRPr>
          </a:p>
        </p:txBody>
      </p:sp>
      <p:graphicFrame>
        <p:nvGraphicFramePr>
          <p:cNvPr id="21" name="Table 20">
            <a:extLst>
              <a:ext uri="{FF2B5EF4-FFF2-40B4-BE49-F238E27FC236}">
                <a16:creationId xmlns:a16="http://schemas.microsoft.com/office/drawing/2014/main" id="{B9709AF9-2C5A-4D40-812E-6C3B40AC9DDA}"/>
              </a:ext>
            </a:extLst>
          </p:cNvPr>
          <p:cNvGraphicFramePr>
            <a:graphicFrameLocks noGrp="1"/>
          </p:cNvGraphicFramePr>
          <p:nvPr>
            <p:extLst>
              <p:ext uri="{D42A27DB-BD31-4B8C-83A1-F6EECF244321}">
                <p14:modId xmlns:p14="http://schemas.microsoft.com/office/powerpoint/2010/main" val="3727045158"/>
              </p:ext>
            </p:extLst>
          </p:nvPr>
        </p:nvGraphicFramePr>
        <p:xfrm>
          <a:off x="762000" y="2496588"/>
          <a:ext cx="2396271" cy="2376756"/>
        </p:xfrm>
        <a:graphic>
          <a:graphicData uri="http://schemas.openxmlformats.org/drawingml/2006/table">
            <a:tbl>
              <a:tblPr firstRow="1" bandRow="1">
                <a:tableStyleId>{5C22544A-7EE6-4342-B048-85BDC9FD1C3A}</a:tableStyleId>
              </a:tblPr>
              <a:tblGrid>
                <a:gridCol w="2396271">
                  <a:extLst>
                    <a:ext uri="{9D8B030D-6E8A-4147-A177-3AD203B41FA5}">
                      <a16:colId xmlns:a16="http://schemas.microsoft.com/office/drawing/2014/main" val="2483885601"/>
                    </a:ext>
                  </a:extLst>
                </a:gridCol>
              </a:tblGrid>
              <a:tr h="791568">
                <a:tc>
                  <a:txBody>
                    <a:bodyPr/>
                    <a:lstStyle/>
                    <a:p>
                      <a:r>
                        <a:rPr lang="en-GB" sz="3900" b="1" dirty="0">
                          <a:solidFill>
                            <a:schemeClr val="tx1"/>
                          </a:solidFill>
                          <a:latin typeface="Century Gothic" panose="020B0502020202020204" pitchFamily="34" charset="0"/>
                        </a:rPr>
                        <a:t>A) £2.05</a:t>
                      </a:r>
                    </a:p>
                  </a:txBody>
                  <a:tcPr marL="197892" marR="197892" marT="98946" marB="98946">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74628762"/>
                  </a:ext>
                </a:extLst>
              </a:tr>
              <a:tr h="791568">
                <a:tc>
                  <a:txBody>
                    <a:bodyPr/>
                    <a:lstStyle/>
                    <a:p>
                      <a:r>
                        <a:rPr lang="en-GB" sz="3900" b="1" dirty="0">
                          <a:solidFill>
                            <a:schemeClr val="tx1"/>
                          </a:solidFill>
                          <a:latin typeface="Century Gothic" panose="020B0502020202020204" pitchFamily="34" charset="0"/>
                        </a:rPr>
                        <a:t>B) £2.5</a:t>
                      </a:r>
                    </a:p>
                  </a:txBody>
                  <a:tcPr marL="197892" marR="197892" marT="98946" marB="98946">
                    <a:lnL w="19050" cap="flat" cmpd="sng" algn="ctr">
                      <a:noFill/>
                      <a:prstDash val="solid"/>
                      <a:round/>
                      <a:headEnd type="none" w="med" len="med"/>
                      <a:tailEnd type="none" w="med" len="med"/>
                    </a:lnL>
                    <a:lnR w="1905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12310566"/>
                  </a:ext>
                </a:extLst>
              </a:tr>
              <a:tr h="791568">
                <a:tc>
                  <a:txBody>
                    <a:bodyPr/>
                    <a:lstStyle/>
                    <a:p>
                      <a:r>
                        <a:rPr lang="en-GB" sz="3900" b="1" dirty="0">
                          <a:solidFill>
                            <a:srgbClr val="FF0000"/>
                          </a:solidFill>
                          <a:latin typeface="Century Gothic" panose="020B0502020202020204" pitchFamily="34" charset="0"/>
                        </a:rPr>
                        <a:t>C) £2.50</a:t>
                      </a:r>
                    </a:p>
                  </a:txBody>
                  <a:tcPr marL="197892" marR="197892" marT="98946" marB="98946">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73628558"/>
                  </a:ext>
                </a:extLst>
              </a:tr>
            </a:tbl>
          </a:graphicData>
        </a:graphic>
      </p:graphicFrame>
    </p:spTree>
    <p:extLst>
      <p:ext uri="{BB962C8B-B14F-4D97-AF65-F5344CB8AC3E}">
        <p14:creationId xmlns:p14="http://schemas.microsoft.com/office/powerpoint/2010/main" val="6061797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5</a:t>
            </a:r>
          </a:p>
          <a:p>
            <a:pPr algn="ctr"/>
            <a:endParaRPr lang="en-GB" sz="2000" b="1" u="sng" dirty="0">
              <a:solidFill>
                <a:schemeClr val="bg2">
                  <a:lumMod val="50000"/>
                </a:schemeClr>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What is the value of the underlined digit?</a:t>
            </a:r>
          </a:p>
          <a:p>
            <a:endParaRPr lang="en-GB" sz="2000" b="1" u="sng" dirty="0">
              <a:solidFill>
                <a:schemeClr val="tx1"/>
              </a:solidFill>
              <a:latin typeface="Century Gothic" panose="020B0502020202020204" pitchFamily="34" charset="0"/>
            </a:endParaRPr>
          </a:p>
        </p:txBody>
      </p:sp>
      <p:graphicFrame>
        <p:nvGraphicFramePr>
          <p:cNvPr id="12" name="Table 11">
            <a:extLst>
              <a:ext uri="{FF2B5EF4-FFF2-40B4-BE49-F238E27FC236}">
                <a16:creationId xmlns:a16="http://schemas.microsoft.com/office/drawing/2014/main" id="{16788EC2-588A-48FE-A64A-90B0861D81EA}"/>
              </a:ext>
            </a:extLst>
          </p:cNvPr>
          <p:cNvGraphicFramePr>
            <a:graphicFrameLocks noGrp="1"/>
          </p:cNvGraphicFramePr>
          <p:nvPr>
            <p:extLst>
              <p:ext uri="{D42A27DB-BD31-4B8C-83A1-F6EECF244321}">
                <p14:modId xmlns:p14="http://schemas.microsoft.com/office/powerpoint/2010/main" val="1218527905"/>
              </p:ext>
            </p:extLst>
          </p:nvPr>
        </p:nvGraphicFramePr>
        <p:xfrm>
          <a:off x="1556109" y="2404533"/>
          <a:ext cx="6031782" cy="644106"/>
        </p:xfrm>
        <a:graphic>
          <a:graphicData uri="http://schemas.openxmlformats.org/drawingml/2006/table">
            <a:tbl>
              <a:tblPr firstRow="1" bandRow="1">
                <a:tableStyleId>{073A0DAA-6AF3-43AB-8588-CEC1D06C72B9}</a:tableStyleId>
              </a:tblPr>
              <a:tblGrid>
                <a:gridCol w="2010594">
                  <a:extLst>
                    <a:ext uri="{9D8B030D-6E8A-4147-A177-3AD203B41FA5}">
                      <a16:colId xmlns:a16="http://schemas.microsoft.com/office/drawing/2014/main" val="2154972235"/>
                    </a:ext>
                  </a:extLst>
                </a:gridCol>
                <a:gridCol w="2010594">
                  <a:extLst>
                    <a:ext uri="{9D8B030D-6E8A-4147-A177-3AD203B41FA5}">
                      <a16:colId xmlns:a16="http://schemas.microsoft.com/office/drawing/2014/main" val="2295170559"/>
                    </a:ext>
                  </a:extLst>
                </a:gridCol>
                <a:gridCol w="2010594">
                  <a:extLst>
                    <a:ext uri="{9D8B030D-6E8A-4147-A177-3AD203B41FA5}">
                      <a16:colId xmlns:a16="http://schemas.microsoft.com/office/drawing/2014/main" val="3421656739"/>
                    </a:ext>
                  </a:extLst>
                </a:gridCol>
              </a:tblGrid>
              <a:tr h="644106">
                <a:tc>
                  <a:txBody>
                    <a:bodyPr/>
                    <a:lstStyle/>
                    <a:p>
                      <a:pPr algn="ctr"/>
                      <a:r>
                        <a:rPr lang="en-GB" sz="2700" b="1" dirty="0">
                          <a:solidFill>
                            <a:sysClr val="windowText" lastClr="000000"/>
                          </a:solidFill>
                          <a:latin typeface="Century Gothic" panose="020B0502020202020204" pitchFamily="34" charset="0"/>
                        </a:rPr>
                        <a:t>a) £11.</a:t>
                      </a:r>
                      <a:r>
                        <a:rPr lang="en-GB" sz="2700" b="1" u="sng" dirty="0">
                          <a:solidFill>
                            <a:sysClr val="windowText" lastClr="000000"/>
                          </a:solidFill>
                          <a:latin typeface="Century Gothic" panose="020B0502020202020204" pitchFamily="34" charset="0"/>
                        </a:rPr>
                        <a:t>6</a:t>
                      </a:r>
                      <a:r>
                        <a:rPr lang="en-GB" sz="2700" b="1" dirty="0">
                          <a:solidFill>
                            <a:sysClr val="windowText" lastClr="000000"/>
                          </a:solidFill>
                          <a:latin typeface="Century Gothic" panose="020B0502020202020204" pitchFamily="34" charset="0"/>
                        </a:rPr>
                        <a:t>5</a:t>
                      </a:r>
                    </a:p>
                  </a:txBody>
                  <a:tcPr marL="179378" marR="179378" marT="89689" marB="89689">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2700" b="1" dirty="0">
                          <a:solidFill>
                            <a:sysClr val="windowText" lastClr="000000"/>
                          </a:solidFill>
                          <a:latin typeface="Century Gothic" panose="020B0502020202020204" pitchFamily="34" charset="0"/>
                        </a:rPr>
                        <a:t>b) £4.0</a:t>
                      </a:r>
                      <a:r>
                        <a:rPr lang="en-GB" sz="2700" b="1" u="sng" dirty="0">
                          <a:solidFill>
                            <a:sysClr val="windowText" lastClr="000000"/>
                          </a:solidFill>
                          <a:latin typeface="Century Gothic" panose="020B0502020202020204" pitchFamily="34" charset="0"/>
                        </a:rPr>
                        <a:t>9</a:t>
                      </a:r>
                    </a:p>
                  </a:txBody>
                  <a:tcPr marL="179378" marR="179378" marT="89689" marB="89689">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2700" b="1" dirty="0">
                          <a:solidFill>
                            <a:sysClr val="windowText" lastClr="000000"/>
                          </a:solidFill>
                          <a:latin typeface="Century Gothic" panose="020B0502020202020204" pitchFamily="34" charset="0"/>
                        </a:rPr>
                        <a:t>c) £</a:t>
                      </a:r>
                      <a:r>
                        <a:rPr lang="en-GB" sz="2700" b="1" u="sng" dirty="0">
                          <a:solidFill>
                            <a:sysClr val="windowText" lastClr="000000"/>
                          </a:solidFill>
                          <a:latin typeface="Century Gothic" panose="020B0502020202020204" pitchFamily="34" charset="0"/>
                        </a:rPr>
                        <a:t>1</a:t>
                      </a:r>
                      <a:r>
                        <a:rPr lang="en-GB" sz="2700" b="1" u="none" dirty="0">
                          <a:solidFill>
                            <a:sysClr val="windowText" lastClr="000000"/>
                          </a:solidFill>
                          <a:latin typeface="Century Gothic" panose="020B0502020202020204" pitchFamily="34" charset="0"/>
                        </a:rPr>
                        <a:t>1</a:t>
                      </a:r>
                      <a:r>
                        <a:rPr lang="en-GB" sz="2700" b="1" dirty="0">
                          <a:solidFill>
                            <a:sysClr val="windowText" lastClr="000000"/>
                          </a:solidFill>
                          <a:latin typeface="Century Gothic" panose="020B0502020202020204" pitchFamily="34" charset="0"/>
                        </a:rPr>
                        <a:t>.20</a:t>
                      </a:r>
                    </a:p>
                  </a:txBody>
                  <a:tcPr marL="179378" marR="179378" marT="89689" marB="89689">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91639107"/>
                  </a:ext>
                </a:extLst>
              </a:tr>
            </a:tbl>
          </a:graphicData>
        </a:graphic>
      </p:graphicFrame>
    </p:spTree>
    <p:extLst>
      <p:ext uri="{BB962C8B-B14F-4D97-AF65-F5344CB8AC3E}">
        <p14:creationId xmlns:p14="http://schemas.microsoft.com/office/powerpoint/2010/main" val="12539218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5</a:t>
            </a:r>
          </a:p>
          <a:p>
            <a:pPr algn="ctr"/>
            <a:endParaRPr lang="en-GB" sz="2000" b="1" u="sng" dirty="0">
              <a:solidFill>
                <a:schemeClr val="bg2">
                  <a:lumMod val="50000"/>
                </a:schemeClr>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What is the value of the underlined digit?</a:t>
            </a:r>
          </a:p>
          <a:p>
            <a:endParaRPr lang="en-GB" sz="2000" b="1" u="sng" dirty="0">
              <a:solidFill>
                <a:schemeClr val="tx1"/>
              </a:solidFill>
              <a:latin typeface="Century Gothic" panose="020B0502020202020204" pitchFamily="34" charset="0"/>
            </a:endParaRPr>
          </a:p>
        </p:txBody>
      </p:sp>
      <p:graphicFrame>
        <p:nvGraphicFramePr>
          <p:cNvPr id="12" name="Table 11">
            <a:extLst>
              <a:ext uri="{FF2B5EF4-FFF2-40B4-BE49-F238E27FC236}">
                <a16:creationId xmlns:a16="http://schemas.microsoft.com/office/drawing/2014/main" id="{16788EC2-588A-48FE-A64A-90B0861D81EA}"/>
              </a:ext>
            </a:extLst>
          </p:cNvPr>
          <p:cNvGraphicFramePr>
            <a:graphicFrameLocks noGrp="1"/>
          </p:cNvGraphicFramePr>
          <p:nvPr>
            <p:extLst>
              <p:ext uri="{D42A27DB-BD31-4B8C-83A1-F6EECF244321}">
                <p14:modId xmlns:p14="http://schemas.microsoft.com/office/powerpoint/2010/main" val="4060849144"/>
              </p:ext>
            </p:extLst>
          </p:nvPr>
        </p:nvGraphicFramePr>
        <p:xfrm>
          <a:off x="1556109" y="2404533"/>
          <a:ext cx="6031782" cy="1413818"/>
        </p:xfrm>
        <a:graphic>
          <a:graphicData uri="http://schemas.openxmlformats.org/drawingml/2006/table">
            <a:tbl>
              <a:tblPr firstRow="1" bandRow="1">
                <a:tableStyleId>{073A0DAA-6AF3-43AB-8588-CEC1D06C72B9}</a:tableStyleId>
              </a:tblPr>
              <a:tblGrid>
                <a:gridCol w="2010594">
                  <a:extLst>
                    <a:ext uri="{9D8B030D-6E8A-4147-A177-3AD203B41FA5}">
                      <a16:colId xmlns:a16="http://schemas.microsoft.com/office/drawing/2014/main" val="2154972235"/>
                    </a:ext>
                  </a:extLst>
                </a:gridCol>
                <a:gridCol w="2010594">
                  <a:extLst>
                    <a:ext uri="{9D8B030D-6E8A-4147-A177-3AD203B41FA5}">
                      <a16:colId xmlns:a16="http://schemas.microsoft.com/office/drawing/2014/main" val="2295170559"/>
                    </a:ext>
                  </a:extLst>
                </a:gridCol>
                <a:gridCol w="2010594">
                  <a:extLst>
                    <a:ext uri="{9D8B030D-6E8A-4147-A177-3AD203B41FA5}">
                      <a16:colId xmlns:a16="http://schemas.microsoft.com/office/drawing/2014/main" val="3421656739"/>
                    </a:ext>
                  </a:extLst>
                </a:gridCol>
              </a:tblGrid>
              <a:tr h="644106">
                <a:tc>
                  <a:txBody>
                    <a:bodyPr/>
                    <a:lstStyle/>
                    <a:p>
                      <a:pPr algn="ctr"/>
                      <a:r>
                        <a:rPr lang="en-GB" sz="2700" b="1" dirty="0">
                          <a:solidFill>
                            <a:sysClr val="windowText" lastClr="000000"/>
                          </a:solidFill>
                          <a:latin typeface="Century Gothic" panose="020B0502020202020204" pitchFamily="34" charset="0"/>
                        </a:rPr>
                        <a:t>a) £11.</a:t>
                      </a:r>
                      <a:r>
                        <a:rPr lang="en-GB" sz="2700" b="1" u="sng" dirty="0">
                          <a:solidFill>
                            <a:sysClr val="windowText" lastClr="000000"/>
                          </a:solidFill>
                          <a:latin typeface="Century Gothic" panose="020B0502020202020204" pitchFamily="34" charset="0"/>
                        </a:rPr>
                        <a:t>6</a:t>
                      </a:r>
                      <a:r>
                        <a:rPr lang="en-GB" sz="2700" b="1" dirty="0">
                          <a:solidFill>
                            <a:sysClr val="windowText" lastClr="000000"/>
                          </a:solidFill>
                          <a:latin typeface="Century Gothic" panose="020B0502020202020204" pitchFamily="34" charset="0"/>
                        </a:rPr>
                        <a:t>5</a:t>
                      </a:r>
                    </a:p>
                    <a:p>
                      <a:pPr algn="ctr"/>
                      <a:endParaRPr lang="en-GB" sz="2700" b="1" dirty="0">
                        <a:solidFill>
                          <a:sysClr val="windowText" lastClr="000000"/>
                        </a:solidFill>
                        <a:latin typeface="Century Gothic" panose="020B0502020202020204" pitchFamily="34" charset="0"/>
                      </a:endParaRPr>
                    </a:p>
                    <a:p>
                      <a:pPr algn="ctr"/>
                      <a:r>
                        <a:rPr lang="en-GB" sz="2700" b="1" dirty="0">
                          <a:solidFill>
                            <a:srgbClr val="FF0000"/>
                          </a:solidFill>
                          <a:latin typeface="Century Gothic" panose="020B0502020202020204" pitchFamily="34" charset="0"/>
                        </a:rPr>
                        <a:t>60p</a:t>
                      </a:r>
                    </a:p>
                  </a:txBody>
                  <a:tcPr marL="179378" marR="179378" marT="89689" marB="89689">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2700" b="1" dirty="0">
                          <a:solidFill>
                            <a:sysClr val="windowText" lastClr="000000"/>
                          </a:solidFill>
                          <a:latin typeface="Century Gothic" panose="020B0502020202020204" pitchFamily="34" charset="0"/>
                        </a:rPr>
                        <a:t>b) £4.0</a:t>
                      </a:r>
                      <a:r>
                        <a:rPr lang="en-GB" sz="2700" b="1" u="sng" dirty="0">
                          <a:solidFill>
                            <a:sysClr val="windowText" lastClr="000000"/>
                          </a:solidFill>
                          <a:latin typeface="Century Gothic" panose="020B0502020202020204" pitchFamily="34" charset="0"/>
                        </a:rPr>
                        <a:t>9</a:t>
                      </a:r>
                    </a:p>
                    <a:p>
                      <a:pPr algn="ctr"/>
                      <a:endParaRPr lang="en-GB" sz="2700" b="1" u="sng" dirty="0">
                        <a:solidFill>
                          <a:sysClr val="windowText" lastClr="000000"/>
                        </a:solidFill>
                        <a:latin typeface="Century Gothic" panose="020B0502020202020204" pitchFamily="34" charset="0"/>
                      </a:endParaRPr>
                    </a:p>
                    <a:p>
                      <a:pPr algn="ctr"/>
                      <a:r>
                        <a:rPr lang="en-GB" sz="2700" b="1" u="none" dirty="0">
                          <a:solidFill>
                            <a:srgbClr val="FF0000"/>
                          </a:solidFill>
                          <a:latin typeface="Century Gothic" panose="020B0502020202020204" pitchFamily="34" charset="0"/>
                        </a:rPr>
                        <a:t>9p</a:t>
                      </a:r>
                    </a:p>
                  </a:txBody>
                  <a:tcPr marL="179378" marR="179378" marT="89689" marB="89689">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2700" b="1" dirty="0">
                          <a:solidFill>
                            <a:sysClr val="windowText" lastClr="000000"/>
                          </a:solidFill>
                          <a:latin typeface="Century Gothic" panose="020B0502020202020204" pitchFamily="34" charset="0"/>
                        </a:rPr>
                        <a:t>c) £</a:t>
                      </a:r>
                      <a:r>
                        <a:rPr lang="en-GB" sz="2700" b="1" u="sng" dirty="0">
                          <a:solidFill>
                            <a:sysClr val="windowText" lastClr="000000"/>
                          </a:solidFill>
                          <a:latin typeface="Century Gothic" panose="020B0502020202020204" pitchFamily="34" charset="0"/>
                        </a:rPr>
                        <a:t>1</a:t>
                      </a:r>
                      <a:r>
                        <a:rPr lang="en-GB" sz="2700" b="1" u="none" dirty="0">
                          <a:solidFill>
                            <a:sysClr val="windowText" lastClr="000000"/>
                          </a:solidFill>
                          <a:latin typeface="Century Gothic" panose="020B0502020202020204" pitchFamily="34" charset="0"/>
                        </a:rPr>
                        <a:t>1</a:t>
                      </a:r>
                      <a:r>
                        <a:rPr lang="en-GB" sz="2700" b="1" dirty="0">
                          <a:solidFill>
                            <a:sysClr val="windowText" lastClr="000000"/>
                          </a:solidFill>
                          <a:latin typeface="Century Gothic" panose="020B0502020202020204" pitchFamily="34" charset="0"/>
                        </a:rPr>
                        <a:t>.20</a:t>
                      </a:r>
                    </a:p>
                    <a:p>
                      <a:pPr algn="ctr"/>
                      <a:endParaRPr lang="en-GB" sz="2700" b="1" dirty="0">
                        <a:solidFill>
                          <a:sysClr val="windowText" lastClr="000000"/>
                        </a:solidFill>
                        <a:latin typeface="Century Gothic" panose="020B0502020202020204" pitchFamily="34" charset="0"/>
                      </a:endParaRPr>
                    </a:p>
                    <a:p>
                      <a:pPr algn="ctr"/>
                      <a:r>
                        <a:rPr lang="en-GB" sz="2700" b="1" dirty="0">
                          <a:solidFill>
                            <a:srgbClr val="FF0000"/>
                          </a:solidFill>
                          <a:latin typeface="Century Gothic" panose="020B0502020202020204" pitchFamily="34" charset="0"/>
                        </a:rPr>
                        <a:t>£10</a:t>
                      </a:r>
                    </a:p>
                  </a:txBody>
                  <a:tcPr marL="179378" marR="179378" marT="89689" marB="89689">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91639107"/>
                  </a:ext>
                </a:extLst>
              </a:tr>
            </a:tbl>
          </a:graphicData>
        </a:graphic>
      </p:graphicFrame>
    </p:spTree>
    <p:extLst>
      <p:ext uri="{BB962C8B-B14F-4D97-AF65-F5344CB8AC3E}">
        <p14:creationId xmlns:p14="http://schemas.microsoft.com/office/powerpoint/2010/main" val="16976750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Imran and Beth both want to buy a burger.</a:t>
            </a: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A burger costs £1.60.  </a:t>
            </a: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Imran says, “I have a 50p coin, three 20p coins and four 5p coins.”</a:t>
            </a: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Beth says, “I have a £1 coin, two 20p coins and two 10p coins.”</a:t>
            </a:r>
          </a:p>
          <a:p>
            <a:pPr lvl="0" defTabSz="514350">
              <a:defRPr/>
            </a:pP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Who can afford to buy a burger?</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Explain how you know.</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1521169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Imran and Beth both want to buy a burger.</a:t>
            </a: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A burger costs £1.60.  </a:t>
            </a: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Imran says, “I have a 50p coin, three 20p coins and four 5p coins.”</a:t>
            </a: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Beth says, “I have a £1 coin, two 20p coins and two 10p coins.”</a:t>
            </a:r>
          </a:p>
          <a:p>
            <a:pPr lvl="0" defTabSz="514350">
              <a:defRPr/>
            </a:pP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Who can afford to buy a burger?</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Explain how you know.</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Beth can afford it because…</a:t>
            </a:r>
          </a:p>
          <a:p>
            <a:pPr algn="ctr"/>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33332655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Imran and Beth both want to buy a burger.</a:t>
            </a: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A burger costs £1.60.  </a:t>
            </a: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Imran says, “I have a 50p coin, three 20p coins and four 5p coins.”</a:t>
            </a: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Beth says, “I have a £1 coin, two 20p coins and two 10p coins.”</a:t>
            </a:r>
          </a:p>
          <a:p>
            <a:pPr lvl="0" defTabSz="514350">
              <a:defRPr/>
            </a:pP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Who can afford to buy a burger?</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Explain how you know.</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rgbClr val="FF0000"/>
                </a:solidFill>
                <a:latin typeface="Century Gothic" panose="020B0502020202020204" pitchFamily="34" charset="0"/>
              </a:rPr>
              <a:t>Beth can afford it because she has £1.60. Imran only has £1.30.</a:t>
            </a:r>
          </a:p>
          <a:p>
            <a:pPr algn="ctr"/>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5877341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27" name="Picture 26">
            <a:extLst>
              <a:ext uri="{FF2B5EF4-FFF2-40B4-BE49-F238E27FC236}">
                <a16:creationId xmlns:a16="http://schemas.microsoft.com/office/drawing/2014/main" id="{7A5E5A09-A9F2-4893-9F67-57C8B72017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438" y="66109"/>
            <a:ext cx="8913124" cy="6322100"/>
          </a:xfrm>
          <a:prstGeom prst="rect">
            <a:avLst/>
          </a:prstGeom>
        </p:spPr>
      </p:pic>
      <p:sp>
        <p:nvSpPr>
          <p:cNvPr id="28" name="Rectangle 27">
            <a:extLst>
              <a:ext uri="{FF2B5EF4-FFF2-40B4-BE49-F238E27FC236}">
                <a16:creationId xmlns:a16="http://schemas.microsoft.com/office/drawing/2014/main" id="{46795696-8675-446D-A6EC-4D750BCFEC97}"/>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algn="ctr"/>
            <a:endParaRPr lang="en-GB" sz="2000"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Manon has 5p more than Jon. Match each child to their correct money purse. Write down how much they each have in pence and decimals. </a:t>
            </a:r>
          </a:p>
          <a:p>
            <a:pPr lvl="0"/>
            <a:endParaRPr lang="en-GB" sz="2800" dirty="0">
              <a:solidFill>
                <a:srgbClr val="E7E6E6">
                  <a:lumMod val="25000"/>
                </a:srgbClr>
              </a:solidFill>
              <a:latin typeface="SassoonCRInfantMedium" panose="02000603020000020003" pitchFamily="2" charset="0"/>
            </a:endParaRPr>
          </a:p>
        </p:txBody>
      </p:sp>
      <p:sp>
        <p:nvSpPr>
          <p:cNvPr id="29" name="Rectangle 28">
            <a:extLst>
              <a:ext uri="{FF2B5EF4-FFF2-40B4-BE49-F238E27FC236}">
                <a16:creationId xmlns:a16="http://schemas.microsoft.com/office/drawing/2014/main" id="{A114979E-6C34-4A22-A048-24BB3764E06D}"/>
              </a:ext>
            </a:extLst>
          </p:cNvPr>
          <p:cNvSpPr/>
          <p:nvPr/>
        </p:nvSpPr>
        <p:spPr>
          <a:xfrm>
            <a:off x="454133" y="1908945"/>
            <a:ext cx="1231427" cy="461665"/>
          </a:xfrm>
          <a:prstGeom prst="rect">
            <a:avLst/>
          </a:prstGeom>
        </p:spPr>
        <p:txBody>
          <a:bodyPr wrap="none">
            <a:spAutoFit/>
          </a:bodyPr>
          <a:lstStyle/>
          <a:p>
            <a:r>
              <a:rPr lang="en-GB" sz="2400" b="1" dirty="0">
                <a:latin typeface="Century Gothic" panose="020B0502020202020204" pitchFamily="34" charset="0"/>
              </a:rPr>
              <a:t>Manon</a:t>
            </a:r>
          </a:p>
        </p:txBody>
      </p:sp>
      <p:sp>
        <p:nvSpPr>
          <p:cNvPr id="30" name="Rectangle 29">
            <a:extLst>
              <a:ext uri="{FF2B5EF4-FFF2-40B4-BE49-F238E27FC236}">
                <a16:creationId xmlns:a16="http://schemas.microsoft.com/office/drawing/2014/main" id="{59FCA033-8807-4FA1-998A-952A855AF94F}"/>
              </a:ext>
            </a:extLst>
          </p:cNvPr>
          <p:cNvSpPr/>
          <p:nvPr/>
        </p:nvSpPr>
        <p:spPr>
          <a:xfrm>
            <a:off x="697747" y="4004509"/>
            <a:ext cx="713657" cy="461665"/>
          </a:xfrm>
          <a:prstGeom prst="rect">
            <a:avLst/>
          </a:prstGeom>
        </p:spPr>
        <p:txBody>
          <a:bodyPr wrap="none">
            <a:spAutoFit/>
          </a:bodyPr>
          <a:lstStyle/>
          <a:p>
            <a:r>
              <a:rPr lang="en-GB" sz="2400" b="1" dirty="0">
                <a:latin typeface="Century Gothic" panose="020B0502020202020204" pitchFamily="34" charset="0"/>
              </a:rPr>
              <a:t>Jon</a:t>
            </a:r>
          </a:p>
        </p:txBody>
      </p:sp>
    </p:spTree>
    <p:extLst>
      <p:ext uri="{BB962C8B-B14F-4D97-AF65-F5344CB8AC3E}">
        <p14:creationId xmlns:p14="http://schemas.microsoft.com/office/powerpoint/2010/main" val="4552031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27" name="Picture 26">
            <a:extLst>
              <a:ext uri="{FF2B5EF4-FFF2-40B4-BE49-F238E27FC236}">
                <a16:creationId xmlns:a16="http://schemas.microsoft.com/office/drawing/2014/main" id="{7A5E5A09-A9F2-4893-9F67-57C8B72017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438" y="66109"/>
            <a:ext cx="8913124" cy="6322100"/>
          </a:xfrm>
          <a:prstGeom prst="rect">
            <a:avLst/>
          </a:prstGeom>
        </p:spPr>
      </p:pic>
      <p:sp>
        <p:nvSpPr>
          <p:cNvPr id="28" name="Rectangle 27">
            <a:extLst>
              <a:ext uri="{FF2B5EF4-FFF2-40B4-BE49-F238E27FC236}">
                <a16:creationId xmlns:a16="http://schemas.microsoft.com/office/drawing/2014/main" id="{46795696-8675-446D-A6EC-4D750BCFEC97}"/>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algn="ctr"/>
            <a:endParaRPr lang="en-GB" sz="2000"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Manon has 5p more than Jon. Match each child to their correct money purse. Write down how much they each have in pence and decimals. </a:t>
            </a:r>
          </a:p>
          <a:p>
            <a:pPr lvl="0"/>
            <a:endParaRPr lang="en-GB" sz="2800" dirty="0">
              <a:solidFill>
                <a:srgbClr val="E7E6E6">
                  <a:lumMod val="25000"/>
                </a:srgbClr>
              </a:solidFill>
              <a:latin typeface="SassoonCRInfantMedium" panose="02000603020000020003" pitchFamily="2" charset="0"/>
            </a:endParaRPr>
          </a:p>
        </p:txBody>
      </p:sp>
      <p:sp>
        <p:nvSpPr>
          <p:cNvPr id="29" name="Rectangle 28">
            <a:extLst>
              <a:ext uri="{FF2B5EF4-FFF2-40B4-BE49-F238E27FC236}">
                <a16:creationId xmlns:a16="http://schemas.microsoft.com/office/drawing/2014/main" id="{A114979E-6C34-4A22-A048-24BB3764E06D}"/>
              </a:ext>
            </a:extLst>
          </p:cNvPr>
          <p:cNvSpPr/>
          <p:nvPr/>
        </p:nvSpPr>
        <p:spPr>
          <a:xfrm>
            <a:off x="454133" y="1908945"/>
            <a:ext cx="1231427" cy="461665"/>
          </a:xfrm>
          <a:prstGeom prst="rect">
            <a:avLst/>
          </a:prstGeom>
        </p:spPr>
        <p:txBody>
          <a:bodyPr wrap="none">
            <a:spAutoFit/>
          </a:bodyPr>
          <a:lstStyle/>
          <a:p>
            <a:r>
              <a:rPr lang="en-GB" sz="2400" b="1" dirty="0">
                <a:latin typeface="Century Gothic" panose="020B0502020202020204" pitchFamily="34" charset="0"/>
              </a:rPr>
              <a:t>Manon</a:t>
            </a:r>
          </a:p>
        </p:txBody>
      </p:sp>
      <p:sp>
        <p:nvSpPr>
          <p:cNvPr id="30" name="Rectangle 29">
            <a:extLst>
              <a:ext uri="{FF2B5EF4-FFF2-40B4-BE49-F238E27FC236}">
                <a16:creationId xmlns:a16="http://schemas.microsoft.com/office/drawing/2014/main" id="{59FCA033-8807-4FA1-998A-952A855AF94F}"/>
              </a:ext>
            </a:extLst>
          </p:cNvPr>
          <p:cNvSpPr/>
          <p:nvPr/>
        </p:nvSpPr>
        <p:spPr>
          <a:xfrm>
            <a:off x="697747" y="4004509"/>
            <a:ext cx="713657" cy="461665"/>
          </a:xfrm>
          <a:prstGeom prst="rect">
            <a:avLst/>
          </a:prstGeom>
        </p:spPr>
        <p:txBody>
          <a:bodyPr wrap="none">
            <a:spAutoFit/>
          </a:bodyPr>
          <a:lstStyle/>
          <a:p>
            <a:r>
              <a:rPr lang="en-GB" sz="2400" b="1" dirty="0">
                <a:latin typeface="Century Gothic" panose="020B0502020202020204" pitchFamily="34" charset="0"/>
              </a:rPr>
              <a:t>Jon</a:t>
            </a:r>
          </a:p>
        </p:txBody>
      </p:sp>
      <p:cxnSp>
        <p:nvCxnSpPr>
          <p:cNvPr id="10" name="Straight Connector 9">
            <a:extLst>
              <a:ext uri="{FF2B5EF4-FFF2-40B4-BE49-F238E27FC236}">
                <a16:creationId xmlns:a16="http://schemas.microsoft.com/office/drawing/2014/main" id="{AC00F81C-6DE4-4738-A987-7E728C6548E1}"/>
              </a:ext>
            </a:extLst>
          </p:cNvPr>
          <p:cNvCxnSpPr>
            <a:cxnSpLocks/>
          </p:cNvCxnSpPr>
          <p:nvPr/>
        </p:nvCxnSpPr>
        <p:spPr>
          <a:xfrm>
            <a:off x="2559520" y="3204253"/>
            <a:ext cx="2002055" cy="183750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915BF24-FDE8-4599-BF73-7EC7F89648B0}"/>
              </a:ext>
            </a:extLst>
          </p:cNvPr>
          <p:cNvCxnSpPr>
            <a:cxnSpLocks/>
          </p:cNvCxnSpPr>
          <p:nvPr/>
        </p:nvCxnSpPr>
        <p:spPr>
          <a:xfrm flipH="1">
            <a:off x="2559520" y="3204253"/>
            <a:ext cx="2002055" cy="183750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C2A94EC2-9BA1-47EC-9CB9-E5F61401C2AE}"/>
              </a:ext>
            </a:extLst>
          </p:cNvPr>
          <p:cNvSpPr txBox="1"/>
          <p:nvPr/>
        </p:nvSpPr>
        <p:spPr>
          <a:xfrm>
            <a:off x="476906" y="2528720"/>
            <a:ext cx="1247775" cy="830997"/>
          </a:xfrm>
          <a:prstGeom prst="rect">
            <a:avLst/>
          </a:prstGeom>
          <a:noFill/>
        </p:spPr>
        <p:txBody>
          <a:bodyPr wrap="square" rtlCol="0">
            <a:spAutoFit/>
          </a:bodyPr>
          <a:lstStyle/>
          <a:p>
            <a:pPr algn="ctr"/>
            <a:r>
              <a:rPr lang="en-GB" sz="2400" b="1" dirty="0">
                <a:solidFill>
                  <a:srgbClr val="FF0000"/>
                </a:solidFill>
                <a:latin typeface="Century Gothic" panose="020B0502020202020204" pitchFamily="34" charset="0"/>
              </a:rPr>
              <a:t>230p</a:t>
            </a:r>
          </a:p>
          <a:p>
            <a:pPr algn="ctr"/>
            <a:r>
              <a:rPr lang="en-GB" sz="2400" b="1" dirty="0">
                <a:solidFill>
                  <a:srgbClr val="FF0000"/>
                </a:solidFill>
                <a:latin typeface="Century Gothic" panose="020B0502020202020204" pitchFamily="34" charset="0"/>
              </a:rPr>
              <a:t>£2.30</a:t>
            </a:r>
          </a:p>
        </p:txBody>
      </p:sp>
      <p:sp>
        <p:nvSpPr>
          <p:cNvPr id="14" name="TextBox 13">
            <a:extLst>
              <a:ext uri="{FF2B5EF4-FFF2-40B4-BE49-F238E27FC236}">
                <a16:creationId xmlns:a16="http://schemas.microsoft.com/office/drawing/2014/main" id="{1D8051D0-A4AA-465E-90F0-601C03144752}"/>
              </a:ext>
            </a:extLst>
          </p:cNvPr>
          <p:cNvSpPr txBox="1"/>
          <p:nvPr/>
        </p:nvSpPr>
        <p:spPr>
          <a:xfrm>
            <a:off x="476906" y="4576595"/>
            <a:ext cx="1247775" cy="830997"/>
          </a:xfrm>
          <a:prstGeom prst="rect">
            <a:avLst/>
          </a:prstGeom>
          <a:noFill/>
        </p:spPr>
        <p:txBody>
          <a:bodyPr wrap="square" rtlCol="0">
            <a:spAutoFit/>
          </a:bodyPr>
          <a:lstStyle/>
          <a:p>
            <a:pPr algn="ctr"/>
            <a:r>
              <a:rPr lang="en-GB" sz="2400" b="1" dirty="0">
                <a:solidFill>
                  <a:srgbClr val="FF0000"/>
                </a:solidFill>
                <a:latin typeface="Century Gothic" panose="020B0502020202020204" pitchFamily="34" charset="0"/>
              </a:rPr>
              <a:t>225p</a:t>
            </a:r>
          </a:p>
          <a:p>
            <a:pPr algn="ctr"/>
            <a:r>
              <a:rPr lang="en-GB" sz="2400" b="1" dirty="0">
                <a:solidFill>
                  <a:srgbClr val="FF0000"/>
                </a:solidFill>
                <a:latin typeface="Century Gothic" panose="020B0502020202020204" pitchFamily="34" charset="0"/>
              </a:rPr>
              <a:t>£2.25</a:t>
            </a:r>
          </a:p>
        </p:txBody>
      </p:sp>
    </p:spTree>
    <p:extLst>
      <p:ext uri="{BB962C8B-B14F-4D97-AF65-F5344CB8AC3E}">
        <p14:creationId xmlns:p14="http://schemas.microsoft.com/office/powerpoint/2010/main" val="3387382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4 – Summer Block 2 – Measurement: Money</a:t>
            </a:r>
            <a:br>
              <a:rPr lang="en-GB" sz="1600" b="1" dirty="0">
                <a:solidFill>
                  <a:schemeClr val="bg2">
                    <a:lumMod val="50000"/>
                  </a:schemeClr>
                </a:solidFill>
                <a:latin typeface="Century Gothic" panose="020B0502020202020204" pitchFamily="34" charset="0"/>
              </a:rPr>
            </a:br>
            <a:endParaRPr lang="en-GB" sz="1600" b="1" dirty="0">
              <a:solidFill>
                <a:schemeClr val="bg2">
                  <a:lumMod val="50000"/>
                </a:schemeClr>
              </a:solidFill>
              <a:latin typeface="Century Gothic" panose="020B0502020202020204" pitchFamily="34" charset="0"/>
            </a:endParaRPr>
          </a:p>
          <a:p>
            <a:pPr lvl="0" algn="ctr"/>
            <a:endParaRPr lang="en-GB" sz="1600" b="1" dirty="0">
              <a:solidFill>
                <a:schemeClr val="bg2">
                  <a:lumMod val="50000"/>
                </a:schemeClr>
              </a:solidFill>
              <a:latin typeface="Century Gothic" panose="020B0502020202020204" pitchFamily="34" charset="0"/>
            </a:endParaRPr>
          </a:p>
          <a:p>
            <a:pPr lvl="0" algn="ctr"/>
            <a:endParaRPr lang="en-GB" sz="1600" b="1" dirty="0">
              <a:solidFill>
                <a:schemeClr val="bg2">
                  <a:lumMod val="50000"/>
                </a:schemeClr>
              </a:solidFill>
              <a:latin typeface="Century Gothic" panose="020B0502020202020204" pitchFamily="34" charset="0"/>
            </a:endParaRPr>
          </a:p>
          <a:p>
            <a:pPr lvl="0" algn="ctr"/>
            <a:endParaRPr lang="en-GB" sz="1600" b="1" dirty="0">
              <a:solidFill>
                <a:schemeClr val="bg2">
                  <a:lumMod val="50000"/>
                </a:schemeClr>
              </a:solidFill>
              <a:latin typeface="Century Gothic" panose="020B0502020202020204" pitchFamily="34" charset="0"/>
            </a:endParaRPr>
          </a:p>
          <a:p>
            <a:pPr lvl="0" algn="ctr"/>
            <a:endParaRPr lang="en-GB" sz="1600" b="1" dirty="0">
              <a:solidFill>
                <a:schemeClr val="bg2">
                  <a:lumMod val="50000"/>
                </a:schemeClr>
              </a:solidFill>
              <a:latin typeface="Century Gothic" panose="020B0502020202020204" pitchFamily="34" charset="0"/>
            </a:endParaRPr>
          </a:p>
          <a:p>
            <a:pPr lvl="0" algn="ctr"/>
            <a:endParaRPr lang="en-GB" sz="4500" b="1" dirty="0">
              <a:solidFill>
                <a:schemeClr val="bg2">
                  <a:lumMod val="25000"/>
                </a:schemeClr>
              </a:solidFill>
              <a:latin typeface="Century Gothic" panose="020B0502020202020204" pitchFamily="34" charset="0"/>
            </a:endParaRPr>
          </a:p>
          <a:p>
            <a:pPr lvl="0" algn="ctr"/>
            <a:r>
              <a:rPr lang="en-GB" sz="4500" b="1" dirty="0">
                <a:solidFill>
                  <a:schemeClr val="bg2">
                    <a:lumMod val="25000"/>
                  </a:schemeClr>
                </a:solidFill>
                <a:latin typeface="Century Gothic" panose="020B0502020202020204" pitchFamily="34" charset="0"/>
              </a:rPr>
              <a:t>Step 1: Pounds and Pence</a:t>
            </a:r>
            <a:endParaRPr lang="en-GB" sz="4500" b="1"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3855900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20" name="Picture 19">
            <a:extLst>
              <a:ext uri="{FF2B5EF4-FFF2-40B4-BE49-F238E27FC236}">
                <a16:creationId xmlns:a16="http://schemas.microsoft.com/office/drawing/2014/main" id="{5A4D6EDE-C861-4287-B1B2-184495F1A0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438" y="140134"/>
            <a:ext cx="8913124" cy="6322100"/>
          </a:xfrm>
          <a:prstGeom prst="rect">
            <a:avLst/>
          </a:prstGeom>
        </p:spPr>
      </p:pic>
      <p:sp>
        <p:nvSpPr>
          <p:cNvPr id="9" name="Rectangle 8">
            <a:extLst>
              <a:ext uri="{FF2B5EF4-FFF2-40B4-BE49-F238E27FC236}">
                <a16:creationId xmlns:a16="http://schemas.microsoft.com/office/drawing/2014/main" id="{29D4D929-FB1C-4BBB-B3FF-AC470A05479A}"/>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Andrew has £2.10 in his wallet. He has four coins. </a:t>
            </a:r>
          </a:p>
          <a:p>
            <a:pPr algn="ctr"/>
            <a:r>
              <a:rPr lang="en-GB" sz="2000" b="1" dirty="0">
                <a:solidFill>
                  <a:schemeClr val="tx1"/>
                </a:solidFill>
                <a:latin typeface="Century Gothic" panose="020B0502020202020204" pitchFamily="34" charset="0"/>
              </a:rPr>
              <a:t>What coins could Andrew have? </a:t>
            </a:r>
          </a:p>
          <a:p>
            <a:pPr algn="ctr"/>
            <a:endParaRPr lang="en-GB" sz="2800" dirty="0">
              <a:solidFill>
                <a:schemeClr val="tx1"/>
              </a:solidFill>
              <a:latin typeface="SassoonCRInfantMedium" panose="02000603020000020003" pitchFamily="2" charset="0"/>
            </a:endParaRPr>
          </a:p>
          <a:p>
            <a:pPr algn="ctr"/>
            <a:endParaRPr lang="en-GB" sz="2800" dirty="0">
              <a:solidFill>
                <a:schemeClr val="tx1"/>
              </a:solidFill>
              <a:latin typeface="SassoonCRInfantMedium" panose="02000603020000020003" pitchFamily="2" charset="0"/>
            </a:endParaRPr>
          </a:p>
          <a:p>
            <a:pPr algn="ctr"/>
            <a:endParaRPr lang="en-GB" sz="2800" dirty="0">
              <a:solidFill>
                <a:schemeClr val="tx1"/>
              </a:solidFill>
              <a:latin typeface="SassoonCRInfantMedium" panose="02000603020000020003" pitchFamily="2" charset="0"/>
            </a:endParaRPr>
          </a:p>
          <a:p>
            <a:pPr algn="ctr"/>
            <a:endParaRPr lang="en-GB" sz="2800" dirty="0">
              <a:solidFill>
                <a:schemeClr val="tx1"/>
              </a:solidFill>
              <a:latin typeface="SassoonCRInfantMedium" panose="02000603020000020003" pitchFamily="2" charset="0"/>
            </a:endParaRPr>
          </a:p>
          <a:p>
            <a:pPr algn="ctr"/>
            <a:endParaRPr lang="en-GB" sz="2800" dirty="0">
              <a:solidFill>
                <a:schemeClr val="tx1"/>
              </a:solidFill>
              <a:latin typeface="SassoonCRInfantMedium" panose="02000603020000020003" pitchFamily="2" charset="0"/>
            </a:endParaRPr>
          </a:p>
          <a:p>
            <a:pPr algn="ctr"/>
            <a:endParaRPr lang="en-GB" sz="2800" dirty="0">
              <a:solidFill>
                <a:schemeClr val="tx1"/>
              </a:solidFill>
              <a:latin typeface="SassoonCRInfantMedium" panose="02000603020000020003" pitchFamily="2" charset="0"/>
            </a:endParaRPr>
          </a:p>
          <a:p>
            <a:pPr algn="ctr"/>
            <a:endParaRPr lang="en-GB" sz="2800" dirty="0">
              <a:solidFill>
                <a:schemeClr val="tx1"/>
              </a:solidFill>
              <a:latin typeface="SassoonCRInfantMedium" panose="02000603020000020003" pitchFamily="2" charset="0"/>
            </a:endParaRPr>
          </a:p>
          <a:p>
            <a:pPr algn="ctr"/>
            <a:endParaRPr lang="en-GB" sz="1000" dirty="0">
              <a:solidFill>
                <a:schemeClr val="tx1"/>
              </a:solidFill>
              <a:latin typeface="SassoonCRInfantMedium" panose="02000603020000020003" pitchFamily="2" charset="0"/>
            </a:endParaRPr>
          </a:p>
          <a:p>
            <a:pPr algn="ctr"/>
            <a:endParaRPr lang="en-GB" sz="1400" dirty="0">
              <a:solidFill>
                <a:schemeClr val="tx1"/>
              </a:solidFill>
              <a:latin typeface="SassoonCRInfantMedium" panose="02000603020000020003" pitchFamily="2" charset="0"/>
            </a:endParaRPr>
          </a:p>
          <a:p>
            <a:pPr algn="ctr"/>
            <a:r>
              <a:rPr lang="en-GB" sz="1100" dirty="0">
                <a:solidFill>
                  <a:schemeClr val="tx1"/>
                </a:solidFill>
                <a:latin typeface="SassoonCRInfantMedium" panose="02000603020000020003" pitchFamily="2" charset="0"/>
              </a:rPr>
              <a:t> </a:t>
            </a:r>
            <a:endParaRPr lang="en-GB" sz="2800" dirty="0">
              <a:solidFill>
                <a:schemeClr val="tx1"/>
              </a:solidFill>
              <a:latin typeface="SassoonCRInfantMedium" panose="02000603020000020003" pitchFamily="2" charset="0"/>
            </a:endParaRPr>
          </a:p>
          <a:p>
            <a:pPr lvl="0"/>
            <a:endParaRPr lang="en-GB" sz="2800" dirty="0">
              <a:solidFill>
                <a:srgbClr val="E7E6E6">
                  <a:lumMod val="25000"/>
                </a:srgbClr>
              </a:solidFill>
              <a:latin typeface="SassoonCRInfantMedium" panose="02000603020000020003" pitchFamily="2" charset="0"/>
            </a:endParaRPr>
          </a:p>
        </p:txBody>
      </p:sp>
    </p:spTree>
    <p:extLst>
      <p:ext uri="{BB962C8B-B14F-4D97-AF65-F5344CB8AC3E}">
        <p14:creationId xmlns:p14="http://schemas.microsoft.com/office/powerpoint/2010/main" val="11795012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20" name="Picture 19">
            <a:extLst>
              <a:ext uri="{FF2B5EF4-FFF2-40B4-BE49-F238E27FC236}">
                <a16:creationId xmlns:a16="http://schemas.microsoft.com/office/drawing/2014/main" id="{5A4D6EDE-C861-4287-B1B2-184495F1A0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438" y="140134"/>
            <a:ext cx="8913124" cy="6322100"/>
          </a:xfrm>
          <a:prstGeom prst="rect">
            <a:avLst/>
          </a:prstGeom>
        </p:spPr>
      </p:pic>
      <p:sp>
        <p:nvSpPr>
          <p:cNvPr id="9" name="Rectangle 8">
            <a:extLst>
              <a:ext uri="{FF2B5EF4-FFF2-40B4-BE49-F238E27FC236}">
                <a16:creationId xmlns:a16="http://schemas.microsoft.com/office/drawing/2014/main" id="{29D4D929-FB1C-4BBB-B3FF-AC470A05479A}"/>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Andrew has £2.10 in his wallet. He has four coins. </a:t>
            </a:r>
          </a:p>
          <a:p>
            <a:pPr algn="ctr"/>
            <a:r>
              <a:rPr lang="en-GB" sz="2000" b="1" dirty="0">
                <a:solidFill>
                  <a:schemeClr val="tx1"/>
                </a:solidFill>
                <a:latin typeface="Century Gothic" panose="020B0502020202020204" pitchFamily="34" charset="0"/>
              </a:rPr>
              <a:t>What coins could Andrew have? </a:t>
            </a:r>
          </a:p>
          <a:p>
            <a:pPr algn="ctr"/>
            <a:endParaRPr lang="en-GB" sz="2800" dirty="0">
              <a:solidFill>
                <a:schemeClr val="tx1"/>
              </a:solidFill>
              <a:latin typeface="SassoonCRInfantMedium" panose="02000603020000020003" pitchFamily="2" charset="0"/>
            </a:endParaRPr>
          </a:p>
          <a:p>
            <a:pPr algn="ctr"/>
            <a:endParaRPr lang="en-GB" sz="2800" dirty="0">
              <a:solidFill>
                <a:schemeClr val="tx1"/>
              </a:solidFill>
              <a:latin typeface="SassoonCRInfantMedium" panose="02000603020000020003" pitchFamily="2" charset="0"/>
            </a:endParaRPr>
          </a:p>
          <a:p>
            <a:pPr algn="ctr"/>
            <a:endParaRPr lang="en-GB" sz="2800" dirty="0">
              <a:solidFill>
                <a:schemeClr val="tx1"/>
              </a:solidFill>
              <a:latin typeface="SassoonCRInfantMedium" panose="02000603020000020003" pitchFamily="2" charset="0"/>
            </a:endParaRPr>
          </a:p>
          <a:p>
            <a:pPr algn="ctr"/>
            <a:endParaRPr lang="en-GB" sz="2800" dirty="0">
              <a:solidFill>
                <a:schemeClr val="tx1"/>
              </a:solidFill>
              <a:latin typeface="SassoonCRInfantMedium" panose="02000603020000020003" pitchFamily="2" charset="0"/>
            </a:endParaRPr>
          </a:p>
          <a:p>
            <a:pPr algn="ctr"/>
            <a:endParaRPr lang="en-GB" sz="2800" dirty="0">
              <a:solidFill>
                <a:schemeClr val="tx1"/>
              </a:solidFill>
              <a:latin typeface="SassoonCRInfantMedium" panose="02000603020000020003" pitchFamily="2" charset="0"/>
            </a:endParaRPr>
          </a:p>
          <a:p>
            <a:pPr algn="ctr"/>
            <a:endParaRPr lang="en-GB" sz="2800" dirty="0">
              <a:solidFill>
                <a:schemeClr val="tx1"/>
              </a:solidFill>
              <a:latin typeface="SassoonCRInfantMedium" panose="02000603020000020003" pitchFamily="2" charset="0"/>
            </a:endParaRPr>
          </a:p>
          <a:p>
            <a:pPr algn="ctr"/>
            <a:endParaRPr lang="en-GB" sz="2800" dirty="0">
              <a:solidFill>
                <a:schemeClr val="tx1"/>
              </a:solidFill>
              <a:latin typeface="SassoonCRInfantMedium" panose="02000603020000020003" pitchFamily="2" charset="0"/>
            </a:endParaRPr>
          </a:p>
          <a:p>
            <a:pPr algn="ctr"/>
            <a:endParaRPr lang="en-GB" sz="1000" dirty="0">
              <a:solidFill>
                <a:schemeClr val="tx1"/>
              </a:solidFill>
              <a:latin typeface="SassoonCRInfantMedium" panose="02000603020000020003" pitchFamily="2" charset="0"/>
            </a:endParaRPr>
          </a:p>
          <a:p>
            <a:pPr algn="ctr"/>
            <a:endParaRPr lang="en-GB" sz="1400" dirty="0">
              <a:solidFill>
                <a:schemeClr val="tx1"/>
              </a:solidFill>
              <a:latin typeface="SassoonCRInfantMedium" panose="02000603020000020003" pitchFamily="2" charset="0"/>
            </a:endParaRPr>
          </a:p>
          <a:p>
            <a:pPr algn="ctr"/>
            <a:r>
              <a:rPr lang="en-GB" sz="1100" dirty="0">
                <a:solidFill>
                  <a:schemeClr val="tx1"/>
                </a:solidFill>
                <a:latin typeface="SassoonCRInfantMedium" panose="02000603020000020003" pitchFamily="2" charset="0"/>
              </a:rPr>
              <a:t> </a:t>
            </a:r>
            <a:endParaRPr lang="en-GB" sz="2400" dirty="0">
              <a:solidFill>
                <a:schemeClr val="tx1"/>
              </a:solidFill>
              <a:latin typeface="SassoonCRInfantMedium" panose="02000603020000020003" pitchFamily="2" charset="0"/>
            </a:endParaRPr>
          </a:p>
          <a:p>
            <a:r>
              <a:rPr lang="en-GB" sz="2000" b="1" dirty="0">
                <a:solidFill>
                  <a:srgbClr val="FF0000"/>
                </a:solidFill>
                <a:latin typeface="Century Gothic" panose="020B0502020202020204" pitchFamily="34" charset="0"/>
              </a:rPr>
              <a:t>Multiple answers, e.g.</a:t>
            </a:r>
          </a:p>
          <a:p>
            <a:r>
              <a:rPr lang="en-GB" sz="2000" b="1" dirty="0">
                <a:solidFill>
                  <a:srgbClr val="FF0000"/>
                </a:solidFill>
                <a:latin typeface="Century Gothic" panose="020B0502020202020204" pitchFamily="34" charset="0"/>
              </a:rPr>
              <a:t>2 x £1 coin and 2 x 5p coin</a:t>
            </a:r>
          </a:p>
          <a:p>
            <a:r>
              <a:rPr lang="en-GB" sz="2000" b="1" dirty="0">
                <a:solidFill>
                  <a:srgbClr val="FF0000"/>
                </a:solidFill>
                <a:latin typeface="Century Gothic" panose="020B0502020202020204" pitchFamily="34" charset="0"/>
              </a:rPr>
              <a:t>A £1 coin, 2 x 50p coin and a 10p coin</a:t>
            </a:r>
          </a:p>
          <a:p>
            <a:pPr algn="ctr"/>
            <a:endParaRPr lang="en-GB" sz="2800" dirty="0">
              <a:solidFill>
                <a:schemeClr val="tx1"/>
              </a:solidFill>
              <a:latin typeface="SassoonCRInfantMedium" panose="02000603020000020003" pitchFamily="2" charset="0"/>
            </a:endParaRPr>
          </a:p>
          <a:p>
            <a:pPr lvl="0"/>
            <a:endParaRPr lang="en-GB" sz="2800" dirty="0">
              <a:solidFill>
                <a:srgbClr val="E7E6E6">
                  <a:lumMod val="25000"/>
                </a:srgbClr>
              </a:solidFill>
              <a:latin typeface="SassoonCRInfantMedium" panose="02000603020000020003" pitchFamily="2" charset="0"/>
            </a:endParaRPr>
          </a:p>
        </p:txBody>
      </p:sp>
    </p:spTree>
    <p:extLst>
      <p:ext uri="{BB962C8B-B14F-4D97-AF65-F5344CB8AC3E}">
        <p14:creationId xmlns:p14="http://schemas.microsoft.com/office/powerpoint/2010/main" val="2339698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marL="342900" indent="-342900" algn="ctr">
              <a:buFont typeface="Arial" panose="020B0604020202020204" pitchFamily="34" charset="0"/>
              <a:buChar char="•"/>
            </a:pPr>
            <a:r>
              <a:rPr lang="en-GB" sz="2400" b="1" dirty="0">
                <a:solidFill>
                  <a:schemeClr val="tx1"/>
                </a:solidFill>
                <a:latin typeface="Century Gothic" panose="020B0502020202020204" pitchFamily="34" charset="0"/>
              </a:rPr>
              <a:t>Make 10p using only bronze coins.</a:t>
            </a:r>
          </a:p>
          <a:p>
            <a:pPr algn="ctr"/>
            <a:endParaRPr lang="en-GB" sz="2400" b="1" dirty="0">
              <a:solidFill>
                <a:schemeClr val="tx1"/>
              </a:solidFill>
              <a:latin typeface="Century Gothic" panose="020B0502020202020204" pitchFamily="34" charset="0"/>
            </a:endParaRPr>
          </a:p>
          <a:p>
            <a:pPr algn="ctr"/>
            <a:endParaRPr lang="en-GB" sz="2400" b="1" dirty="0">
              <a:solidFill>
                <a:schemeClr val="tx1"/>
              </a:solidFill>
              <a:latin typeface="Century Gothic" panose="020B0502020202020204" pitchFamily="34" charset="0"/>
            </a:endParaRPr>
          </a:p>
          <a:p>
            <a:pPr algn="ctr"/>
            <a:endParaRPr lang="en-GB" sz="2400" b="1" dirty="0">
              <a:solidFill>
                <a:schemeClr val="tx1"/>
              </a:solidFill>
              <a:latin typeface="Century Gothic" panose="020B0502020202020204" pitchFamily="34" charset="0"/>
            </a:endParaRPr>
          </a:p>
          <a:p>
            <a:pPr marL="342900" indent="-342900" algn="ctr">
              <a:buFont typeface="Arial" panose="020B0604020202020204" pitchFamily="34" charset="0"/>
              <a:buChar char="•"/>
            </a:pPr>
            <a:r>
              <a:rPr lang="en-GB" sz="2400" b="1" dirty="0">
                <a:solidFill>
                  <a:schemeClr val="tx1"/>
                </a:solidFill>
                <a:latin typeface="Century Gothic" panose="020B0502020202020204" pitchFamily="34" charset="0"/>
              </a:rPr>
              <a:t>Make 50p using only silver coins.</a:t>
            </a:r>
          </a:p>
          <a:p>
            <a:pPr algn="ctr"/>
            <a:endParaRPr lang="en-GB" sz="2400" b="1" dirty="0">
              <a:solidFill>
                <a:schemeClr val="tx1"/>
              </a:solidFill>
              <a:latin typeface="Century Gothic" panose="020B0502020202020204" pitchFamily="34" charset="0"/>
            </a:endParaRPr>
          </a:p>
          <a:p>
            <a:pPr algn="ctr"/>
            <a:endParaRPr lang="en-GB" sz="2400" b="1" dirty="0">
              <a:solidFill>
                <a:schemeClr val="tx1"/>
              </a:solidFill>
              <a:latin typeface="Century Gothic" panose="020B0502020202020204" pitchFamily="34" charset="0"/>
            </a:endParaRPr>
          </a:p>
          <a:p>
            <a:pPr algn="ctr"/>
            <a:endParaRPr lang="en-GB" sz="2400" b="1" dirty="0">
              <a:solidFill>
                <a:schemeClr val="tx1"/>
              </a:solidFill>
              <a:latin typeface="Century Gothic" panose="020B0502020202020204" pitchFamily="34" charset="0"/>
            </a:endParaRPr>
          </a:p>
          <a:p>
            <a:pPr marL="342900" indent="-342900" algn="ctr">
              <a:buFont typeface="Arial" panose="020B0604020202020204" pitchFamily="34" charset="0"/>
              <a:buChar char="•"/>
            </a:pPr>
            <a:r>
              <a:rPr lang="en-GB" sz="2400" b="1" dirty="0">
                <a:solidFill>
                  <a:schemeClr val="tx1"/>
                </a:solidFill>
                <a:latin typeface="Century Gothic" panose="020B0502020202020204" pitchFamily="34" charset="0"/>
              </a:rPr>
              <a:t>Make £1 using only silver coins.</a:t>
            </a:r>
          </a:p>
          <a:p>
            <a:pPr algn="ctr"/>
            <a:endParaRPr lang="en-GB" sz="2400" b="1" dirty="0">
              <a:solidFill>
                <a:schemeClr val="tx1"/>
              </a:solidFill>
              <a:latin typeface="Century Gothic" panose="020B0502020202020204" pitchFamily="34" charset="0"/>
            </a:endParaRPr>
          </a:p>
          <a:p>
            <a:pPr algn="ctr"/>
            <a:endParaRPr lang="en-GB" sz="1200" b="1" dirty="0">
              <a:solidFill>
                <a:schemeClr val="tx1"/>
              </a:solidFill>
              <a:latin typeface="Century Gothic" panose="020B0502020202020204" pitchFamily="34" charset="0"/>
            </a:endParaRPr>
          </a:p>
          <a:p>
            <a:pPr algn="ctr"/>
            <a:endParaRPr lang="en-GB" sz="2400" b="1" dirty="0">
              <a:solidFill>
                <a:schemeClr val="tx1"/>
              </a:solidFill>
              <a:latin typeface="Century Gothic" panose="020B0502020202020204" pitchFamily="34" charset="0"/>
            </a:endParaRPr>
          </a:p>
          <a:p>
            <a:pPr algn="ctr"/>
            <a:endParaRPr lang="en-GB" sz="1200" b="1" dirty="0">
              <a:solidFill>
                <a:schemeClr val="tx1"/>
              </a:solidFill>
              <a:latin typeface="Century Gothic" panose="020B0502020202020204" pitchFamily="34" charset="0"/>
            </a:endParaRPr>
          </a:p>
          <a:p>
            <a:pPr algn="ctr"/>
            <a:r>
              <a:rPr lang="en-GB" sz="2400" b="1" dirty="0">
                <a:solidFill>
                  <a:schemeClr val="tx1"/>
                </a:solidFill>
                <a:latin typeface="Century Gothic" panose="020B0502020202020204" pitchFamily="34" charset="0"/>
              </a:rPr>
              <a:t>Is there more than one way of doing it?</a:t>
            </a:r>
            <a:endParaRPr lang="en-GB" sz="2400" u="sng" dirty="0">
              <a:solidFill>
                <a:schemeClr val="tx1"/>
              </a:solidFill>
              <a:latin typeface="SassoonCRInfantMedium" panose="02000603020000020003" pitchFamily="2" charset="0"/>
            </a:endParaRPr>
          </a:p>
        </p:txBody>
      </p:sp>
      <p:pic>
        <p:nvPicPr>
          <p:cNvPr id="11" name="Picture 10">
            <a:extLst>
              <a:ext uri="{FF2B5EF4-FFF2-40B4-BE49-F238E27FC236}">
                <a16:creationId xmlns:a16="http://schemas.microsoft.com/office/drawing/2014/main" id="{43B6AD4C-D25B-4F16-8A4B-7219AE052426}"/>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747281" y="702253"/>
            <a:ext cx="572850" cy="519545"/>
          </a:xfrm>
          <a:prstGeom prst="rect">
            <a:avLst/>
          </a:prstGeom>
        </p:spPr>
      </p:pic>
      <p:pic>
        <p:nvPicPr>
          <p:cNvPr id="12" name="Picture 11">
            <a:extLst>
              <a:ext uri="{FF2B5EF4-FFF2-40B4-BE49-F238E27FC236}">
                <a16:creationId xmlns:a16="http://schemas.microsoft.com/office/drawing/2014/main" id="{16DCD3ED-C335-4994-A081-1216672936DC}"/>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669638" y="1385643"/>
            <a:ext cx="728137" cy="674725"/>
          </a:xfrm>
          <a:prstGeom prst="rect">
            <a:avLst/>
          </a:prstGeom>
        </p:spPr>
      </p:pic>
      <p:pic>
        <p:nvPicPr>
          <p:cNvPr id="13" name="Picture 12">
            <a:extLst>
              <a:ext uri="{FF2B5EF4-FFF2-40B4-BE49-F238E27FC236}">
                <a16:creationId xmlns:a16="http://schemas.microsoft.com/office/drawing/2014/main" id="{C3E1B775-17F7-447B-8C1E-52A4468F0595}"/>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724415" y="2224213"/>
            <a:ext cx="618582" cy="582521"/>
          </a:xfrm>
          <a:prstGeom prst="rect">
            <a:avLst/>
          </a:prstGeom>
        </p:spPr>
      </p:pic>
      <p:pic>
        <p:nvPicPr>
          <p:cNvPr id="14" name="Picture 13">
            <a:extLst>
              <a:ext uri="{FF2B5EF4-FFF2-40B4-BE49-F238E27FC236}">
                <a16:creationId xmlns:a16="http://schemas.microsoft.com/office/drawing/2014/main" id="{2DEB7785-E532-4881-A8B3-EF5B654E3289}"/>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550844" y="2970579"/>
            <a:ext cx="965725" cy="804149"/>
          </a:xfrm>
          <a:prstGeom prst="rect">
            <a:avLst/>
          </a:prstGeom>
        </p:spPr>
      </p:pic>
      <p:pic>
        <p:nvPicPr>
          <p:cNvPr id="15" name="Picture 14">
            <a:extLst>
              <a:ext uri="{FF2B5EF4-FFF2-40B4-BE49-F238E27FC236}">
                <a16:creationId xmlns:a16="http://schemas.microsoft.com/office/drawing/2014/main" id="{E751CB5E-A4AB-48FA-A1AE-2B84D04C200C}"/>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683279" y="3938573"/>
            <a:ext cx="700855" cy="695001"/>
          </a:xfrm>
          <a:prstGeom prst="rect">
            <a:avLst/>
          </a:prstGeom>
        </p:spPr>
      </p:pic>
      <p:pic>
        <p:nvPicPr>
          <p:cNvPr id="20" name="Picture 19">
            <a:extLst>
              <a:ext uri="{FF2B5EF4-FFF2-40B4-BE49-F238E27FC236}">
                <a16:creationId xmlns:a16="http://schemas.microsoft.com/office/drawing/2014/main" id="{1BDDC467-02D5-4869-9B3F-688D87D0410F}"/>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624418" y="4797420"/>
            <a:ext cx="818576" cy="771446"/>
          </a:xfrm>
          <a:prstGeom prst="rect">
            <a:avLst/>
          </a:prstGeom>
        </p:spPr>
      </p:pic>
    </p:spTree>
    <p:extLst>
      <p:ext uri="{BB962C8B-B14F-4D97-AF65-F5344CB8AC3E}">
        <p14:creationId xmlns:p14="http://schemas.microsoft.com/office/powerpoint/2010/main" val="2064341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3"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u="sng" dirty="0">
              <a:solidFill>
                <a:schemeClr val="bg2">
                  <a:lumMod val="50000"/>
                </a:schemeClr>
              </a:solidFill>
              <a:latin typeface="SassoonCRInfantMedium" panose="02000603020000020003" pitchFamily="2" charset="0"/>
            </a:endParaRPr>
          </a:p>
          <a:p>
            <a:pPr marL="342900" indent="-342900" algn="ctr">
              <a:buFont typeface="Arial" panose="020B0604020202020204" pitchFamily="34" charset="0"/>
              <a:buChar char="•"/>
            </a:pPr>
            <a:r>
              <a:rPr lang="en-GB" sz="2400" b="1" dirty="0">
                <a:solidFill>
                  <a:schemeClr val="tx1"/>
                </a:solidFill>
                <a:latin typeface="Century Gothic" panose="020B0502020202020204" pitchFamily="34" charset="0"/>
              </a:rPr>
              <a:t>Make 10p using only bronze coins.</a:t>
            </a:r>
          </a:p>
          <a:p>
            <a:pPr algn="ctr"/>
            <a:endParaRPr lang="en-GB" sz="2400" b="1" dirty="0">
              <a:solidFill>
                <a:schemeClr val="tx1"/>
              </a:solidFill>
              <a:latin typeface="Century Gothic" panose="020B0502020202020204" pitchFamily="34" charset="0"/>
            </a:endParaRPr>
          </a:p>
          <a:p>
            <a:pPr algn="ctr"/>
            <a:endParaRPr lang="en-GB" sz="2400" b="1" dirty="0">
              <a:solidFill>
                <a:schemeClr val="tx1"/>
              </a:solidFill>
              <a:latin typeface="Century Gothic" panose="020B0502020202020204" pitchFamily="34" charset="0"/>
            </a:endParaRPr>
          </a:p>
          <a:p>
            <a:pPr algn="ctr"/>
            <a:endParaRPr lang="en-GB" sz="1200" b="1" dirty="0">
              <a:solidFill>
                <a:schemeClr val="tx1"/>
              </a:solidFill>
              <a:latin typeface="Century Gothic" panose="020B0502020202020204" pitchFamily="34" charset="0"/>
            </a:endParaRPr>
          </a:p>
          <a:p>
            <a:pPr algn="ctr"/>
            <a:endParaRPr lang="en-GB" sz="1200" b="1" dirty="0">
              <a:solidFill>
                <a:schemeClr val="tx1"/>
              </a:solidFill>
              <a:latin typeface="Century Gothic" panose="020B0502020202020204" pitchFamily="34" charset="0"/>
            </a:endParaRPr>
          </a:p>
          <a:p>
            <a:pPr algn="ctr"/>
            <a:endParaRPr lang="en-GB" sz="1200" b="1" dirty="0">
              <a:solidFill>
                <a:schemeClr val="tx1"/>
              </a:solidFill>
              <a:latin typeface="Century Gothic" panose="020B0502020202020204" pitchFamily="34" charset="0"/>
            </a:endParaRPr>
          </a:p>
          <a:p>
            <a:pPr marL="342900" indent="-342900" algn="ctr">
              <a:buFont typeface="Arial" panose="020B0604020202020204" pitchFamily="34" charset="0"/>
              <a:buChar char="•"/>
            </a:pPr>
            <a:r>
              <a:rPr lang="en-GB" sz="2400" b="1" dirty="0">
                <a:solidFill>
                  <a:schemeClr val="tx1"/>
                </a:solidFill>
                <a:latin typeface="Century Gothic" panose="020B0502020202020204" pitchFamily="34" charset="0"/>
              </a:rPr>
              <a:t>Make 50p using only silver coins.</a:t>
            </a:r>
          </a:p>
          <a:p>
            <a:pPr algn="ctr"/>
            <a:endParaRPr lang="en-GB" sz="2400" b="1" dirty="0">
              <a:solidFill>
                <a:schemeClr val="tx1"/>
              </a:solidFill>
              <a:latin typeface="Century Gothic" panose="020B0502020202020204" pitchFamily="34" charset="0"/>
            </a:endParaRPr>
          </a:p>
          <a:p>
            <a:pPr algn="ctr"/>
            <a:endParaRPr lang="en-GB" sz="2400" b="1" dirty="0">
              <a:solidFill>
                <a:schemeClr val="tx1"/>
              </a:solidFill>
              <a:latin typeface="Century Gothic" panose="020B0502020202020204" pitchFamily="34" charset="0"/>
            </a:endParaRPr>
          </a:p>
          <a:p>
            <a:pPr algn="ctr"/>
            <a:endParaRPr lang="en-GB" sz="2400" b="1" dirty="0">
              <a:solidFill>
                <a:schemeClr val="tx1"/>
              </a:solidFill>
              <a:latin typeface="Century Gothic" panose="020B0502020202020204" pitchFamily="34" charset="0"/>
            </a:endParaRPr>
          </a:p>
          <a:p>
            <a:pPr marL="342900" indent="-342900" algn="ctr">
              <a:buFont typeface="Arial" panose="020B0604020202020204" pitchFamily="34" charset="0"/>
              <a:buChar char="•"/>
            </a:pPr>
            <a:r>
              <a:rPr lang="en-GB" sz="2400" b="1" dirty="0">
                <a:solidFill>
                  <a:schemeClr val="tx1"/>
                </a:solidFill>
                <a:latin typeface="Century Gothic" panose="020B0502020202020204" pitchFamily="34" charset="0"/>
              </a:rPr>
              <a:t>Make £1 using only silver coins.</a:t>
            </a: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r>
              <a:rPr lang="en-GB" sz="2800" b="1" dirty="0">
                <a:solidFill>
                  <a:srgbClr val="FF0000"/>
                </a:solidFill>
                <a:latin typeface="Century Gothic" panose="020B0502020202020204" pitchFamily="34" charset="0"/>
              </a:rPr>
              <a:t>Here is a selection of answers.</a:t>
            </a: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u="sng" dirty="0">
              <a:solidFill>
                <a:schemeClr val="bg2">
                  <a:lumMod val="50000"/>
                </a:schemeClr>
              </a:solidFill>
              <a:latin typeface="SassoonCRInfantMedium" panose="02000603020000020003" pitchFamily="2" charset="0"/>
            </a:endParaRPr>
          </a:p>
        </p:txBody>
      </p:sp>
      <p:pic>
        <p:nvPicPr>
          <p:cNvPr id="9" name="Picture 8">
            <a:extLst>
              <a:ext uri="{FF2B5EF4-FFF2-40B4-BE49-F238E27FC236}">
                <a16:creationId xmlns:a16="http://schemas.microsoft.com/office/drawing/2014/main" id="{A41CCBFB-769B-4F96-847B-3CFE28D2CE08}"/>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467710" y="1888297"/>
            <a:ext cx="473430" cy="429376"/>
          </a:xfrm>
          <a:prstGeom prst="rect">
            <a:avLst/>
          </a:prstGeom>
        </p:spPr>
      </p:pic>
      <p:pic>
        <p:nvPicPr>
          <p:cNvPr id="10" name="Picture 9">
            <a:extLst>
              <a:ext uri="{FF2B5EF4-FFF2-40B4-BE49-F238E27FC236}">
                <a16:creationId xmlns:a16="http://schemas.microsoft.com/office/drawing/2014/main" id="{1D9A1970-779A-473A-8428-548BCDC4B1C1}"/>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273188" y="1263900"/>
            <a:ext cx="601766" cy="557624"/>
          </a:xfrm>
          <a:prstGeom prst="rect">
            <a:avLst/>
          </a:prstGeom>
        </p:spPr>
      </p:pic>
      <p:pic>
        <p:nvPicPr>
          <p:cNvPr id="12" name="Picture 11">
            <a:extLst>
              <a:ext uri="{FF2B5EF4-FFF2-40B4-BE49-F238E27FC236}">
                <a16:creationId xmlns:a16="http://schemas.microsoft.com/office/drawing/2014/main" id="{C7EA91E3-87D2-4B53-A29A-33B6EFEE2BF7}"/>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753553" y="3085971"/>
            <a:ext cx="798120" cy="664586"/>
          </a:xfrm>
          <a:prstGeom prst="rect">
            <a:avLst/>
          </a:prstGeom>
        </p:spPr>
      </p:pic>
      <p:pic>
        <p:nvPicPr>
          <p:cNvPr id="14" name="Picture 13">
            <a:extLst>
              <a:ext uri="{FF2B5EF4-FFF2-40B4-BE49-F238E27FC236}">
                <a16:creationId xmlns:a16="http://schemas.microsoft.com/office/drawing/2014/main" id="{504FBA62-B304-470B-8AC3-765AA9E20989}"/>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5580887" y="4373597"/>
            <a:ext cx="818576" cy="771446"/>
          </a:xfrm>
          <a:prstGeom prst="rect">
            <a:avLst/>
          </a:prstGeom>
        </p:spPr>
      </p:pic>
      <p:pic>
        <p:nvPicPr>
          <p:cNvPr id="15" name="Picture 14">
            <a:extLst>
              <a:ext uri="{FF2B5EF4-FFF2-40B4-BE49-F238E27FC236}">
                <a16:creationId xmlns:a16="http://schemas.microsoft.com/office/drawing/2014/main" id="{6D75BF96-1DFE-4466-874A-AC440445CD65}"/>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2063447" y="1263900"/>
            <a:ext cx="601766" cy="557624"/>
          </a:xfrm>
          <a:prstGeom prst="rect">
            <a:avLst/>
          </a:prstGeom>
        </p:spPr>
      </p:pic>
      <p:pic>
        <p:nvPicPr>
          <p:cNvPr id="20" name="Picture 19">
            <a:extLst>
              <a:ext uri="{FF2B5EF4-FFF2-40B4-BE49-F238E27FC236}">
                <a16:creationId xmlns:a16="http://schemas.microsoft.com/office/drawing/2014/main" id="{E7F1A7FC-8A89-4443-B2ED-10D4C92E321C}"/>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2853706" y="1263900"/>
            <a:ext cx="601766" cy="557624"/>
          </a:xfrm>
          <a:prstGeom prst="rect">
            <a:avLst/>
          </a:prstGeom>
        </p:spPr>
      </p:pic>
      <p:pic>
        <p:nvPicPr>
          <p:cNvPr id="21" name="Picture 20">
            <a:extLst>
              <a:ext uri="{FF2B5EF4-FFF2-40B4-BE49-F238E27FC236}">
                <a16:creationId xmlns:a16="http://schemas.microsoft.com/office/drawing/2014/main" id="{407833EF-EC2F-451A-9F33-21193921EED1}"/>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2450969" y="1827989"/>
            <a:ext cx="601766" cy="557624"/>
          </a:xfrm>
          <a:prstGeom prst="rect">
            <a:avLst/>
          </a:prstGeom>
        </p:spPr>
      </p:pic>
      <p:pic>
        <p:nvPicPr>
          <p:cNvPr id="22" name="Picture 21">
            <a:extLst>
              <a:ext uri="{FF2B5EF4-FFF2-40B4-BE49-F238E27FC236}">
                <a16:creationId xmlns:a16="http://schemas.microsoft.com/office/drawing/2014/main" id="{FA934C52-915D-4BC9-AE67-E2B4AD538141}"/>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658671" y="1827989"/>
            <a:ext cx="601766" cy="557624"/>
          </a:xfrm>
          <a:prstGeom prst="rect">
            <a:avLst/>
          </a:prstGeom>
        </p:spPr>
      </p:pic>
      <p:pic>
        <p:nvPicPr>
          <p:cNvPr id="23" name="Picture 22">
            <a:extLst>
              <a:ext uri="{FF2B5EF4-FFF2-40B4-BE49-F238E27FC236}">
                <a16:creationId xmlns:a16="http://schemas.microsoft.com/office/drawing/2014/main" id="{F714255D-20BC-4372-A856-2E57029719C5}"/>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5822730" y="1295720"/>
            <a:ext cx="601766" cy="557624"/>
          </a:xfrm>
          <a:prstGeom prst="rect">
            <a:avLst/>
          </a:prstGeom>
        </p:spPr>
      </p:pic>
      <p:pic>
        <p:nvPicPr>
          <p:cNvPr id="24" name="Picture 23">
            <a:extLst>
              <a:ext uri="{FF2B5EF4-FFF2-40B4-BE49-F238E27FC236}">
                <a16:creationId xmlns:a16="http://schemas.microsoft.com/office/drawing/2014/main" id="{2D9771D0-A43D-4A26-B675-04BB3546AA93}"/>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5017824" y="1295515"/>
            <a:ext cx="601766" cy="557624"/>
          </a:xfrm>
          <a:prstGeom prst="rect">
            <a:avLst/>
          </a:prstGeom>
        </p:spPr>
      </p:pic>
      <p:pic>
        <p:nvPicPr>
          <p:cNvPr id="25" name="Picture 24">
            <a:extLst>
              <a:ext uri="{FF2B5EF4-FFF2-40B4-BE49-F238E27FC236}">
                <a16:creationId xmlns:a16="http://schemas.microsoft.com/office/drawing/2014/main" id="{C04C801F-C27F-4E3B-9F5A-3395D05D27AA}"/>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6609013" y="1295515"/>
            <a:ext cx="601766" cy="557624"/>
          </a:xfrm>
          <a:prstGeom prst="rect">
            <a:avLst/>
          </a:prstGeom>
        </p:spPr>
      </p:pic>
      <p:pic>
        <p:nvPicPr>
          <p:cNvPr id="26" name="Picture 25">
            <a:extLst>
              <a:ext uri="{FF2B5EF4-FFF2-40B4-BE49-F238E27FC236}">
                <a16:creationId xmlns:a16="http://schemas.microsoft.com/office/drawing/2014/main" id="{3429535A-6B97-4DE8-9F68-2383BE1D59C2}"/>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7297833" y="1888297"/>
            <a:ext cx="473430" cy="429376"/>
          </a:xfrm>
          <a:prstGeom prst="rect">
            <a:avLst/>
          </a:prstGeom>
        </p:spPr>
      </p:pic>
      <p:pic>
        <p:nvPicPr>
          <p:cNvPr id="27" name="Picture 26">
            <a:extLst>
              <a:ext uri="{FF2B5EF4-FFF2-40B4-BE49-F238E27FC236}">
                <a16:creationId xmlns:a16="http://schemas.microsoft.com/office/drawing/2014/main" id="{54CCA4C3-ED26-4478-B664-419395A8A693}"/>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731810" y="1888297"/>
            <a:ext cx="473430" cy="429376"/>
          </a:xfrm>
          <a:prstGeom prst="rect">
            <a:avLst/>
          </a:prstGeom>
        </p:spPr>
      </p:pic>
      <p:pic>
        <p:nvPicPr>
          <p:cNvPr id="28" name="Picture 27">
            <a:extLst>
              <a:ext uri="{FF2B5EF4-FFF2-40B4-BE49-F238E27FC236}">
                <a16:creationId xmlns:a16="http://schemas.microsoft.com/office/drawing/2014/main" id="{A63F91F5-59D2-42DD-86D2-8C0C582E357A}"/>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165785" y="1888297"/>
            <a:ext cx="473430" cy="429376"/>
          </a:xfrm>
          <a:prstGeom prst="rect">
            <a:avLst/>
          </a:prstGeom>
        </p:spPr>
      </p:pic>
      <p:pic>
        <p:nvPicPr>
          <p:cNvPr id="29" name="Picture 28">
            <a:extLst>
              <a:ext uri="{FF2B5EF4-FFF2-40B4-BE49-F238E27FC236}">
                <a16:creationId xmlns:a16="http://schemas.microsoft.com/office/drawing/2014/main" id="{03C8D454-A69B-4DA3-985D-3A533D89AE15}"/>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5599760" y="1888297"/>
            <a:ext cx="473430" cy="429376"/>
          </a:xfrm>
          <a:prstGeom prst="rect">
            <a:avLst/>
          </a:prstGeom>
        </p:spPr>
      </p:pic>
      <p:pic>
        <p:nvPicPr>
          <p:cNvPr id="30" name="Picture 29">
            <a:extLst>
              <a:ext uri="{FF2B5EF4-FFF2-40B4-BE49-F238E27FC236}">
                <a16:creationId xmlns:a16="http://schemas.microsoft.com/office/drawing/2014/main" id="{7359FED9-94B0-4BAB-AE41-E303A6865B62}"/>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5033735" y="1888297"/>
            <a:ext cx="473430" cy="429376"/>
          </a:xfrm>
          <a:prstGeom prst="rect">
            <a:avLst/>
          </a:prstGeom>
        </p:spPr>
      </p:pic>
      <p:pic>
        <p:nvPicPr>
          <p:cNvPr id="33" name="Picture 32">
            <a:extLst>
              <a:ext uri="{FF2B5EF4-FFF2-40B4-BE49-F238E27FC236}">
                <a16:creationId xmlns:a16="http://schemas.microsoft.com/office/drawing/2014/main" id="{68177587-30FC-4BF1-A5A7-48386461A802}"/>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3400248" y="3085971"/>
            <a:ext cx="798120" cy="664586"/>
          </a:xfrm>
          <a:prstGeom prst="rect">
            <a:avLst/>
          </a:prstGeom>
        </p:spPr>
      </p:pic>
      <p:pic>
        <p:nvPicPr>
          <p:cNvPr id="34" name="Picture 33">
            <a:extLst>
              <a:ext uri="{FF2B5EF4-FFF2-40B4-BE49-F238E27FC236}">
                <a16:creationId xmlns:a16="http://schemas.microsoft.com/office/drawing/2014/main" id="{BC0B6A27-1821-458A-80E6-9A8478494881}"/>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2576901" y="3085971"/>
            <a:ext cx="798120" cy="664586"/>
          </a:xfrm>
          <a:prstGeom prst="rect">
            <a:avLst/>
          </a:prstGeom>
        </p:spPr>
      </p:pic>
      <p:pic>
        <p:nvPicPr>
          <p:cNvPr id="35" name="Picture 34">
            <a:extLst>
              <a:ext uri="{FF2B5EF4-FFF2-40B4-BE49-F238E27FC236}">
                <a16:creationId xmlns:a16="http://schemas.microsoft.com/office/drawing/2014/main" id="{D38BA4DC-FA91-401F-ADBA-451C0435AA3B}"/>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6586402" y="4373597"/>
            <a:ext cx="818576" cy="771446"/>
          </a:xfrm>
          <a:prstGeom prst="rect">
            <a:avLst/>
          </a:prstGeom>
        </p:spPr>
      </p:pic>
      <p:pic>
        <p:nvPicPr>
          <p:cNvPr id="37" name="Picture 36">
            <a:extLst>
              <a:ext uri="{FF2B5EF4-FFF2-40B4-BE49-F238E27FC236}">
                <a16:creationId xmlns:a16="http://schemas.microsoft.com/office/drawing/2014/main" id="{F58795DB-E6B8-4EE2-A9D8-B30D7988AA2F}"/>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1149106" y="3131074"/>
            <a:ext cx="579219" cy="574381"/>
          </a:xfrm>
          <a:prstGeom prst="rect">
            <a:avLst/>
          </a:prstGeom>
        </p:spPr>
      </p:pic>
      <p:pic>
        <p:nvPicPr>
          <p:cNvPr id="41" name="Picture 40">
            <a:extLst>
              <a:ext uri="{FF2B5EF4-FFF2-40B4-BE49-F238E27FC236}">
                <a16:creationId xmlns:a16="http://schemas.microsoft.com/office/drawing/2014/main" id="{F22ECFA0-EE94-4F50-B424-01F86EE7AB0E}"/>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5910747" y="3166523"/>
            <a:ext cx="579219" cy="574381"/>
          </a:xfrm>
          <a:prstGeom prst="rect">
            <a:avLst/>
          </a:prstGeom>
        </p:spPr>
      </p:pic>
      <p:pic>
        <p:nvPicPr>
          <p:cNvPr id="42" name="Picture 41">
            <a:extLst>
              <a:ext uri="{FF2B5EF4-FFF2-40B4-BE49-F238E27FC236}">
                <a16:creationId xmlns:a16="http://schemas.microsoft.com/office/drawing/2014/main" id="{7ABD5E21-3C93-4E0F-92E9-35BBCAD1249B}"/>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7088684" y="3213002"/>
            <a:ext cx="511225" cy="481423"/>
          </a:xfrm>
          <a:prstGeom prst="rect">
            <a:avLst/>
          </a:prstGeom>
        </p:spPr>
      </p:pic>
      <p:pic>
        <p:nvPicPr>
          <p:cNvPr id="43" name="Picture 42">
            <a:extLst>
              <a:ext uri="{FF2B5EF4-FFF2-40B4-BE49-F238E27FC236}">
                <a16:creationId xmlns:a16="http://schemas.microsoft.com/office/drawing/2014/main" id="{BDDBEE0B-36D3-436C-8C19-CC299A65E224}"/>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5287782" y="3166523"/>
            <a:ext cx="579219" cy="574381"/>
          </a:xfrm>
          <a:prstGeom prst="rect">
            <a:avLst/>
          </a:prstGeom>
        </p:spPr>
      </p:pic>
      <p:pic>
        <p:nvPicPr>
          <p:cNvPr id="44" name="Picture 43">
            <a:extLst>
              <a:ext uri="{FF2B5EF4-FFF2-40B4-BE49-F238E27FC236}">
                <a16:creationId xmlns:a16="http://schemas.microsoft.com/office/drawing/2014/main" id="{F8C964A3-E197-4DDE-A169-861DEF5AF8C3}"/>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6533712" y="3213002"/>
            <a:ext cx="511225" cy="481423"/>
          </a:xfrm>
          <a:prstGeom prst="rect">
            <a:avLst/>
          </a:prstGeom>
        </p:spPr>
      </p:pic>
      <p:pic>
        <p:nvPicPr>
          <p:cNvPr id="45" name="Picture 44">
            <a:extLst>
              <a:ext uri="{FF2B5EF4-FFF2-40B4-BE49-F238E27FC236}">
                <a16:creationId xmlns:a16="http://schemas.microsoft.com/office/drawing/2014/main" id="{EB03D31E-70B6-45EB-8C5D-6BB18587125C}"/>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1865022" y="4461923"/>
            <a:ext cx="579219" cy="574381"/>
          </a:xfrm>
          <a:prstGeom prst="rect">
            <a:avLst/>
          </a:prstGeom>
        </p:spPr>
      </p:pic>
      <p:pic>
        <p:nvPicPr>
          <p:cNvPr id="46" name="Picture 45">
            <a:extLst>
              <a:ext uri="{FF2B5EF4-FFF2-40B4-BE49-F238E27FC236}">
                <a16:creationId xmlns:a16="http://schemas.microsoft.com/office/drawing/2014/main" id="{8511142D-B586-4154-9D90-B978C645AD2E}"/>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1201557" y="4461923"/>
            <a:ext cx="579219" cy="574381"/>
          </a:xfrm>
          <a:prstGeom prst="rect">
            <a:avLst/>
          </a:prstGeom>
        </p:spPr>
      </p:pic>
      <p:pic>
        <p:nvPicPr>
          <p:cNvPr id="47" name="Picture 46">
            <a:extLst>
              <a:ext uri="{FF2B5EF4-FFF2-40B4-BE49-F238E27FC236}">
                <a16:creationId xmlns:a16="http://schemas.microsoft.com/office/drawing/2014/main" id="{77469B18-F9B4-44CF-9B0E-0F3E63E17EEA}"/>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2528487" y="4416820"/>
            <a:ext cx="798120" cy="664586"/>
          </a:xfrm>
          <a:prstGeom prst="rect">
            <a:avLst/>
          </a:prstGeom>
        </p:spPr>
      </p:pic>
      <p:pic>
        <p:nvPicPr>
          <p:cNvPr id="48" name="Picture 47">
            <a:extLst>
              <a:ext uri="{FF2B5EF4-FFF2-40B4-BE49-F238E27FC236}">
                <a16:creationId xmlns:a16="http://schemas.microsoft.com/office/drawing/2014/main" id="{5B2F5F66-CC23-4FCC-9A60-5C62C2DC1562}"/>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3410854" y="4363390"/>
            <a:ext cx="818576" cy="771446"/>
          </a:xfrm>
          <a:prstGeom prst="rect">
            <a:avLst/>
          </a:prstGeom>
        </p:spPr>
      </p:pic>
    </p:spTree>
    <p:extLst>
      <p:ext uri="{BB962C8B-B14F-4D97-AF65-F5344CB8AC3E}">
        <p14:creationId xmlns:p14="http://schemas.microsoft.com/office/powerpoint/2010/main" val="2318277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Complete the table.</a:t>
            </a:r>
          </a:p>
          <a:p>
            <a:pPr algn="ctr"/>
            <a:endParaRPr lang="en-GB" sz="1600" b="1" u="sng" dirty="0">
              <a:solidFill>
                <a:schemeClr val="bg2">
                  <a:lumMod val="50000"/>
                </a:schemeClr>
              </a:solidFill>
              <a:latin typeface="Century Gothic" panose="020B0502020202020204" pitchFamily="34" charset="0"/>
            </a:endParaRPr>
          </a:p>
        </p:txBody>
      </p:sp>
      <p:graphicFrame>
        <p:nvGraphicFramePr>
          <p:cNvPr id="7" name="Table 6">
            <a:extLst>
              <a:ext uri="{FF2B5EF4-FFF2-40B4-BE49-F238E27FC236}">
                <a16:creationId xmlns:a16="http://schemas.microsoft.com/office/drawing/2014/main" id="{D5F45B6C-A136-49D2-9749-A3F273CA635F}"/>
              </a:ext>
            </a:extLst>
          </p:cNvPr>
          <p:cNvGraphicFramePr>
            <a:graphicFrameLocks noGrp="1"/>
          </p:cNvGraphicFramePr>
          <p:nvPr>
            <p:extLst>
              <p:ext uri="{D42A27DB-BD31-4B8C-83A1-F6EECF244321}">
                <p14:modId xmlns:p14="http://schemas.microsoft.com/office/powerpoint/2010/main" val="3455904383"/>
              </p:ext>
            </p:extLst>
          </p:nvPr>
        </p:nvGraphicFramePr>
        <p:xfrm>
          <a:off x="1917903" y="1988526"/>
          <a:ext cx="5308194" cy="2445820"/>
        </p:xfrm>
        <a:graphic>
          <a:graphicData uri="http://schemas.openxmlformats.org/drawingml/2006/table">
            <a:tbl>
              <a:tblPr firstRow="1" bandRow="1">
                <a:tableStyleId>{5C22544A-7EE6-4342-B048-85BDC9FD1C3A}</a:tableStyleId>
              </a:tblPr>
              <a:tblGrid>
                <a:gridCol w="1769398">
                  <a:extLst>
                    <a:ext uri="{9D8B030D-6E8A-4147-A177-3AD203B41FA5}">
                      <a16:colId xmlns:a16="http://schemas.microsoft.com/office/drawing/2014/main" val="1151979796"/>
                    </a:ext>
                  </a:extLst>
                </a:gridCol>
                <a:gridCol w="1769398">
                  <a:extLst>
                    <a:ext uri="{9D8B030D-6E8A-4147-A177-3AD203B41FA5}">
                      <a16:colId xmlns:a16="http://schemas.microsoft.com/office/drawing/2014/main" val="1136047823"/>
                    </a:ext>
                  </a:extLst>
                </a:gridCol>
                <a:gridCol w="1769398">
                  <a:extLst>
                    <a:ext uri="{9D8B030D-6E8A-4147-A177-3AD203B41FA5}">
                      <a16:colId xmlns:a16="http://schemas.microsoft.com/office/drawing/2014/main" val="317546238"/>
                    </a:ext>
                  </a:extLst>
                </a:gridCol>
              </a:tblGrid>
              <a:tr h="611455">
                <a:tc>
                  <a:txBody>
                    <a:bodyPr/>
                    <a:lstStyle/>
                    <a:p>
                      <a:pPr algn="ctr"/>
                      <a:r>
                        <a:rPr lang="en-GB" sz="2800" b="1" u="none" dirty="0">
                          <a:solidFill>
                            <a:sysClr val="windowText" lastClr="000000"/>
                          </a:solidFill>
                          <a:latin typeface="Century Gothic" panose="020B0502020202020204" pitchFamily="34" charset="0"/>
                        </a:rPr>
                        <a:t>£</a:t>
                      </a:r>
                    </a:p>
                  </a:txBody>
                  <a:tcPr marL="181965" marR="181965" marT="90982" marB="90982"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b="1" u="none" dirty="0">
                          <a:solidFill>
                            <a:sysClr val="windowText" lastClr="000000"/>
                          </a:solidFill>
                          <a:latin typeface="Century Gothic" panose="020B0502020202020204" pitchFamily="34" charset="0"/>
                        </a:rPr>
                        <a:t>p</a:t>
                      </a:r>
                    </a:p>
                  </a:txBody>
                  <a:tcPr marL="181965" marR="181965" marT="90982" marB="909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b="1" u="none" dirty="0">
                          <a:solidFill>
                            <a:sysClr val="windowText" lastClr="000000"/>
                          </a:solidFill>
                          <a:latin typeface="Century Gothic" panose="020B0502020202020204" pitchFamily="34" charset="0"/>
                        </a:rPr>
                        <a:t>£ and p</a:t>
                      </a:r>
                    </a:p>
                  </a:txBody>
                  <a:tcPr marL="181965" marR="181965" marT="90982" marB="90982"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1172462"/>
                  </a:ext>
                </a:extLst>
              </a:tr>
              <a:tr h="611455">
                <a:tc>
                  <a:txBody>
                    <a:bodyPr/>
                    <a:lstStyle/>
                    <a:p>
                      <a:pPr algn="ctr"/>
                      <a:r>
                        <a:rPr lang="en-GB" sz="2800" b="1" dirty="0">
                          <a:latin typeface="Century Gothic" panose="020B0502020202020204" pitchFamily="34" charset="0"/>
                        </a:rPr>
                        <a:t>2</a:t>
                      </a:r>
                    </a:p>
                  </a:txBody>
                  <a:tcPr marL="181965" marR="181965" marT="90982" marB="909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b="1" dirty="0">
                          <a:latin typeface="Century Gothic" panose="020B0502020202020204" pitchFamily="34" charset="0"/>
                        </a:rPr>
                        <a:t>26</a:t>
                      </a:r>
                    </a:p>
                  </a:txBody>
                  <a:tcPr marL="181965" marR="181965" marT="90982" marB="909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800" b="1" dirty="0">
                        <a:solidFill>
                          <a:srgbClr val="FF0000"/>
                        </a:solidFill>
                        <a:latin typeface="Century Gothic" panose="020B0502020202020204" pitchFamily="34" charset="0"/>
                      </a:endParaRPr>
                    </a:p>
                  </a:txBody>
                  <a:tcPr marL="181965" marR="181965" marT="90982" marB="909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00320066"/>
                  </a:ext>
                </a:extLst>
              </a:tr>
              <a:tr h="611455">
                <a:tc>
                  <a:txBody>
                    <a:bodyPr/>
                    <a:lstStyle/>
                    <a:p>
                      <a:pPr algn="ctr"/>
                      <a:endParaRPr lang="en-GB" sz="2800" b="1" dirty="0">
                        <a:latin typeface="Century Gothic" panose="020B0502020202020204" pitchFamily="34" charset="0"/>
                      </a:endParaRPr>
                    </a:p>
                  </a:txBody>
                  <a:tcPr marL="181965" marR="181965" marT="90982" marB="909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b="1" dirty="0">
                          <a:latin typeface="Century Gothic" panose="020B0502020202020204" pitchFamily="34" charset="0"/>
                        </a:rPr>
                        <a:t>907</a:t>
                      </a:r>
                    </a:p>
                  </a:txBody>
                  <a:tcPr marL="181965" marR="181965" marT="90982" marB="909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800" b="1" dirty="0">
                        <a:solidFill>
                          <a:srgbClr val="FF0000"/>
                        </a:solidFill>
                        <a:latin typeface="Century Gothic" panose="020B0502020202020204" pitchFamily="34" charset="0"/>
                      </a:endParaRPr>
                    </a:p>
                  </a:txBody>
                  <a:tcPr marL="181965" marR="181965" marT="90982" marB="909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55314255"/>
                  </a:ext>
                </a:extLst>
              </a:tr>
              <a:tr h="611455">
                <a:tc>
                  <a:txBody>
                    <a:bodyPr/>
                    <a:lstStyle/>
                    <a:p>
                      <a:pPr algn="ctr"/>
                      <a:endParaRPr lang="en-GB" sz="2800" b="1" dirty="0">
                        <a:solidFill>
                          <a:srgbClr val="FF0000"/>
                        </a:solidFill>
                        <a:latin typeface="Century Gothic" panose="020B0502020202020204" pitchFamily="34" charset="0"/>
                      </a:endParaRPr>
                    </a:p>
                  </a:txBody>
                  <a:tcPr marL="181965" marR="181965" marT="90982" marB="909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800" b="1" dirty="0">
                        <a:solidFill>
                          <a:srgbClr val="FF0000"/>
                        </a:solidFill>
                        <a:latin typeface="Century Gothic" panose="020B0502020202020204" pitchFamily="34" charset="0"/>
                      </a:endParaRPr>
                    </a:p>
                  </a:txBody>
                  <a:tcPr marL="181965" marR="181965" marT="90982" marB="909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b="1" dirty="0">
                          <a:latin typeface="Century Gothic" panose="020B0502020202020204" pitchFamily="34" charset="0"/>
                        </a:rPr>
                        <a:t>£3.55</a:t>
                      </a:r>
                    </a:p>
                  </a:txBody>
                  <a:tcPr marL="181965" marR="181965" marT="90982" marB="909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79102187"/>
                  </a:ext>
                </a:extLst>
              </a:tr>
            </a:tbl>
          </a:graphicData>
        </a:graphic>
      </p:graphicFrame>
    </p:spTree>
    <p:extLst>
      <p:ext uri="{BB962C8B-B14F-4D97-AF65-F5344CB8AC3E}">
        <p14:creationId xmlns:p14="http://schemas.microsoft.com/office/powerpoint/2010/main" val="8162411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Complete the table.</a:t>
            </a:r>
          </a:p>
          <a:p>
            <a:pPr algn="ctr"/>
            <a:endParaRPr lang="en-GB" sz="2000" b="1" u="sng" dirty="0">
              <a:solidFill>
                <a:schemeClr val="bg2">
                  <a:lumMod val="50000"/>
                </a:schemeClr>
              </a:solidFill>
              <a:latin typeface="Century Gothic" panose="020B0502020202020204" pitchFamily="34" charset="0"/>
            </a:endParaRPr>
          </a:p>
        </p:txBody>
      </p:sp>
      <p:graphicFrame>
        <p:nvGraphicFramePr>
          <p:cNvPr id="7" name="Table 6">
            <a:extLst>
              <a:ext uri="{FF2B5EF4-FFF2-40B4-BE49-F238E27FC236}">
                <a16:creationId xmlns:a16="http://schemas.microsoft.com/office/drawing/2014/main" id="{D5F45B6C-A136-49D2-9749-A3F273CA635F}"/>
              </a:ext>
            </a:extLst>
          </p:cNvPr>
          <p:cNvGraphicFramePr>
            <a:graphicFrameLocks noGrp="1"/>
          </p:cNvGraphicFramePr>
          <p:nvPr>
            <p:extLst>
              <p:ext uri="{D42A27DB-BD31-4B8C-83A1-F6EECF244321}">
                <p14:modId xmlns:p14="http://schemas.microsoft.com/office/powerpoint/2010/main" val="1486861282"/>
              </p:ext>
            </p:extLst>
          </p:nvPr>
        </p:nvGraphicFramePr>
        <p:xfrm>
          <a:off x="1917903" y="1988526"/>
          <a:ext cx="5308194" cy="2445820"/>
        </p:xfrm>
        <a:graphic>
          <a:graphicData uri="http://schemas.openxmlformats.org/drawingml/2006/table">
            <a:tbl>
              <a:tblPr firstRow="1" bandRow="1">
                <a:tableStyleId>{5C22544A-7EE6-4342-B048-85BDC9FD1C3A}</a:tableStyleId>
              </a:tblPr>
              <a:tblGrid>
                <a:gridCol w="1769398">
                  <a:extLst>
                    <a:ext uri="{9D8B030D-6E8A-4147-A177-3AD203B41FA5}">
                      <a16:colId xmlns:a16="http://schemas.microsoft.com/office/drawing/2014/main" val="1151979796"/>
                    </a:ext>
                  </a:extLst>
                </a:gridCol>
                <a:gridCol w="1769398">
                  <a:extLst>
                    <a:ext uri="{9D8B030D-6E8A-4147-A177-3AD203B41FA5}">
                      <a16:colId xmlns:a16="http://schemas.microsoft.com/office/drawing/2014/main" val="1136047823"/>
                    </a:ext>
                  </a:extLst>
                </a:gridCol>
                <a:gridCol w="1769398">
                  <a:extLst>
                    <a:ext uri="{9D8B030D-6E8A-4147-A177-3AD203B41FA5}">
                      <a16:colId xmlns:a16="http://schemas.microsoft.com/office/drawing/2014/main" val="317546238"/>
                    </a:ext>
                  </a:extLst>
                </a:gridCol>
              </a:tblGrid>
              <a:tr h="611455">
                <a:tc>
                  <a:txBody>
                    <a:bodyPr/>
                    <a:lstStyle/>
                    <a:p>
                      <a:pPr algn="ctr"/>
                      <a:r>
                        <a:rPr lang="en-GB" sz="2800" b="1" u="none" dirty="0">
                          <a:solidFill>
                            <a:sysClr val="windowText" lastClr="000000"/>
                          </a:solidFill>
                          <a:latin typeface="Century Gothic" panose="020B0502020202020204" pitchFamily="34" charset="0"/>
                        </a:rPr>
                        <a:t>£</a:t>
                      </a:r>
                    </a:p>
                  </a:txBody>
                  <a:tcPr marL="181965" marR="181965" marT="90982" marB="90982"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b="1" u="none" dirty="0">
                          <a:solidFill>
                            <a:sysClr val="windowText" lastClr="000000"/>
                          </a:solidFill>
                          <a:latin typeface="Century Gothic" panose="020B0502020202020204" pitchFamily="34" charset="0"/>
                        </a:rPr>
                        <a:t>p</a:t>
                      </a:r>
                    </a:p>
                  </a:txBody>
                  <a:tcPr marL="181965" marR="181965" marT="90982" marB="909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b="1" u="none" dirty="0">
                          <a:solidFill>
                            <a:sysClr val="windowText" lastClr="000000"/>
                          </a:solidFill>
                          <a:latin typeface="Century Gothic" panose="020B0502020202020204" pitchFamily="34" charset="0"/>
                        </a:rPr>
                        <a:t>£ and p</a:t>
                      </a:r>
                    </a:p>
                  </a:txBody>
                  <a:tcPr marL="181965" marR="181965" marT="90982" marB="90982"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1172462"/>
                  </a:ext>
                </a:extLst>
              </a:tr>
              <a:tr h="611455">
                <a:tc>
                  <a:txBody>
                    <a:bodyPr/>
                    <a:lstStyle/>
                    <a:p>
                      <a:pPr algn="ctr"/>
                      <a:r>
                        <a:rPr lang="en-GB" sz="2800" b="1" dirty="0">
                          <a:latin typeface="Century Gothic" panose="020B0502020202020204" pitchFamily="34" charset="0"/>
                        </a:rPr>
                        <a:t>2</a:t>
                      </a:r>
                    </a:p>
                  </a:txBody>
                  <a:tcPr marL="181965" marR="181965" marT="90982" marB="909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b="1" dirty="0">
                          <a:latin typeface="Century Gothic" panose="020B0502020202020204" pitchFamily="34" charset="0"/>
                        </a:rPr>
                        <a:t>26</a:t>
                      </a:r>
                    </a:p>
                  </a:txBody>
                  <a:tcPr marL="181965" marR="181965" marT="90982" marB="909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b="1" dirty="0">
                          <a:solidFill>
                            <a:srgbClr val="FF0000"/>
                          </a:solidFill>
                          <a:latin typeface="Century Gothic" panose="020B0502020202020204" pitchFamily="34" charset="0"/>
                        </a:rPr>
                        <a:t>£2.26</a:t>
                      </a:r>
                    </a:p>
                  </a:txBody>
                  <a:tcPr marL="181965" marR="181965" marT="90982" marB="909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00320066"/>
                  </a:ext>
                </a:extLst>
              </a:tr>
              <a:tr h="611455">
                <a:tc>
                  <a:txBody>
                    <a:bodyPr/>
                    <a:lstStyle/>
                    <a:p>
                      <a:pPr algn="ctr"/>
                      <a:endParaRPr lang="en-GB" sz="2800" b="1" dirty="0">
                        <a:latin typeface="Century Gothic" panose="020B0502020202020204" pitchFamily="34" charset="0"/>
                      </a:endParaRPr>
                    </a:p>
                  </a:txBody>
                  <a:tcPr marL="181965" marR="181965" marT="90982" marB="909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b="1" dirty="0">
                          <a:latin typeface="Century Gothic" panose="020B0502020202020204" pitchFamily="34" charset="0"/>
                        </a:rPr>
                        <a:t>907</a:t>
                      </a:r>
                    </a:p>
                  </a:txBody>
                  <a:tcPr marL="181965" marR="181965" marT="90982" marB="909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b="1" dirty="0">
                          <a:solidFill>
                            <a:srgbClr val="FF0000"/>
                          </a:solidFill>
                          <a:latin typeface="Century Gothic" panose="020B0502020202020204" pitchFamily="34" charset="0"/>
                        </a:rPr>
                        <a:t>£9.07</a:t>
                      </a:r>
                    </a:p>
                  </a:txBody>
                  <a:tcPr marL="181965" marR="181965" marT="90982" marB="909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55314255"/>
                  </a:ext>
                </a:extLst>
              </a:tr>
              <a:tr h="611455">
                <a:tc>
                  <a:txBody>
                    <a:bodyPr/>
                    <a:lstStyle/>
                    <a:p>
                      <a:pPr algn="ctr"/>
                      <a:r>
                        <a:rPr lang="en-GB" sz="2800" b="1" dirty="0">
                          <a:solidFill>
                            <a:srgbClr val="FF0000"/>
                          </a:solidFill>
                          <a:latin typeface="Century Gothic" panose="020B0502020202020204" pitchFamily="34" charset="0"/>
                        </a:rPr>
                        <a:t>3</a:t>
                      </a:r>
                    </a:p>
                  </a:txBody>
                  <a:tcPr marL="181965" marR="181965" marT="90982" marB="909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b="1" dirty="0">
                          <a:solidFill>
                            <a:srgbClr val="FF0000"/>
                          </a:solidFill>
                          <a:latin typeface="Century Gothic" panose="020B0502020202020204" pitchFamily="34" charset="0"/>
                        </a:rPr>
                        <a:t>55</a:t>
                      </a:r>
                    </a:p>
                  </a:txBody>
                  <a:tcPr marL="181965" marR="181965" marT="90982" marB="909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b="1" dirty="0">
                          <a:latin typeface="Century Gothic" panose="020B0502020202020204" pitchFamily="34" charset="0"/>
                        </a:rPr>
                        <a:t>£3.55</a:t>
                      </a:r>
                    </a:p>
                  </a:txBody>
                  <a:tcPr marL="181965" marR="181965" marT="90982" marB="909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79102187"/>
                  </a:ext>
                </a:extLst>
              </a:tr>
            </a:tbl>
          </a:graphicData>
        </a:graphic>
      </p:graphicFrame>
    </p:spTree>
    <p:extLst>
      <p:ext uri="{BB962C8B-B14F-4D97-AF65-F5344CB8AC3E}">
        <p14:creationId xmlns:p14="http://schemas.microsoft.com/office/powerpoint/2010/main" val="36917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29" name="Picture 28">
            <a:extLst>
              <a:ext uri="{FF2B5EF4-FFF2-40B4-BE49-F238E27FC236}">
                <a16:creationId xmlns:a16="http://schemas.microsoft.com/office/drawing/2014/main" id="{FB10C99E-6EF7-41D1-9003-B87503142E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438" y="140134"/>
            <a:ext cx="8913124" cy="6322100"/>
          </a:xfrm>
          <a:prstGeom prst="rect">
            <a:avLst/>
          </a:prstGeom>
        </p:spPr>
      </p:pic>
      <p:sp>
        <p:nvSpPr>
          <p:cNvPr id="30" name="Rectangle 29">
            <a:extLst>
              <a:ext uri="{FF2B5EF4-FFF2-40B4-BE49-F238E27FC236}">
                <a16:creationId xmlns:a16="http://schemas.microsoft.com/office/drawing/2014/main" id="{D3D70177-9A8C-46B5-976F-A8D9240B9EF2}"/>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How much money is in each jar?</a:t>
            </a:r>
            <a:endParaRPr lang="en-GB" sz="2000" b="1" u="sng" dirty="0">
              <a:solidFill>
                <a:schemeClr val="tx1"/>
              </a:solidFill>
              <a:latin typeface="Century Gothic" panose="020B0502020202020204" pitchFamily="34" charset="0"/>
            </a:endParaRPr>
          </a:p>
        </p:txBody>
      </p:sp>
      <p:sp>
        <p:nvSpPr>
          <p:cNvPr id="31" name="TextBox 30">
            <a:extLst>
              <a:ext uri="{FF2B5EF4-FFF2-40B4-BE49-F238E27FC236}">
                <a16:creationId xmlns:a16="http://schemas.microsoft.com/office/drawing/2014/main" id="{FFE6DA9B-A74F-414D-AB46-69779CC69295}"/>
              </a:ext>
            </a:extLst>
          </p:cNvPr>
          <p:cNvSpPr txBox="1"/>
          <p:nvPr/>
        </p:nvSpPr>
        <p:spPr>
          <a:xfrm>
            <a:off x="1344340" y="1900859"/>
            <a:ext cx="450764" cy="523220"/>
          </a:xfrm>
          <a:prstGeom prst="rect">
            <a:avLst/>
          </a:prstGeom>
          <a:noFill/>
        </p:spPr>
        <p:txBody>
          <a:bodyPr wrap="none" rtlCol="0">
            <a:spAutoFit/>
          </a:bodyPr>
          <a:lstStyle/>
          <a:p>
            <a:r>
              <a:rPr lang="en-GB" sz="2800" b="1" dirty="0">
                <a:latin typeface="Century Gothic" panose="020B0502020202020204" pitchFamily="34" charset="0"/>
              </a:rPr>
              <a:t>A</a:t>
            </a:r>
          </a:p>
        </p:txBody>
      </p:sp>
      <p:sp>
        <p:nvSpPr>
          <p:cNvPr id="38" name="TextBox 37">
            <a:extLst>
              <a:ext uri="{FF2B5EF4-FFF2-40B4-BE49-F238E27FC236}">
                <a16:creationId xmlns:a16="http://schemas.microsoft.com/office/drawing/2014/main" id="{F3025E01-4EC9-41BC-9D16-5A25E7E83E05}"/>
              </a:ext>
            </a:extLst>
          </p:cNvPr>
          <p:cNvSpPr txBox="1"/>
          <p:nvPr/>
        </p:nvSpPr>
        <p:spPr>
          <a:xfrm>
            <a:off x="5055921" y="1888630"/>
            <a:ext cx="391454" cy="523220"/>
          </a:xfrm>
          <a:prstGeom prst="rect">
            <a:avLst/>
          </a:prstGeom>
          <a:noFill/>
        </p:spPr>
        <p:txBody>
          <a:bodyPr wrap="none" rtlCol="0">
            <a:spAutoFit/>
          </a:bodyPr>
          <a:lstStyle/>
          <a:p>
            <a:r>
              <a:rPr lang="en-GB" sz="2800" b="1" dirty="0">
                <a:latin typeface="Century Gothic" panose="020B0502020202020204" pitchFamily="34" charset="0"/>
              </a:rPr>
              <a:t>B</a:t>
            </a:r>
          </a:p>
        </p:txBody>
      </p:sp>
    </p:spTree>
    <p:extLst>
      <p:ext uri="{BB962C8B-B14F-4D97-AF65-F5344CB8AC3E}">
        <p14:creationId xmlns:p14="http://schemas.microsoft.com/office/powerpoint/2010/main" val="3972194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29" name="Picture 28">
            <a:extLst>
              <a:ext uri="{FF2B5EF4-FFF2-40B4-BE49-F238E27FC236}">
                <a16:creationId xmlns:a16="http://schemas.microsoft.com/office/drawing/2014/main" id="{FB10C99E-6EF7-41D1-9003-B87503142E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438" y="140134"/>
            <a:ext cx="8913124" cy="6322100"/>
          </a:xfrm>
          <a:prstGeom prst="rect">
            <a:avLst/>
          </a:prstGeom>
        </p:spPr>
      </p:pic>
      <p:sp>
        <p:nvSpPr>
          <p:cNvPr id="30" name="Rectangle 29">
            <a:extLst>
              <a:ext uri="{FF2B5EF4-FFF2-40B4-BE49-F238E27FC236}">
                <a16:creationId xmlns:a16="http://schemas.microsoft.com/office/drawing/2014/main" id="{D3D70177-9A8C-46B5-976F-A8D9240B9EF2}"/>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u="sng" dirty="0">
              <a:solidFill>
                <a:schemeClr val="bg2">
                  <a:lumMod val="50000"/>
                </a:schemeClr>
              </a:solidFill>
              <a:latin typeface="SassoonCRInfantMedium" panose="02000603020000020003" pitchFamily="2" charset="0"/>
            </a:endParaRPr>
          </a:p>
          <a:p>
            <a:pPr algn="ctr"/>
            <a:r>
              <a:rPr lang="en-GB" sz="2000" b="1" dirty="0">
                <a:solidFill>
                  <a:schemeClr val="tx1"/>
                </a:solidFill>
                <a:latin typeface="Century Gothic" panose="020B0502020202020204" pitchFamily="34" charset="0"/>
              </a:rPr>
              <a:t>How much money is in each jar?</a:t>
            </a:r>
            <a:endParaRPr lang="en-GB" sz="2000" b="1" u="sng" dirty="0">
              <a:solidFill>
                <a:schemeClr val="tx1"/>
              </a:solidFill>
              <a:latin typeface="Century Gothic" panose="020B0502020202020204" pitchFamily="34" charset="0"/>
            </a:endParaRPr>
          </a:p>
        </p:txBody>
      </p:sp>
      <p:sp>
        <p:nvSpPr>
          <p:cNvPr id="31" name="TextBox 30">
            <a:extLst>
              <a:ext uri="{FF2B5EF4-FFF2-40B4-BE49-F238E27FC236}">
                <a16:creationId xmlns:a16="http://schemas.microsoft.com/office/drawing/2014/main" id="{FFE6DA9B-A74F-414D-AB46-69779CC69295}"/>
              </a:ext>
            </a:extLst>
          </p:cNvPr>
          <p:cNvSpPr txBox="1"/>
          <p:nvPr/>
        </p:nvSpPr>
        <p:spPr>
          <a:xfrm>
            <a:off x="1344340" y="1900859"/>
            <a:ext cx="450764" cy="523220"/>
          </a:xfrm>
          <a:prstGeom prst="rect">
            <a:avLst/>
          </a:prstGeom>
          <a:noFill/>
        </p:spPr>
        <p:txBody>
          <a:bodyPr wrap="none" rtlCol="0">
            <a:spAutoFit/>
          </a:bodyPr>
          <a:lstStyle/>
          <a:p>
            <a:r>
              <a:rPr lang="en-GB" sz="2800" b="1" dirty="0">
                <a:latin typeface="Century Gothic" panose="020B0502020202020204" pitchFamily="34" charset="0"/>
              </a:rPr>
              <a:t>A</a:t>
            </a:r>
          </a:p>
        </p:txBody>
      </p:sp>
      <p:sp>
        <p:nvSpPr>
          <p:cNvPr id="38" name="TextBox 37">
            <a:extLst>
              <a:ext uri="{FF2B5EF4-FFF2-40B4-BE49-F238E27FC236}">
                <a16:creationId xmlns:a16="http://schemas.microsoft.com/office/drawing/2014/main" id="{F3025E01-4EC9-41BC-9D16-5A25E7E83E05}"/>
              </a:ext>
            </a:extLst>
          </p:cNvPr>
          <p:cNvSpPr txBox="1"/>
          <p:nvPr/>
        </p:nvSpPr>
        <p:spPr>
          <a:xfrm>
            <a:off x="5055921" y="1888630"/>
            <a:ext cx="391454" cy="523220"/>
          </a:xfrm>
          <a:prstGeom prst="rect">
            <a:avLst/>
          </a:prstGeom>
          <a:noFill/>
        </p:spPr>
        <p:txBody>
          <a:bodyPr wrap="none" rtlCol="0">
            <a:spAutoFit/>
          </a:bodyPr>
          <a:lstStyle/>
          <a:p>
            <a:r>
              <a:rPr lang="en-GB" sz="2800" b="1" dirty="0">
                <a:latin typeface="Century Gothic" panose="020B0502020202020204" pitchFamily="34" charset="0"/>
              </a:rPr>
              <a:t>B</a:t>
            </a:r>
          </a:p>
        </p:txBody>
      </p:sp>
      <p:sp>
        <p:nvSpPr>
          <p:cNvPr id="10" name="Rectangle 9">
            <a:extLst>
              <a:ext uri="{FF2B5EF4-FFF2-40B4-BE49-F238E27FC236}">
                <a16:creationId xmlns:a16="http://schemas.microsoft.com/office/drawing/2014/main" id="{F1D8E93D-6A1E-43CF-B498-186A05351FAA}"/>
              </a:ext>
            </a:extLst>
          </p:cNvPr>
          <p:cNvSpPr/>
          <p:nvPr/>
        </p:nvSpPr>
        <p:spPr>
          <a:xfrm>
            <a:off x="2010123" y="5768703"/>
            <a:ext cx="1183337" cy="523220"/>
          </a:xfrm>
          <a:prstGeom prst="rect">
            <a:avLst/>
          </a:prstGeom>
        </p:spPr>
        <p:txBody>
          <a:bodyPr wrap="none">
            <a:spAutoFit/>
          </a:bodyPr>
          <a:lstStyle/>
          <a:p>
            <a:r>
              <a:rPr lang="en-GB" sz="2800" b="1" dirty="0">
                <a:solidFill>
                  <a:srgbClr val="FF0000"/>
                </a:solidFill>
                <a:latin typeface="Century Gothic" panose="020B0502020202020204" pitchFamily="34" charset="0"/>
              </a:rPr>
              <a:t>£1.95 </a:t>
            </a:r>
            <a:endParaRPr lang="en-GB" sz="2800" b="1" dirty="0">
              <a:latin typeface="Century Gothic" panose="020B0502020202020204" pitchFamily="34" charset="0"/>
            </a:endParaRPr>
          </a:p>
        </p:txBody>
      </p:sp>
      <p:sp>
        <p:nvSpPr>
          <p:cNvPr id="11" name="Rectangle 10">
            <a:extLst>
              <a:ext uri="{FF2B5EF4-FFF2-40B4-BE49-F238E27FC236}">
                <a16:creationId xmlns:a16="http://schemas.microsoft.com/office/drawing/2014/main" id="{B4F2D7A4-EBC2-4578-B353-4CEE6A0CDC60}"/>
              </a:ext>
            </a:extLst>
          </p:cNvPr>
          <p:cNvSpPr/>
          <p:nvPr/>
        </p:nvSpPr>
        <p:spPr>
          <a:xfrm>
            <a:off x="5742216" y="5768703"/>
            <a:ext cx="1087157" cy="523220"/>
          </a:xfrm>
          <a:prstGeom prst="rect">
            <a:avLst/>
          </a:prstGeom>
        </p:spPr>
        <p:txBody>
          <a:bodyPr wrap="none">
            <a:spAutoFit/>
          </a:bodyPr>
          <a:lstStyle/>
          <a:p>
            <a:r>
              <a:rPr lang="en-GB" sz="2800" b="1" dirty="0">
                <a:solidFill>
                  <a:srgbClr val="FF0000"/>
                </a:solidFill>
                <a:latin typeface="Century Gothic" panose="020B0502020202020204" pitchFamily="34" charset="0"/>
              </a:rPr>
              <a:t>£1.43</a:t>
            </a:r>
            <a:endParaRPr lang="en-GB" sz="2800" b="1" dirty="0">
              <a:latin typeface="Century Gothic" panose="020B0502020202020204" pitchFamily="34" charset="0"/>
            </a:endParaRPr>
          </a:p>
        </p:txBody>
      </p:sp>
    </p:spTree>
    <p:extLst>
      <p:ext uri="{BB962C8B-B14F-4D97-AF65-F5344CB8AC3E}">
        <p14:creationId xmlns:p14="http://schemas.microsoft.com/office/powerpoint/2010/main" val="42436648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I have five pound coins, a fifty pence coin and 2 ten pence coins. How much money do I have altogether?</a:t>
            </a:r>
            <a:endParaRPr lang="en-GB" sz="2000" b="1" u="sng"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329667462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KeywordTaxHTField xmlns="86144f90-c7b6-48d0-aae5-f5e9e48cc3df">
      <Terms xmlns="http://schemas.microsoft.com/office/infopath/2007/PartnerControls"/>
    </TaxKeywordTaxHTField>
    <_ip_UnifiedCompliancePolicyProperties xmlns="http://schemas.microsoft.com/sharepoint/v3" xsi:nil="true"/>
    <TaxCatchAll xmlns="86144f90-c7b6-48d0-aae5-f5e9e48cc3d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0FAF844F8D8A5418E98F34D21016ED8" ma:contentTypeVersion="17" ma:contentTypeDescription="Create a new document." ma:contentTypeScope="" ma:versionID="2858803b8c6804fdc137be4329942ee3">
  <xsd:schema xmlns:xsd="http://www.w3.org/2001/XMLSchema" xmlns:xs="http://www.w3.org/2001/XMLSchema" xmlns:p="http://schemas.microsoft.com/office/2006/metadata/properties" xmlns:ns1="http://schemas.microsoft.com/sharepoint/v3" xmlns:ns2="86144f90-c7b6-48d0-aae5-f5e9e48cc3df" xmlns:ns3="0f0ae0ff-29c4-4766-b250-c1a9bee8d430" targetNamespace="http://schemas.microsoft.com/office/2006/metadata/properties" ma:root="true" ma:fieldsID="04d8a99e9b37cab27d9252feb61c8588" ns1:_="" ns2:_="" ns3:_="">
    <xsd:import namespace="http://schemas.microsoft.com/sharepoint/v3"/>
    <xsd:import namespace="86144f90-c7b6-48d0-aae5-f5e9e48cc3df"/>
    <xsd:import namespace="0f0ae0ff-29c4-4766-b250-c1a9bee8d430"/>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2:TaxKeywordTaxHTField" minOccurs="0"/>
                <xsd:element ref="ns2:TaxCatchAll" minOccurs="0"/>
                <xsd:element ref="ns3:MediaServiceMetadata" minOccurs="0"/>
                <xsd:element ref="ns3:MediaServiceFastMetadata" minOccurs="0"/>
                <xsd:element ref="ns3:MediaServiceDateTaken" minOccurs="0"/>
                <xsd:element ref="ns3:MediaServiceAutoTags" minOccurs="0"/>
                <xsd:element ref="ns3:MediaServiceLocation" minOccurs="0"/>
                <xsd:element ref="ns1:_ip_UnifiedCompliancePolicyProperties" minOccurs="0"/>
                <xsd:element ref="ns1:_ip_UnifiedCompliancePolicyUIAction"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description="" ma:hidden="true" ma:internalName="_ip_UnifiedCompliancePolicyProperties">
      <xsd:simpleType>
        <xsd:restriction base="dms:Note"/>
      </xsd:simpleType>
    </xsd:element>
    <xsd:element name="_ip_UnifiedCompliancePolicyUIAction" ma:index="21"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element name="TaxKeywordTaxHTField" ma:index="13"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 ma:index="14" nillable="true" ma:displayName="Taxonomy Catch All Column" ma:description="" ma:hidden="true" ma:list="{22ec0cf8-456d-4606-8852-2ed8c6b517f4}" ma:internalName="TaxCatchAll" ma:showField="CatchAllData" ma:web="86144f90-c7b6-48d0-aae5-f5e9e48cc3d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f0ae0ff-29c4-4766-b250-c1a9bee8d430" elementFormDefault="qualified">
    <xsd:import namespace="http://schemas.microsoft.com/office/2006/documentManagement/types"/>
    <xsd:import namespace="http://schemas.microsoft.com/office/infopath/2007/PartnerControls"/>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element name="MediaServiceDateTaken" ma:index="17" nillable="true" ma:displayName="MediaServiceDateTaken" ma:description="" ma:hidden="true" ma:internalName="MediaServiceDateTaken" ma:readOnly="true">
      <xsd:simpleType>
        <xsd:restriction base="dms:Text"/>
      </xsd:simpleType>
    </xsd:element>
    <xsd:element name="MediaServiceAutoTags" ma:index="18" nillable="true" ma:displayName="MediaServiceAutoTags" ma:description="" ma:internalName="MediaServiceAutoTags" ma:readOnly="true">
      <xsd:simpleType>
        <xsd:restriction base="dms:Text"/>
      </xsd:simpleType>
    </xsd:element>
    <xsd:element name="MediaServiceLocation" ma:index="19" nillable="true" ma:displayName="MediaServiceLocation" ma:description="" ma:internalName="MediaServiceLocation" ma:readOnly="true">
      <xsd:simpleType>
        <xsd:restriction base="dms:Text"/>
      </xsd:simpleType>
    </xsd:element>
    <xsd:element name="MediaServiceOCR" ma:index="22" nillable="true" ma:displayName="MediaServiceOCR" ma:internalName="MediaServiceOCR" ma:readOnly="true">
      <xsd:simpleType>
        <xsd:restriction base="dms:Note">
          <xsd:maxLength value="255"/>
        </xsd:restriction>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GenerationTime" ma:index="24"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EF8F11D-A449-4684-B8E0-461263A2E192}">
  <ds:schemaRefs>
    <ds:schemaRef ds:uri="86144f90-c7b6-48d0-aae5-f5e9e48cc3df"/>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www.w3.org/XML/1998/namespace"/>
    <ds:schemaRef ds:uri="0f0ae0ff-29c4-4766-b250-c1a9bee8d430"/>
    <ds:schemaRef ds:uri="http://schemas.microsoft.com/sharepoint/v3"/>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5D327DAA-943F-4A9C-9E07-D07D6B417A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6144f90-c7b6-48d0-aae5-f5e9e48cc3df"/>
    <ds:schemaRef ds:uri="0f0ae0ff-29c4-4766-b250-c1a9bee8d4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BE7001C-4FE1-4FF1-8D32-419BDEA7C0F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1224</TotalTime>
  <Words>948</Words>
  <Application>Microsoft Macintosh PowerPoint</Application>
  <PresentationFormat>On-screen Show (4:3)</PresentationFormat>
  <Paragraphs>244</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Century Gothic</vt:lpstr>
      <vt:lpstr>SassoonCRInfantMedium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Sobol</dc:creator>
  <cp:lastModifiedBy>Microsoft Office User</cp:lastModifiedBy>
  <cp:revision>79</cp:revision>
  <dcterms:created xsi:type="dcterms:W3CDTF">2018-03-17T10:08:43Z</dcterms:created>
  <dcterms:modified xsi:type="dcterms:W3CDTF">2020-06-08T19:24:17Z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0x01010060FAF844F8D8A5418E98F34D21016ED8</vt:lpwstr>
  </property>
  <property fmtid="{D5CDD505-2E9C-101B-9397-08002B2CF9AE}" pid="3" name="TaxKeyword">
    <vt:lpwstr/>
  </property>
</Properties>
</file>