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9" r:id="rId3"/>
    <p:sldId id="290" r:id="rId4"/>
    <p:sldId id="291" r:id="rId5"/>
    <p:sldId id="300" r:id="rId6"/>
    <p:sldId id="25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1" autoAdjust="0"/>
    <p:restoredTop sz="94231" autoAdjust="0"/>
  </p:normalViewPr>
  <p:slideViewPr>
    <p:cSldViewPr snapToGrid="0">
      <p:cViewPr varScale="1">
        <p:scale>
          <a:sx n="69" d="100"/>
          <a:sy n="69" d="100"/>
        </p:scale>
        <p:origin x="10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39.46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190</Words>
  <Application>Microsoft Office PowerPoint</Application>
  <PresentationFormat>Widescreen</PresentationFormat>
  <Paragraphs>58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Windows User</cp:lastModifiedBy>
  <cp:revision>207</cp:revision>
  <dcterms:created xsi:type="dcterms:W3CDTF">2013-08-23T07:43:20Z</dcterms:created>
  <dcterms:modified xsi:type="dcterms:W3CDTF">2020-06-02T08:55:07Z</dcterms:modified>
</cp:coreProperties>
</file>