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35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9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7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78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56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83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9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5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23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35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12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E0921-8E05-45B7-BA81-0EACD6F7E0FC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0610F-AD41-43AC-8DD3-7EB016098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77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/>
              <a:t>L.O: To recognise parallel and perpendicular lines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56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837" y="299340"/>
            <a:ext cx="7565533" cy="655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697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932" y="249380"/>
            <a:ext cx="8928136" cy="53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738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335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/>
              <a:t>L.O: To recognise parallel and perpendicular lines</a:t>
            </a:r>
            <a:endParaRPr lang="en-GB" sz="3600" u="sng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41009" y="2082018"/>
            <a:ext cx="0" cy="35591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041009" y="5655212"/>
            <a:ext cx="38123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583681" y="1690688"/>
            <a:ext cx="54663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Perpendicular</a:t>
            </a:r>
            <a:r>
              <a:rPr lang="en-GB" sz="3200" dirty="0" smtClean="0"/>
              <a:t> lines are at right angles to each other.</a:t>
            </a:r>
          </a:p>
          <a:p>
            <a:endParaRPr lang="en-GB" sz="3200" dirty="0"/>
          </a:p>
          <a:p>
            <a:r>
              <a:rPr lang="en-GB" sz="3200" dirty="0" smtClean="0"/>
              <a:t>There are 90° between 2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perpendicular</a:t>
            </a:r>
            <a:r>
              <a:rPr lang="en-GB" sz="3200" dirty="0" smtClean="0"/>
              <a:t> lines</a:t>
            </a:r>
          </a:p>
          <a:p>
            <a:endParaRPr lang="en-GB" sz="3200" dirty="0"/>
          </a:p>
          <a:p>
            <a:r>
              <a:rPr lang="en-GB" sz="3200" dirty="0" smtClean="0"/>
              <a:t>Where you spot a right angle, you spot a pair of </a:t>
            </a:r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perpendicular</a:t>
            </a:r>
            <a:r>
              <a:rPr lang="en-GB" sz="3200" dirty="0" smtClean="0"/>
              <a:t> lines!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180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2376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u="sng" dirty="0" smtClean="0"/>
              <a:t>L.O: To recognise parallel and perpendicular lines</a:t>
            </a:r>
            <a:endParaRPr lang="en-GB" sz="3600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2190" y="1977484"/>
            <a:ext cx="1647619" cy="404761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583681" y="1690688"/>
            <a:ext cx="54663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</a:rPr>
              <a:t>Parallel</a:t>
            </a:r>
            <a:r>
              <a:rPr lang="en-GB" sz="3200" dirty="0" smtClean="0"/>
              <a:t> lines always stay the same distance from each other (like train tracks)</a:t>
            </a:r>
          </a:p>
          <a:p>
            <a:endParaRPr lang="en-GB" sz="3200" dirty="0"/>
          </a:p>
          <a:p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Parallel</a:t>
            </a:r>
            <a:r>
              <a:rPr lang="en-GB" sz="3200" dirty="0" smtClean="0"/>
              <a:t> lines can be straight or wavy.</a:t>
            </a:r>
          </a:p>
          <a:p>
            <a:endParaRPr lang="en-GB" sz="3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458124"/>
            <a:ext cx="3818206" cy="19787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172154"/>
            <a:ext cx="3987018" cy="149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40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8393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23" y="2054757"/>
            <a:ext cx="8114286" cy="425714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u="sng" smtClean="0"/>
              <a:t>L.O: To recognise parallel and perpendicular lines</a:t>
            </a:r>
            <a:endParaRPr lang="en-GB" sz="3600" u="sn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963508" y="2532185"/>
            <a:ext cx="1491175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454683" y="2532185"/>
            <a:ext cx="0" cy="350285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46872" y="3770142"/>
            <a:ext cx="0" cy="22648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46872" y="6035040"/>
            <a:ext cx="238564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42643" y="2394077"/>
            <a:ext cx="29164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Here are 2 sets of perpendicular lines.</a:t>
            </a:r>
          </a:p>
          <a:p>
            <a:r>
              <a:rPr lang="en-GB" sz="2800" dirty="0" smtClean="0"/>
              <a:t> </a:t>
            </a:r>
          </a:p>
          <a:p>
            <a:r>
              <a:rPr lang="en-GB" sz="2800" dirty="0" smtClean="0"/>
              <a:t>Can you spot 2 more sets?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42883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8393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23" y="2054757"/>
            <a:ext cx="8114286" cy="425714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u="sng" smtClean="0"/>
              <a:t>L.O: To recognise parallel and perpendicular lines</a:t>
            </a:r>
            <a:endParaRPr lang="en-GB" sz="3600" u="sng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963508" y="2532185"/>
            <a:ext cx="1491175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963508" y="2532185"/>
            <a:ext cx="0" cy="206795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454683" y="3770142"/>
            <a:ext cx="0" cy="22648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69038" y="6035040"/>
            <a:ext cx="238564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949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8393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23" y="2054757"/>
            <a:ext cx="8114286" cy="425714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u="sng" smtClean="0"/>
              <a:t>L.O: To recognise parallel and perpendicular lines</a:t>
            </a:r>
            <a:endParaRPr lang="en-GB" sz="3600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8942643" y="2394077"/>
            <a:ext cx="29164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Which lines are parallel to each other?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906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8393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23" y="2054757"/>
            <a:ext cx="8114286" cy="425714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u="sng" smtClean="0"/>
              <a:t>L.O: To recognise parallel and perpendicular lines</a:t>
            </a:r>
            <a:endParaRPr lang="en-GB" sz="3600" u="sng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440615" y="2546252"/>
            <a:ext cx="0" cy="34887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989298" y="2546252"/>
            <a:ext cx="0" cy="208201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03409" y="3779072"/>
            <a:ext cx="0" cy="84919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17520" y="3779072"/>
            <a:ext cx="0" cy="84919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90600" y="3779072"/>
            <a:ext cx="0" cy="225596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6035040"/>
            <a:ext cx="745001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89298" y="2546252"/>
            <a:ext cx="145131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003409" y="3779072"/>
            <a:ext cx="1985889" cy="849199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3017520" y="3779072"/>
            <a:ext cx="1985889" cy="849199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1031631" y="3758728"/>
            <a:ext cx="1985889" cy="849199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10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488" y="142045"/>
            <a:ext cx="9332130" cy="689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210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a ruler to draw the lines.</a:t>
            </a:r>
          </a:p>
          <a:p>
            <a:pPr marL="0" indent="0">
              <a:buNone/>
            </a:pPr>
            <a:r>
              <a:rPr lang="en-GB" dirty="0" smtClean="0"/>
              <a:t> a) Draw a horizontal line 5 cm long.</a:t>
            </a:r>
          </a:p>
          <a:p>
            <a:pPr marL="0" indent="0">
              <a:buNone/>
            </a:pPr>
            <a:r>
              <a:rPr lang="en-GB" dirty="0" smtClean="0"/>
              <a:t> b) Draw a line that is not horizontal or vertical.</a:t>
            </a:r>
          </a:p>
          <a:p>
            <a:pPr marL="0" indent="0">
              <a:buNone/>
            </a:pPr>
            <a:r>
              <a:rPr lang="en-GB" dirty="0" smtClean="0"/>
              <a:t> c) Draw a vertical line 5 cm long.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221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u="sng" dirty="0" smtClean="0"/>
              <a:t>L.O: To recognise horizontal, diagonal and vertical lines</a:t>
            </a:r>
            <a:endParaRPr lang="en-GB" sz="3600" u="sng" dirty="0"/>
          </a:p>
        </p:txBody>
      </p:sp>
      <p:sp>
        <p:nvSpPr>
          <p:cNvPr id="5" name="AutoShape 2" descr="Cartoon Ruler Clipart - Clip Art Librar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73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189</Words>
  <Application>Microsoft Office PowerPoint</Application>
  <PresentationFormat>Widescreen</PresentationFormat>
  <Paragraphs>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L.O: To recognise parallel and perpendicular lines</vt:lpstr>
      <vt:lpstr>L.O: To recognise parallel and perpendicular lines</vt:lpstr>
      <vt:lpstr>L.O: To recognise parallel and perpendicular 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L.O: To compare angles</dc:title>
  <dc:creator>Laura Collis</dc:creator>
  <cp:lastModifiedBy>Laura Collis</cp:lastModifiedBy>
  <cp:revision>6</cp:revision>
  <dcterms:created xsi:type="dcterms:W3CDTF">2020-05-22T15:41:50Z</dcterms:created>
  <dcterms:modified xsi:type="dcterms:W3CDTF">2020-05-22T16:17:07Z</dcterms:modified>
</cp:coreProperties>
</file>