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35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9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7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78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56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83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9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5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23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35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12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77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/>
              <a:t>L.O: To recognise horizontal, vertical and diagonal lines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56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/>
              <a:t>L.O: To recognise horizontal, diagonal and vertical lines</a:t>
            </a:r>
            <a:endParaRPr lang="en-GB" sz="3600" u="sng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38200" y="2869809"/>
            <a:ext cx="488735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511061" y="4048931"/>
            <a:ext cx="4085492" cy="14606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0186181" y="1953064"/>
            <a:ext cx="0" cy="40116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180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376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u="sng" dirty="0"/>
              <a:t>L.O: To recognise horizontal, diagonal and vertical lines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23187"/>
            <a:ext cx="7514286" cy="51642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200271" y="1716258"/>
            <a:ext cx="299172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Where would you put these shapes on the </a:t>
            </a:r>
            <a:r>
              <a:rPr lang="en-GB" sz="2800" dirty="0" err="1" smtClean="0"/>
              <a:t>carroll</a:t>
            </a:r>
            <a:r>
              <a:rPr lang="en-GB" sz="2800" dirty="0" smtClean="0"/>
              <a:t> diagram? </a:t>
            </a:r>
          </a:p>
          <a:p>
            <a:endParaRPr lang="en-GB" sz="2800" dirty="0"/>
          </a:p>
          <a:p>
            <a:r>
              <a:rPr lang="en-GB" sz="2800" dirty="0" smtClean="0"/>
              <a:t>Answers on the next slide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3340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94" y="365125"/>
            <a:ext cx="8113439" cy="611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883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a ruler to draw the lines.</a:t>
            </a:r>
          </a:p>
          <a:p>
            <a:pPr marL="0" indent="0">
              <a:buNone/>
            </a:pPr>
            <a:r>
              <a:rPr lang="en-GB" dirty="0" smtClean="0"/>
              <a:t> a) Draw a horizontal line 5 cm long.</a:t>
            </a:r>
          </a:p>
          <a:p>
            <a:pPr marL="0" indent="0">
              <a:buNone/>
            </a:pPr>
            <a:r>
              <a:rPr lang="en-GB" dirty="0" smtClean="0"/>
              <a:t> b) Draw a line that is not horizontal or vertical.</a:t>
            </a:r>
          </a:p>
          <a:p>
            <a:pPr marL="0" indent="0">
              <a:buNone/>
            </a:pPr>
            <a:r>
              <a:rPr lang="en-GB" dirty="0" smtClean="0"/>
              <a:t> c) Draw a vertical line 5 cm long.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221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u="sng" dirty="0" smtClean="0"/>
              <a:t>L.O: To recognise horizontal, diagonal and vertical lines</a:t>
            </a:r>
            <a:endParaRPr lang="en-GB" sz="3600" u="sng" dirty="0"/>
          </a:p>
        </p:txBody>
      </p:sp>
      <p:sp>
        <p:nvSpPr>
          <p:cNvPr id="5" name="AutoShape 2" descr="Cartoon Ruler Clipart - Clip Art Librar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73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837" y="299340"/>
            <a:ext cx="7565533" cy="655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69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932" y="249380"/>
            <a:ext cx="8928136" cy="53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73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335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99</Words>
  <Application>Microsoft Office PowerPoint</Application>
  <PresentationFormat>Widescreen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L.O: To recognise horizontal, vertical and diagonal lines</vt:lpstr>
      <vt:lpstr>L.O: To recognise horizontal, diagonal and vertical lines</vt:lpstr>
      <vt:lpstr>L.O: To recognise horizontal, diagonal and vertical lines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L.O: To compare angles</dc:title>
  <dc:creator>Laura Collis</dc:creator>
  <cp:lastModifiedBy>Laura Collis</cp:lastModifiedBy>
  <cp:revision>4</cp:revision>
  <dcterms:created xsi:type="dcterms:W3CDTF">2020-05-22T15:41:50Z</dcterms:created>
  <dcterms:modified xsi:type="dcterms:W3CDTF">2020-05-22T16:02:22Z</dcterms:modified>
</cp:coreProperties>
</file>