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35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9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7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78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6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83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9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5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3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5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2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7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/>
              <a:t>L.O: To compare angles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6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/>
              <a:t>L.O: To compare angles</a:t>
            </a:r>
            <a:endParaRPr lang="en-GB" sz="36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53" y="1429429"/>
            <a:ext cx="7380952" cy="54285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28075" y="633046"/>
            <a:ext cx="302572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Are these angles bigger or smaller than a right angle?</a:t>
            </a:r>
          </a:p>
          <a:p>
            <a:endParaRPr lang="en-GB" sz="2800" dirty="0"/>
          </a:p>
          <a:p>
            <a:r>
              <a:rPr lang="en-GB" sz="2800" dirty="0" smtClean="0"/>
              <a:t>You can use your angle checker to check!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87180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" y="365125"/>
            <a:ext cx="8314058" cy="63830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75785" y="2138290"/>
            <a:ext cx="30257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Remember that smaller than a right angle is called acute (think of a cute baby)</a:t>
            </a:r>
          </a:p>
          <a:p>
            <a:endParaRPr lang="en-GB" sz="2800" dirty="0"/>
          </a:p>
          <a:p>
            <a:r>
              <a:rPr lang="en-GB" sz="2800" dirty="0" smtClean="0"/>
              <a:t>Bigger than a right angle is called obtuse.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33400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L.O: To compare angles</vt:lpstr>
      <vt:lpstr>L.O: To compare angles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To compare angles</dc:title>
  <dc:creator>Laura Collis</dc:creator>
  <cp:lastModifiedBy>Laura Collis</cp:lastModifiedBy>
  <cp:revision>2</cp:revision>
  <dcterms:created xsi:type="dcterms:W3CDTF">2020-05-22T15:41:50Z</dcterms:created>
  <dcterms:modified xsi:type="dcterms:W3CDTF">2020-05-22T15:42:18Z</dcterms:modified>
</cp:coreProperties>
</file>