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01" r:id="rId6"/>
    <p:sldId id="375" r:id="rId7"/>
    <p:sldId id="390" r:id="rId8"/>
    <p:sldId id="360" r:id="rId9"/>
    <p:sldId id="391" r:id="rId10"/>
    <p:sldId id="363" r:id="rId11"/>
    <p:sldId id="392" r:id="rId12"/>
    <p:sldId id="365" r:id="rId13"/>
    <p:sldId id="393" r:id="rId14"/>
    <p:sldId id="380" r:id="rId15"/>
    <p:sldId id="394" r:id="rId16"/>
    <p:sldId id="395" r:id="rId17"/>
    <p:sldId id="382" r:id="rId18"/>
    <p:sldId id="396" r:id="rId19"/>
    <p:sldId id="385" r:id="rId20"/>
    <p:sldId id="397" r:id="rId21"/>
    <p:sldId id="387" r:id="rId22"/>
    <p:sldId id="398" r:id="rId23"/>
    <p:sldId id="40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2" autoAdjust="0"/>
    <p:restoredTop sz="94660"/>
  </p:normalViewPr>
  <p:slideViewPr>
    <p:cSldViewPr snapToGrid="0">
      <p:cViewPr varScale="1">
        <p:scale>
          <a:sx n="131" d="100"/>
          <a:sy n="131" d="100"/>
        </p:scale>
        <p:origin x="16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Pezzaioli" userId="360b41a0-b242-48d2-b707-f5fa57585d53" providerId="ADAL" clId="{5F9237EF-C724-4872-8DA6-F75554A91CA0}"/>
    <pc:docChg chg="custSel modSld">
      <pc:chgData name="Louise Pezzaioli" userId="360b41a0-b242-48d2-b707-f5fa57585d53" providerId="ADAL" clId="{5F9237EF-C724-4872-8DA6-F75554A91CA0}" dt="2019-04-16T11:45:06.261" v="43" actId="207"/>
      <pc:docMkLst>
        <pc:docMk/>
      </pc:docMkLst>
      <pc:sldChg chg="addSp delSp modSp">
        <pc:chgData name="Louise Pezzaioli" userId="360b41a0-b242-48d2-b707-f5fa57585d53" providerId="ADAL" clId="{5F9237EF-C724-4872-8DA6-F75554A91CA0}" dt="2019-04-16T11:43:16.697" v="5" actId="20577"/>
        <pc:sldMkLst>
          <pc:docMk/>
          <pc:sldMk cId="2637481266" sldId="256"/>
        </pc:sldMkLst>
        <pc:spChg chg="mod">
          <ac:chgData name="Louise Pezzaioli" userId="360b41a0-b242-48d2-b707-f5fa57585d53" providerId="ADAL" clId="{5F9237EF-C724-4872-8DA6-F75554A91CA0}" dt="2019-04-16T11:43:16.697" v="5" actId="20577"/>
          <ac:spMkLst>
            <pc:docMk/>
            <pc:sldMk cId="2637481266" sldId="256"/>
            <ac:spMk id="9" creationId="{69EBD1E5-71A6-4A39-85A9-C89BDC480BB7}"/>
          </ac:spMkLst>
        </pc:spChg>
        <pc:grpChg chg="add">
          <ac:chgData name="Louise Pezzaioli" userId="360b41a0-b242-48d2-b707-f5fa57585d53" providerId="ADAL" clId="{5F9237EF-C724-4872-8DA6-F75554A91CA0}" dt="2019-04-16T11:43:13.808" v="3"/>
          <ac:grpSpMkLst>
            <pc:docMk/>
            <pc:sldMk cId="2637481266" sldId="256"/>
            <ac:grpSpMk id="7" creationId="{1A62F934-B86A-454A-860D-27774F22A0D7}"/>
          </ac:grpSpMkLst>
        </pc:grpChg>
        <pc:grpChg chg="del">
          <ac:chgData name="Louise Pezzaioli" userId="360b41a0-b242-48d2-b707-f5fa57585d53" providerId="ADAL" clId="{5F9237EF-C724-4872-8DA6-F75554A91CA0}" dt="2019-04-16T11:43:13.598" v="2" actId="478"/>
          <ac:grpSpMkLst>
            <pc:docMk/>
            <pc:sldMk cId="2637481266" sldId="256"/>
            <ac:grpSpMk id="16" creationId="{B31300A9-E3C5-4701-8EF1-45ED088A04DD}"/>
          </ac:grpSpMkLst>
        </pc:grpChg>
      </pc:sldChg>
      <pc:sldChg chg="addSp delSp modSp">
        <pc:chgData name="Louise Pezzaioli" userId="360b41a0-b242-48d2-b707-f5fa57585d53" providerId="ADAL" clId="{5F9237EF-C724-4872-8DA6-F75554A91CA0}" dt="2019-04-16T11:43:21.440" v="7"/>
        <pc:sldMkLst>
          <pc:docMk/>
          <pc:sldMk cId="3855900595" sldId="301"/>
        </pc:sldMkLst>
        <pc:spChg chg="mod">
          <ac:chgData name="Louise Pezzaioli" userId="360b41a0-b242-48d2-b707-f5fa57585d53" providerId="ADAL" clId="{5F9237EF-C724-4872-8DA6-F75554A91CA0}" dt="2019-04-16T11:43:02.593" v="1" actId="20577"/>
          <ac:spMkLst>
            <pc:docMk/>
            <pc:sldMk cId="3855900595" sldId="301"/>
            <ac:spMk id="19" creationId="{5252A847-DE45-4FA3-A1F8-EEBEB845FF8E}"/>
          </ac:spMkLst>
        </pc:spChg>
        <pc:grpChg chg="add">
          <ac:chgData name="Louise Pezzaioli" userId="360b41a0-b242-48d2-b707-f5fa57585d53" providerId="ADAL" clId="{5F9237EF-C724-4872-8DA6-F75554A91CA0}" dt="2019-04-16T11:43:21.440" v="7"/>
          <ac:grpSpMkLst>
            <pc:docMk/>
            <pc:sldMk cId="3855900595" sldId="301"/>
            <ac:grpSpMk id="7" creationId="{D60CF5D0-59C3-4513-AC23-7B16DE4F23BC}"/>
          </ac:grpSpMkLst>
        </pc:grpChg>
        <pc:grpChg chg="del">
          <ac:chgData name="Louise Pezzaioli" userId="360b41a0-b242-48d2-b707-f5fa57585d53" providerId="ADAL" clId="{5F9237EF-C724-4872-8DA6-F75554A91CA0}" dt="2019-04-16T11:43:21.226" v="6" actId="478"/>
          <ac:grpSpMkLst>
            <pc:docMk/>
            <pc:sldMk cId="3855900595" sldId="301"/>
            <ac:grpSpMk id="16" creationId="{B31300A9-E3C5-4701-8EF1-45ED088A04DD}"/>
          </ac:grpSpMkLst>
        </pc:grpChg>
      </pc:sldChg>
      <pc:sldChg chg="addSp delSp">
        <pc:chgData name="Louise Pezzaioli" userId="360b41a0-b242-48d2-b707-f5fa57585d53" providerId="ADAL" clId="{5F9237EF-C724-4872-8DA6-F75554A91CA0}" dt="2019-04-16T11:43:31.566" v="13"/>
        <pc:sldMkLst>
          <pc:docMk/>
          <pc:sldMk cId="36917022" sldId="360"/>
        </pc:sldMkLst>
        <pc:grpChg chg="add">
          <ac:chgData name="Louise Pezzaioli" userId="360b41a0-b242-48d2-b707-f5fa57585d53" providerId="ADAL" clId="{5F9237EF-C724-4872-8DA6-F75554A91CA0}" dt="2019-04-16T11:43:31.566" v="13"/>
          <ac:grpSpMkLst>
            <pc:docMk/>
            <pc:sldMk cId="36917022" sldId="360"/>
            <ac:grpSpMk id="11" creationId="{8C7CDC20-5321-415B-9133-284BC09E6229}"/>
          </ac:grpSpMkLst>
        </pc:grpChg>
        <pc:grpChg chg="del">
          <ac:chgData name="Louise Pezzaioli" userId="360b41a0-b242-48d2-b707-f5fa57585d53" providerId="ADAL" clId="{5F9237EF-C724-4872-8DA6-F75554A91CA0}" dt="2019-04-16T11:43:31.402" v="12" actId="478"/>
          <ac:grpSpMkLst>
            <pc:docMk/>
            <pc:sldMk cId="36917022" sldId="360"/>
            <ac:grpSpMk id="16" creationId="{B31300A9-E3C5-4701-8EF1-45ED088A04DD}"/>
          </ac:grpSpMkLst>
        </pc:grpChg>
      </pc:sldChg>
      <pc:sldChg chg="addSp delSp">
        <pc:chgData name="Louise Pezzaioli" userId="360b41a0-b242-48d2-b707-f5fa57585d53" providerId="ADAL" clId="{5F9237EF-C724-4872-8DA6-F75554A91CA0}" dt="2019-04-16T11:43:38.038" v="17"/>
        <pc:sldMkLst>
          <pc:docMk/>
          <pc:sldMk cId="840427544" sldId="363"/>
        </pc:sldMkLst>
        <pc:grpChg chg="add">
          <ac:chgData name="Louise Pezzaioli" userId="360b41a0-b242-48d2-b707-f5fa57585d53" providerId="ADAL" clId="{5F9237EF-C724-4872-8DA6-F75554A91CA0}" dt="2019-04-16T11:43:38.038" v="17"/>
          <ac:grpSpMkLst>
            <pc:docMk/>
            <pc:sldMk cId="840427544" sldId="363"/>
            <ac:grpSpMk id="9" creationId="{1FF882F3-036A-47D0-A445-0AE27AE3AED4}"/>
          </ac:grpSpMkLst>
        </pc:grpChg>
        <pc:grpChg chg="del">
          <ac:chgData name="Louise Pezzaioli" userId="360b41a0-b242-48d2-b707-f5fa57585d53" providerId="ADAL" clId="{5F9237EF-C724-4872-8DA6-F75554A91CA0}" dt="2019-04-16T11:43:37.866" v="16" actId="478"/>
          <ac:grpSpMkLst>
            <pc:docMk/>
            <pc:sldMk cId="840427544" sldId="363"/>
            <ac:grpSpMk id="16" creationId="{B31300A9-E3C5-4701-8EF1-45ED088A04DD}"/>
          </ac:grpSpMkLst>
        </pc:grpChg>
      </pc:sldChg>
      <pc:sldChg chg="addSp delSp">
        <pc:chgData name="Louise Pezzaioli" userId="360b41a0-b242-48d2-b707-f5fa57585d53" providerId="ADAL" clId="{5F9237EF-C724-4872-8DA6-F75554A91CA0}" dt="2019-04-16T11:43:43.632" v="21"/>
        <pc:sldMkLst>
          <pc:docMk/>
          <pc:sldMk cId="2962388543" sldId="365"/>
        </pc:sldMkLst>
        <pc:grpChg chg="del">
          <ac:chgData name="Louise Pezzaioli" userId="360b41a0-b242-48d2-b707-f5fa57585d53" providerId="ADAL" clId="{5F9237EF-C724-4872-8DA6-F75554A91CA0}" dt="2019-04-16T11:43:43.472" v="20" actId="478"/>
          <ac:grpSpMkLst>
            <pc:docMk/>
            <pc:sldMk cId="2962388543" sldId="365"/>
            <ac:grpSpMk id="16" creationId="{B31300A9-E3C5-4701-8EF1-45ED088A04DD}"/>
          </ac:grpSpMkLst>
        </pc:grpChg>
        <pc:grpChg chg="add">
          <ac:chgData name="Louise Pezzaioli" userId="360b41a0-b242-48d2-b707-f5fa57585d53" providerId="ADAL" clId="{5F9237EF-C724-4872-8DA6-F75554A91CA0}" dt="2019-04-16T11:43:43.632" v="21"/>
          <ac:grpSpMkLst>
            <pc:docMk/>
            <pc:sldMk cId="2962388543" sldId="365"/>
            <ac:grpSpMk id="19" creationId="{2331119A-5C25-4201-9BA6-7A75C4C5724B}"/>
          </ac:grpSpMkLst>
        </pc:grpChg>
      </pc:sldChg>
      <pc:sldChg chg="addSp delSp">
        <pc:chgData name="Louise Pezzaioli" userId="360b41a0-b242-48d2-b707-f5fa57585d53" providerId="ADAL" clId="{5F9237EF-C724-4872-8DA6-F75554A91CA0}" dt="2019-04-16T11:43:25.825" v="9"/>
        <pc:sldMkLst>
          <pc:docMk/>
          <pc:sldMk cId="1169556889" sldId="375"/>
        </pc:sldMkLst>
        <pc:grpChg chg="del">
          <ac:chgData name="Louise Pezzaioli" userId="360b41a0-b242-48d2-b707-f5fa57585d53" providerId="ADAL" clId="{5F9237EF-C724-4872-8DA6-F75554A91CA0}" dt="2019-04-16T11:43:25.594" v="8" actId="478"/>
          <ac:grpSpMkLst>
            <pc:docMk/>
            <pc:sldMk cId="1169556889" sldId="375"/>
            <ac:grpSpMk id="16" creationId="{B31300A9-E3C5-4701-8EF1-45ED088A04DD}"/>
          </ac:grpSpMkLst>
        </pc:grpChg>
        <pc:grpChg chg="add">
          <ac:chgData name="Louise Pezzaioli" userId="360b41a0-b242-48d2-b707-f5fa57585d53" providerId="ADAL" clId="{5F9237EF-C724-4872-8DA6-F75554A91CA0}" dt="2019-04-16T11:43:25.825" v="9"/>
          <ac:grpSpMkLst>
            <pc:docMk/>
            <pc:sldMk cId="1169556889" sldId="375"/>
            <ac:grpSpMk id="19" creationId="{65AD6C29-43F4-4890-9920-9098F5E55A26}"/>
          </ac:grpSpMkLst>
        </pc:grpChg>
      </pc:sldChg>
      <pc:sldChg chg="addSp delSp">
        <pc:chgData name="Louise Pezzaioli" userId="360b41a0-b242-48d2-b707-f5fa57585d53" providerId="ADAL" clId="{5F9237EF-C724-4872-8DA6-F75554A91CA0}" dt="2019-04-16T11:43:49.303" v="25"/>
        <pc:sldMkLst>
          <pc:docMk/>
          <pc:sldMk cId="3965367117" sldId="380"/>
        </pc:sldMkLst>
        <pc:grpChg chg="add">
          <ac:chgData name="Louise Pezzaioli" userId="360b41a0-b242-48d2-b707-f5fa57585d53" providerId="ADAL" clId="{5F9237EF-C724-4872-8DA6-F75554A91CA0}" dt="2019-04-16T11:43:49.303" v="25"/>
          <ac:grpSpMkLst>
            <pc:docMk/>
            <pc:sldMk cId="3965367117" sldId="380"/>
            <ac:grpSpMk id="15" creationId="{A9080C23-22A1-4FF1-A099-0298A029DE4E}"/>
          </ac:grpSpMkLst>
        </pc:grpChg>
        <pc:grpChg chg="del">
          <ac:chgData name="Louise Pezzaioli" userId="360b41a0-b242-48d2-b707-f5fa57585d53" providerId="ADAL" clId="{5F9237EF-C724-4872-8DA6-F75554A91CA0}" dt="2019-04-16T11:43:49.115" v="24" actId="478"/>
          <ac:grpSpMkLst>
            <pc:docMk/>
            <pc:sldMk cId="3965367117" sldId="380"/>
            <ac:grpSpMk id="16" creationId="{B31300A9-E3C5-4701-8EF1-45ED088A04DD}"/>
          </ac:grpSpMkLst>
        </pc:grpChg>
      </pc:sldChg>
      <pc:sldChg chg="addSp delSp">
        <pc:chgData name="Louise Pezzaioli" userId="360b41a0-b242-48d2-b707-f5fa57585d53" providerId="ADAL" clId="{5F9237EF-C724-4872-8DA6-F75554A91CA0}" dt="2019-04-16T11:43:58.033" v="31"/>
        <pc:sldMkLst>
          <pc:docMk/>
          <pc:sldMk cId="2590513097" sldId="382"/>
        </pc:sldMkLst>
        <pc:grpChg chg="add">
          <ac:chgData name="Louise Pezzaioli" userId="360b41a0-b242-48d2-b707-f5fa57585d53" providerId="ADAL" clId="{5F9237EF-C724-4872-8DA6-F75554A91CA0}" dt="2019-04-16T11:43:58.033" v="31"/>
          <ac:grpSpMkLst>
            <pc:docMk/>
            <pc:sldMk cId="2590513097" sldId="382"/>
            <ac:grpSpMk id="11" creationId="{E63BAC41-216F-4452-9337-0AAD27FCEA28}"/>
          </ac:grpSpMkLst>
        </pc:grpChg>
        <pc:grpChg chg="del">
          <ac:chgData name="Louise Pezzaioli" userId="360b41a0-b242-48d2-b707-f5fa57585d53" providerId="ADAL" clId="{5F9237EF-C724-4872-8DA6-F75554A91CA0}" dt="2019-04-16T11:43:57.869" v="30" actId="478"/>
          <ac:grpSpMkLst>
            <pc:docMk/>
            <pc:sldMk cId="2590513097" sldId="382"/>
            <ac:grpSpMk id="16" creationId="{B31300A9-E3C5-4701-8EF1-45ED088A04DD}"/>
          </ac:grpSpMkLst>
        </pc:grpChg>
      </pc:sldChg>
      <pc:sldChg chg="addSp delSp">
        <pc:chgData name="Louise Pezzaioli" userId="360b41a0-b242-48d2-b707-f5fa57585d53" providerId="ADAL" clId="{5F9237EF-C724-4872-8DA6-F75554A91CA0}" dt="2019-04-16T11:44:05.009" v="35"/>
        <pc:sldMkLst>
          <pc:docMk/>
          <pc:sldMk cId="3509696259" sldId="385"/>
        </pc:sldMkLst>
        <pc:grpChg chg="del">
          <ac:chgData name="Louise Pezzaioli" userId="360b41a0-b242-48d2-b707-f5fa57585d53" providerId="ADAL" clId="{5F9237EF-C724-4872-8DA6-F75554A91CA0}" dt="2019-04-16T11:44:04.792" v="34" actId="478"/>
          <ac:grpSpMkLst>
            <pc:docMk/>
            <pc:sldMk cId="3509696259" sldId="385"/>
            <ac:grpSpMk id="16" creationId="{B31300A9-E3C5-4701-8EF1-45ED088A04DD}"/>
          </ac:grpSpMkLst>
        </pc:grpChg>
        <pc:grpChg chg="add">
          <ac:chgData name="Louise Pezzaioli" userId="360b41a0-b242-48d2-b707-f5fa57585d53" providerId="ADAL" clId="{5F9237EF-C724-4872-8DA6-F75554A91CA0}" dt="2019-04-16T11:44:05.009" v="35"/>
          <ac:grpSpMkLst>
            <pc:docMk/>
            <pc:sldMk cId="3509696259" sldId="385"/>
            <ac:grpSpMk id="35" creationId="{DE38D722-513F-4BE3-BF74-630F6F47A343}"/>
          </ac:grpSpMkLst>
        </pc:grpChg>
      </pc:sldChg>
      <pc:sldChg chg="addSp delSp">
        <pc:chgData name="Louise Pezzaioli" userId="360b41a0-b242-48d2-b707-f5fa57585d53" providerId="ADAL" clId="{5F9237EF-C724-4872-8DA6-F75554A91CA0}" dt="2019-04-16T11:44:10.999" v="39"/>
        <pc:sldMkLst>
          <pc:docMk/>
          <pc:sldMk cId="214789523" sldId="387"/>
        </pc:sldMkLst>
        <pc:grpChg chg="add">
          <ac:chgData name="Louise Pezzaioli" userId="360b41a0-b242-48d2-b707-f5fa57585d53" providerId="ADAL" clId="{5F9237EF-C724-4872-8DA6-F75554A91CA0}" dt="2019-04-16T11:44:10.999" v="39"/>
          <ac:grpSpMkLst>
            <pc:docMk/>
            <pc:sldMk cId="214789523" sldId="387"/>
            <ac:grpSpMk id="10" creationId="{CAA38973-36A8-4732-954B-31EAFD363A9D}"/>
          </ac:grpSpMkLst>
        </pc:grpChg>
        <pc:grpChg chg="del">
          <ac:chgData name="Louise Pezzaioli" userId="360b41a0-b242-48d2-b707-f5fa57585d53" providerId="ADAL" clId="{5F9237EF-C724-4872-8DA6-F75554A91CA0}" dt="2019-04-16T11:44:10.778" v="38" actId="478"/>
          <ac:grpSpMkLst>
            <pc:docMk/>
            <pc:sldMk cId="214789523" sldId="387"/>
            <ac:grpSpMk id="16" creationId="{B31300A9-E3C5-4701-8EF1-45ED088A04DD}"/>
          </ac:grpSpMkLst>
        </pc:grpChg>
      </pc:sldChg>
      <pc:sldChg chg="addSp delSp">
        <pc:chgData name="Louise Pezzaioli" userId="360b41a0-b242-48d2-b707-f5fa57585d53" providerId="ADAL" clId="{5F9237EF-C724-4872-8DA6-F75554A91CA0}" dt="2019-04-16T11:43:28.767" v="11"/>
        <pc:sldMkLst>
          <pc:docMk/>
          <pc:sldMk cId="2472716838" sldId="390"/>
        </pc:sldMkLst>
        <pc:grpChg chg="del">
          <ac:chgData name="Louise Pezzaioli" userId="360b41a0-b242-48d2-b707-f5fa57585d53" providerId="ADAL" clId="{5F9237EF-C724-4872-8DA6-F75554A91CA0}" dt="2019-04-16T11:43:28.537" v="10" actId="478"/>
          <ac:grpSpMkLst>
            <pc:docMk/>
            <pc:sldMk cId="2472716838" sldId="390"/>
            <ac:grpSpMk id="16" creationId="{B31300A9-E3C5-4701-8EF1-45ED088A04DD}"/>
          </ac:grpSpMkLst>
        </pc:grpChg>
        <pc:grpChg chg="add">
          <ac:chgData name="Louise Pezzaioli" userId="360b41a0-b242-48d2-b707-f5fa57585d53" providerId="ADAL" clId="{5F9237EF-C724-4872-8DA6-F75554A91CA0}" dt="2019-04-16T11:43:28.767" v="11"/>
          <ac:grpSpMkLst>
            <pc:docMk/>
            <pc:sldMk cId="2472716838" sldId="390"/>
            <ac:grpSpMk id="22" creationId="{A40493C0-EBC1-4C85-B5E2-51F036FB6458}"/>
          </ac:grpSpMkLst>
        </pc:grpChg>
      </pc:sldChg>
      <pc:sldChg chg="addSp delSp">
        <pc:chgData name="Louise Pezzaioli" userId="360b41a0-b242-48d2-b707-f5fa57585d53" providerId="ADAL" clId="{5F9237EF-C724-4872-8DA6-F75554A91CA0}" dt="2019-04-16T11:43:35.264" v="15"/>
        <pc:sldMkLst>
          <pc:docMk/>
          <pc:sldMk cId="1356493630" sldId="391"/>
        </pc:sldMkLst>
        <pc:grpChg chg="add">
          <ac:chgData name="Louise Pezzaioli" userId="360b41a0-b242-48d2-b707-f5fa57585d53" providerId="ADAL" clId="{5F9237EF-C724-4872-8DA6-F75554A91CA0}" dt="2019-04-16T11:43:35.264" v="15"/>
          <ac:grpSpMkLst>
            <pc:docMk/>
            <pc:sldMk cId="1356493630" sldId="391"/>
            <ac:grpSpMk id="11" creationId="{F50654C1-5F46-4C49-AB92-20A1BEE8BE11}"/>
          </ac:grpSpMkLst>
        </pc:grpChg>
        <pc:grpChg chg="del">
          <ac:chgData name="Louise Pezzaioli" userId="360b41a0-b242-48d2-b707-f5fa57585d53" providerId="ADAL" clId="{5F9237EF-C724-4872-8DA6-F75554A91CA0}" dt="2019-04-16T11:43:35.066" v="14" actId="478"/>
          <ac:grpSpMkLst>
            <pc:docMk/>
            <pc:sldMk cId="1356493630" sldId="391"/>
            <ac:grpSpMk id="16" creationId="{B31300A9-E3C5-4701-8EF1-45ED088A04DD}"/>
          </ac:grpSpMkLst>
        </pc:grpChg>
      </pc:sldChg>
      <pc:sldChg chg="addSp delSp">
        <pc:chgData name="Louise Pezzaioli" userId="360b41a0-b242-48d2-b707-f5fa57585d53" providerId="ADAL" clId="{5F9237EF-C724-4872-8DA6-F75554A91CA0}" dt="2019-04-16T11:43:40.879" v="19"/>
        <pc:sldMkLst>
          <pc:docMk/>
          <pc:sldMk cId="3221755821" sldId="392"/>
        </pc:sldMkLst>
        <pc:grpChg chg="add">
          <ac:chgData name="Louise Pezzaioli" userId="360b41a0-b242-48d2-b707-f5fa57585d53" providerId="ADAL" clId="{5F9237EF-C724-4872-8DA6-F75554A91CA0}" dt="2019-04-16T11:43:40.879" v="19"/>
          <ac:grpSpMkLst>
            <pc:docMk/>
            <pc:sldMk cId="3221755821" sldId="392"/>
            <ac:grpSpMk id="14" creationId="{730E40C4-9C2C-4C34-8CE4-78A5E0C79FB1}"/>
          </ac:grpSpMkLst>
        </pc:grpChg>
        <pc:grpChg chg="del">
          <ac:chgData name="Louise Pezzaioli" userId="360b41a0-b242-48d2-b707-f5fa57585d53" providerId="ADAL" clId="{5F9237EF-C724-4872-8DA6-F75554A91CA0}" dt="2019-04-16T11:43:40.714" v="18" actId="478"/>
          <ac:grpSpMkLst>
            <pc:docMk/>
            <pc:sldMk cId="3221755821" sldId="392"/>
            <ac:grpSpMk id="16" creationId="{B31300A9-E3C5-4701-8EF1-45ED088A04DD}"/>
          </ac:grpSpMkLst>
        </pc:grpChg>
      </pc:sldChg>
      <pc:sldChg chg="addSp delSp">
        <pc:chgData name="Louise Pezzaioli" userId="360b41a0-b242-48d2-b707-f5fa57585d53" providerId="ADAL" clId="{5F9237EF-C724-4872-8DA6-F75554A91CA0}" dt="2019-04-16T11:43:46.528" v="23"/>
        <pc:sldMkLst>
          <pc:docMk/>
          <pc:sldMk cId="146675598" sldId="393"/>
        </pc:sldMkLst>
        <pc:grpChg chg="del">
          <ac:chgData name="Louise Pezzaioli" userId="360b41a0-b242-48d2-b707-f5fa57585d53" providerId="ADAL" clId="{5F9237EF-C724-4872-8DA6-F75554A91CA0}" dt="2019-04-16T11:43:46.345" v="22" actId="478"/>
          <ac:grpSpMkLst>
            <pc:docMk/>
            <pc:sldMk cId="146675598" sldId="393"/>
            <ac:grpSpMk id="16" creationId="{B31300A9-E3C5-4701-8EF1-45ED088A04DD}"/>
          </ac:grpSpMkLst>
        </pc:grpChg>
        <pc:grpChg chg="add">
          <ac:chgData name="Louise Pezzaioli" userId="360b41a0-b242-48d2-b707-f5fa57585d53" providerId="ADAL" clId="{5F9237EF-C724-4872-8DA6-F75554A91CA0}" dt="2019-04-16T11:43:46.528" v="23"/>
          <ac:grpSpMkLst>
            <pc:docMk/>
            <pc:sldMk cId="146675598" sldId="393"/>
            <ac:grpSpMk id="22" creationId="{EF6D9A06-0F21-43C3-903A-17C674F5C582}"/>
          </ac:grpSpMkLst>
        </pc:grpChg>
      </pc:sldChg>
      <pc:sldChg chg="addSp delSp modSp">
        <pc:chgData name="Louise Pezzaioli" userId="360b41a0-b242-48d2-b707-f5fa57585d53" providerId="ADAL" clId="{5F9237EF-C724-4872-8DA6-F75554A91CA0}" dt="2019-04-16T11:45:06.261" v="43" actId="207"/>
        <pc:sldMkLst>
          <pc:docMk/>
          <pc:sldMk cId="2193435543" sldId="394"/>
        </pc:sldMkLst>
        <pc:spChg chg="mod">
          <ac:chgData name="Louise Pezzaioli" userId="360b41a0-b242-48d2-b707-f5fa57585d53" providerId="ADAL" clId="{5F9237EF-C724-4872-8DA6-F75554A91CA0}" dt="2019-04-16T11:45:06.261" v="43" actId="207"/>
          <ac:spMkLst>
            <pc:docMk/>
            <pc:sldMk cId="2193435543" sldId="394"/>
            <ac:spMk id="19" creationId="{2DEDC70C-FD61-492E-8D3E-B3BB2A97F3A7}"/>
          </ac:spMkLst>
        </pc:spChg>
        <pc:grpChg chg="add">
          <ac:chgData name="Louise Pezzaioli" userId="360b41a0-b242-48d2-b707-f5fa57585d53" providerId="ADAL" clId="{5F9237EF-C724-4872-8DA6-F75554A91CA0}" dt="2019-04-16T11:43:52.174" v="27"/>
          <ac:grpSpMkLst>
            <pc:docMk/>
            <pc:sldMk cId="2193435543" sldId="394"/>
            <ac:grpSpMk id="15" creationId="{3797DA03-25BA-4596-A85F-24ECBA4B77F9}"/>
          </ac:grpSpMkLst>
        </pc:grpChg>
        <pc:grpChg chg="del">
          <ac:chgData name="Louise Pezzaioli" userId="360b41a0-b242-48d2-b707-f5fa57585d53" providerId="ADAL" clId="{5F9237EF-C724-4872-8DA6-F75554A91CA0}" dt="2019-04-16T11:43:52.002" v="26" actId="478"/>
          <ac:grpSpMkLst>
            <pc:docMk/>
            <pc:sldMk cId="2193435543" sldId="394"/>
            <ac:grpSpMk id="16" creationId="{B31300A9-E3C5-4701-8EF1-45ED088A04DD}"/>
          </ac:grpSpMkLst>
        </pc:grpChg>
      </pc:sldChg>
      <pc:sldChg chg="addSp delSp">
        <pc:chgData name="Louise Pezzaioli" userId="360b41a0-b242-48d2-b707-f5fa57585d53" providerId="ADAL" clId="{5F9237EF-C724-4872-8DA6-F75554A91CA0}" dt="2019-04-16T11:43:54.991" v="29"/>
        <pc:sldMkLst>
          <pc:docMk/>
          <pc:sldMk cId="3335087279" sldId="395"/>
        </pc:sldMkLst>
        <pc:grpChg chg="add">
          <ac:chgData name="Louise Pezzaioli" userId="360b41a0-b242-48d2-b707-f5fa57585d53" providerId="ADAL" clId="{5F9237EF-C724-4872-8DA6-F75554A91CA0}" dt="2019-04-16T11:43:54.991" v="29"/>
          <ac:grpSpMkLst>
            <pc:docMk/>
            <pc:sldMk cId="3335087279" sldId="395"/>
            <ac:grpSpMk id="11" creationId="{CFA0DA25-EE54-4C7F-9022-D3C43D1E81F3}"/>
          </ac:grpSpMkLst>
        </pc:grpChg>
        <pc:grpChg chg="del">
          <ac:chgData name="Louise Pezzaioli" userId="360b41a0-b242-48d2-b707-f5fa57585d53" providerId="ADAL" clId="{5F9237EF-C724-4872-8DA6-F75554A91CA0}" dt="2019-04-16T11:43:54.769" v="28" actId="478"/>
          <ac:grpSpMkLst>
            <pc:docMk/>
            <pc:sldMk cId="3335087279" sldId="395"/>
            <ac:grpSpMk id="16" creationId="{B31300A9-E3C5-4701-8EF1-45ED088A04DD}"/>
          </ac:grpSpMkLst>
        </pc:grpChg>
      </pc:sldChg>
      <pc:sldChg chg="addSp delSp">
        <pc:chgData name="Louise Pezzaioli" userId="360b41a0-b242-48d2-b707-f5fa57585d53" providerId="ADAL" clId="{5F9237EF-C724-4872-8DA6-F75554A91CA0}" dt="2019-04-16T11:44:00.695" v="33"/>
        <pc:sldMkLst>
          <pc:docMk/>
          <pc:sldMk cId="1527727147" sldId="396"/>
        </pc:sldMkLst>
        <pc:grpChg chg="add">
          <ac:chgData name="Louise Pezzaioli" userId="360b41a0-b242-48d2-b707-f5fa57585d53" providerId="ADAL" clId="{5F9237EF-C724-4872-8DA6-F75554A91CA0}" dt="2019-04-16T11:44:00.695" v="33"/>
          <ac:grpSpMkLst>
            <pc:docMk/>
            <pc:sldMk cId="1527727147" sldId="396"/>
            <ac:grpSpMk id="11" creationId="{B4053286-0827-4559-B886-57AD785B7F8E}"/>
          </ac:grpSpMkLst>
        </pc:grpChg>
        <pc:grpChg chg="del">
          <ac:chgData name="Louise Pezzaioli" userId="360b41a0-b242-48d2-b707-f5fa57585d53" providerId="ADAL" clId="{5F9237EF-C724-4872-8DA6-F75554A91CA0}" dt="2019-04-16T11:44:00.505" v="32" actId="478"/>
          <ac:grpSpMkLst>
            <pc:docMk/>
            <pc:sldMk cId="1527727147" sldId="396"/>
            <ac:grpSpMk id="16" creationId="{B31300A9-E3C5-4701-8EF1-45ED088A04DD}"/>
          </ac:grpSpMkLst>
        </pc:grpChg>
      </pc:sldChg>
      <pc:sldChg chg="addSp delSp">
        <pc:chgData name="Louise Pezzaioli" userId="360b41a0-b242-48d2-b707-f5fa57585d53" providerId="ADAL" clId="{5F9237EF-C724-4872-8DA6-F75554A91CA0}" dt="2019-04-16T11:44:08.129" v="37"/>
        <pc:sldMkLst>
          <pc:docMk/>
          <pc:sldMk cId="4053144058" sldId="397"/>
        </pc:sldMkLst>
        <pc:grpChg chg="del">
          <ac:chgData name="Louise Pezzaioli" userId="360b41a0-b242-48d2-b707-f5fa57585d53" providerId="ADAL" clId="{5F9237EF-C724-4872-8DA6-F75554A91CA0}" dt="2019-04-16T11:44:07.941" v="36" actId="478"/>
          <ac:grpSpMkLst>
            <pc:docMk/>
            <pc:sldMk cId="4053144058" sldId="397"/>
            <ac:grpSpMk id="16" creationId="{B31300A9-E3C5-4701-8EF1-45ED088A04DD}"/>
          </ac:grpSpMkLst>
        </pc:grpChg>
        <pc:grpChg chg="add">
          <ac:chgData name="Louise Pezzaioli" userId="360b41a0-b242-48d2-b707-f5fa57585d53" providerId="ADAL" clId="{5F9237EF-C724-4872-8DA6-F75554A91CA0}" dt="2019-04-16T11:44:08.129" v="37"/>
          <ac:grpSpMkLst>
            <pc:docMk/>
            <pc:sldMk cId="4053144058" sldId="397"/>
            <ac:grpSpMk id="39" creationId="{C189A80C-CC09-4CDF-8863-639A8B0ADD3A}"/>
          </ac:grpSpMkLst>
        </pc:grpChg>
      </pc:sldChg>
      <pc:sldChg chg="addSp delSp">
        <pc:chgData name="Louise Pezzaioli" userId="360b41a0-b242-48d2-b707-f5fa57585d53" providerId="ADAL" clId="{5F9237EF-C724-4872-8DA6-F75554A91CA0}" dt="2019-04-16T11:44:15.134" v="41"/>
        <pc:sldMkLst>
          <pc:docMk/>
          <pc:sldMk cId="2913024243" sldId="398"/>
        </pc:sldMkLst>
        <pc:grpChg chg="add">
          <ac:chgData name="Louise Pezzaioli" userId="360b41a0-b242-48d2-b707-f5fa57585d53" providerId="ADAL" clId="{5F9237EF-C724-4872-8DA6-F75554A91CA0}" dt="2019-04-16T11:44:15.134" v="41"/>
          <ac:grpSpMkLst>
            <pc:docMk/>
            <pc:sldMk cId="2913024243" sldId="398"/>
            <ac:grpSpMk id="11" creationId="{F81799C0-227C-4A82-897B-2FF025CC4B7D}"/>
          </ac:grpSpMkLst>
        </pc:grpChg>
        <pc:grpChg chg="del">
          <ac:chgData name="Louise Pezzaioli" userId="360b41a0-b242-48d2-b707-f5fa57585d53" providerId="ADAL" clId="{5F9237EF-C724-4872-8DA6-F75554A91CA0}" dt="2019-04-16T11:44:14.942" v="40" actId="478"/>
          <ac:grpSpMkLst>
            <pc:docMk/>
            <pc:sldMk cId="2913024243" sldId="398"/>
            <ac:grpSpMk id="16" creationId="{B31300A9-E3C5-4701-8EF1-45ED088A04DD}"/>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29/05/2020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assroomsecrets.co.uk/content-domain-filter/?fwp_contentdomain=4m4b"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3 – Time – Analogue to Digital – 12 Hour</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It includes a starter activity and an example of each question from the Varied Fluency and Reasoning and Problem Solving resources also provided in this pack. You can choose to work through all examples provided or a selection of them depending on the needs of your child.</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4: (</a:t>
            </a:r>
            <a:r>
              <a:rPr lang="en-GB" sz="1200" b="1" dirty="0">
                <a:solidFill>
                  <a:schemeClr val="tx1"/>
                </a:solidFill>
                <a:latin typeface="Century Gothic" panose="020B0502020202020204" pitchFamily="34" charset="0"/>
              </a:rPr>
              <a:t>4M4b) </a:t>
            </a:r>
            <a:r>
              <a:rPr lang="en-GB" sz="1200" b="1" u="sng" dirty="0">
                <a:latin typeface="Century Gothic" panose="020B0502020202020204" pitchFamily="34" charset="0"/>
                <a:hlinkClick r:id="rId3"/>
              </a:rPr>
              <a:t>Read, write and convert time between analogue and digital 12- and 24-hour clocks</a:t>
            </a:r>
            <a:br>
              <a:rPr lang="en-GB" sz="1400" b="1" u="sng" dirty="0">
                <a:solidFill>
                  <a:prstClr val="black"/>
                </a:solidFill>
                <a:latin typeface="Century Gothic" panose="020B0502020202020204" pitchFamily="34" charset="0"/>
              </a:rPr>
            </a:br>
            <a:endParaRPr lang="en-GB" sz="14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1A62F934-B86A-454A-860D-27774F22A0D7}"/>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69EBD1E5-71A6-4A39-85A9-C89BDC480BB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9162974E-77AA-4D19-BAB6-0BE6B42FCA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6" name="Picture 25">
            <a:extLst>
              <a:ext uri="{FF2B5EF4-FFF2-40B4-BE49-F238E27FC236}">
                <a16:creationId xmlns:a16="http://schemas.microsoft.com/office/drawing/2014/main" id="{F0A35FFF-780C-4EA8-830D-608EE5DD4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27" name="Rectangle 26">
            <a:extLst>
              <a:ext uri="{FF2B5EF4-FFF2-40B4-BE49-F238E27FC236}">
                <a16:creationId xmlns:a16="http://schemas.microsoft.com/office/drawing/2014/main" id="{597355D4-3039-467F-87DC-33B40065EAE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Convert these AM times to digital and order them from earliest to latest.</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p:txBody>
      </p:sp>
      <p:grpSp>
        <p:nvGrpSpPr>
          <p:cNvPr id="28" name="Group 27">
            <a:extLst>
              <a:ext uri="{FF2B5EF4-FFF2-40B4-BE49-F238E27FC236}">
                <a16:creationId xmlns:a16="http://schemas.microsoft.com/office/drawing/2014/main" id="{4AE705E0-D16F-4F6A-823B-A308F7B34371}"/>
              </a:ext>
            </a:extLst>
          </p:cNvPr>
          <p:cNvGrpSpPr/>
          <p:nvPr/>
        </p:nvGrpSpPr>
        <p:grpSpPr>
          <a:xfrm>
            <a:off x="1214155" y="4928667"/>
            <a:ext cx="6715691" cy="756000"/>
            <a:chOff x="1184770" y="4928667"/>
            <a:chExt cx="6715691" cy="756000"/>
          </a:xfrm>
        </p:grpSpPr>
        <p:sp>
          <p:nvSpPr>
            <p:cNvPr id="29" name="Rectangle: Rounded Corners 28">
              <a:extLst>
                <a:ext uri="{FF2B5EF4-FFF2-40B4-BE49-F238E27FC236}">
                  <a16:creationId xmlns:a16="http://schemas.microsoft.com/office/drawing/2014/main" id="{FCC03955-6F41-48D8-A81B-340C1799E43B}"/>
                </a:ext>
              </a:extLst>
            </p:cNvPr>
            <p:cNvSpPr/>
            <p:nvPr/>
          </p:nvSpPr>
          <p:spPr>
            <a:xfrm>
              <a:off x="1184770" y="4928667"/>
              <a:ext cx="1692000" cy="756000"/>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01:30am</a:t>
              </a:r>
              <a:endParaRPr lang="en-US" sz="2400" b="1" dirty="0">
                <a:solidFill>
                  <a:srgbClr val="FF0000"/>
                </a:solidFill>
                <a:latin typeface="Century Gothic" panose="020B0502020202020204" pitchFamily="34" charset="0"/>
              </a:endParaRPr>
            </a:p>
          </p:txBody>
        </p:sp>
        <p:sp>
          <p:nvSpPr>
            <p:cNvPr id="30" name="Rectangle: Rounded Corners 29">
              <a:extLst>
                <a:ext uri="{FF2B5EF4-FFF2-40B4-BE49-F238E27FC236}">
                  <a16:creationId xmlns:a16="http://schemas.microsoft.com/office/drawing/2014/main" id="{A52A403A-0BEF-4EE9-886D-140BB92D6C79}"/>
                </a:ext>
              </a:extLst>
            </p:cNvPr>
            <p:cNvSpPr/>
            <p:nvPr/>
          </p:nvSpPr>
          <p:spPr>
            <a:xfrm>
              <a:off x="3690625" y="4928667"/>
              <a:ext cx="1692000" cy="756000"/>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05:44am</a:t>
              </a:r>
              <a:endParaRPr lang="en-US" sz="2400" b="1" dirty="0">
                <a:solidFill>
                  <a:srgbClr val="FF0000"/>
                </a:solidFill>
                <a:latin typeface="Century Gothic" panose="020B0502020202020204" pitchFamily="34" charset="0"/>
              </a:endParaRPr>
            </a:p>
          </p:txBody>
        </p:sp>
        <p:sp>
          <p:nvSpPr>
            <p:cNvPr id="31" name="Rectangle: Rounded Corners 30">
              <a:extLst>
                <a:ext uri="{FF2B5EF4-FFF2-40B4-BE49-F238E27FC236}">
                  <a16:creationId xmlns:a16="http://schemas.microsoft.com/office/drawing/2014/main" id="{CD1D8479-8C15-429F-B6AE-A92F009A8FBE}"/>
                </a:ext>
              </a:extLst>
            </p:cNvPr>
            <p:cNvSpPr/>
            <p:nvPr/>
          </p:nvSpPr>
          <p:spPr>
            <a:xfrm>
              <a:off x="6208461" y="4928667"/>
              <a:ext cx="1692000" cy="756000"/>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07:15am</a:t>
              </a:r>
              <a:endParaRPr lang="en-US" sz="2400" b="1" dirty="0">
                <a:solidFill>
                  <a:srgbClr val="FF0000"/>
                </a:solidFill>
                <a:latin typeface="Century Gothic" panose="020B0502020202020204" pitchFamily="34" charset="0"/>
              </a:endParaRPr>
            </a:p>
          </p:txBody>
        </p:sp>
      </p:grpSp>
      <p:cxnSp>
        <p:nvCxnSpPr>
          <p:cNvPr id="32" name="Straight Arrow Connector 31">
            <a:extLst>
              <a:ext uri="{FF2B5EF4-FFF2-40B4-BE49-F238E27FC236}">
                <a16:creationId xmlns:a16="http://schemas.microsoft.com/office/drawing/2014/main" id="{2DEAD279-BDF8-46FE-8C1F-4CDE46D117A3}"/>
              </a:ext>
            </a:extLst>
          </p:cNvPr>
          <p:cNvCxnSpPr>
            <a:cxnSpLocks/>
          </p:cNvCxnSpPr>
          <p:nvPr/>
        </p:nvCxnSpPr>
        <p:spPr>
          <a:xfrm flipV="1">
            <a:off x="2028984" y="3191198"/>
            <a:ext cx="873850" cy="664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0CF6C5E1-97D1-4584-A577-FCE3B10D944C}"/>
              </a:ext>
            </a:extLst>
          </p:cNvPr>
          <p:cNvCxnSpPr>
            <a:cxnSpLocks/>
          </p:cNvCxnSpPr>
          <p:nvPr/>
        </p:nvCxnSpPr>
        <p:spPr>
          <a:xfrm flipH="1">
            <a:off x="1608644" y="3213684"/>
            <a:ext cx="420340" cy="40973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84736C92-BF63-49B7-A43E-3CBCEFF7FCA2}"/>
              </a:ext>
            </a:extLst>
          </p:cNvPr>
          <p:cNvCxnSpPr>
            <a:cxnSpLocks/>
          </p:cNvCxnSpPr>
          <p:nvPr/>
        </p:nvCxnSpPr>
        <p:spPr>
          <a:xfrm>
            <a:off x="4534839" y="3213686"/>
            <a:ext cx="83852" cy="6055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6A679D4F-E86A-4A39-8A1D-124024712F0F}"/>
              </a:ext>
            </a:extLst>
          </p:cNvPr>
          <p:cNvCxnSpPr>
            <a:cxnSpLocks/>
          </p:cNvCxnSpPr>
          <p:nvPr/>
        </p:nvCxnSpPr>
        <p:spPr>
          <a:xfrm flipH="1">
            <a:off x="3626922" y="3197846"/>
            <a:ext cx="907919" cy="10018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5758FD8E-DFCD-48FB-8A68-A355FFE4BC53}"/>
              </a:ext>
            </a:extLst>
          </p:cNvPr>
          <p:cNvCxnSpPr>
            <a:cxnSpLocks/>
          </p:cNvCxnSpPr>
          <p:nvPr/>
        </p:nvCxnSpPr>
        <p:spPr>
          <a:xfrm flipV="1">
            <a:off x="7033510" y="2730633"/>
            <a:ext cx="483642" cy="46721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7D1EFA56-0AF5-419C-BABA-CFCDC81EBFFC}"/>
              </a:ext>
            </a:extLst>
          </p:cNvPr>
          <p:cNvCxnSpPr>
            <a:cxnSpLocks/>
          </p:cNvCxnSpPr>
          <p:nvPr/>
        </p:nvCxnSpPr>
        <p:spPr>
          <a:xfrm>
            <a:off x="7033510" y="3213684"/>
            <a:ext cx="189" cy="9033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AB059B8E-DE22-468E-AC39-FA1E7312526B}"/>
              </a:ext>
            </a:extLst>
          </p:cNvPr>
          <p:cNvCxnSpPr>
            <a:cxnSpLocks/>
          </p:cNvCxnSpPr>
          <p:nvPr/>
        </p:nvCxnSpPr>
        <p:spPr>
          <a:xfrm flipH="1">
            <a:off x="2060155" y="4331021"/>
            <a:ext cx="5020727" cy="5975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DBEB23-DEF1-40A0-90F9-02CB3FE5415C}"/>
              </a:ext>
            </a:extLst>
          </p:cNvPr>
          <p:cNvCxnSpPr>
            <a:cxnSpLocks/>
          </p:cNvCxnSpPr>
          <p:nvPr/>
        </p:nvCxnSpPr>
        <p:spPr>
          <a:xfrm flipH="1" flipV="1">
            <a:off x="2063119" y="4331021"/>
            <a:ext cx="5020727" cy="5976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818AF75-13DF-4B60-8CAC-3F57F6540B8A}"/>
              </a:ext>
            </a:extLst>
          </p:cNvPr>
          <p:cNvCxnSpPr>
            <a:cxnSpLocks/>
          </p:cNvCxnSpPr>
          <p:nvPr/>
        </p:nvCxnSpPr>
        <p:spPr>
          <a:xfrm flipH="1">
            <a:off x="4566010" y="4331021"/>
            <a:ext cx="5991" cy="5975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EF6D9A06-0F21-43C3-903A-17C674F5C582}"/>
              </a:ext>
            </a:extLst>
          </p:cNvPr>
          <p:cNvGrpSpPr/>
          <p:nvPr/>
        </p:nvGrpSpPr>
        <p:grpSpPr>
          <a:xfrm>
            <a:off x="59531" y="6454317"/>
            <a:ext cx="1238534" cy="403683"/>
            <a:chOff x="68077" y="6454317"/>
            <a:chExt cx="1238534" cy="403683"/>
          </a:xfrm>
        </p:grpSpPr>
        <p:sp>
          <p:nvSpPr>
            <p:cNvPr id="23" name="TextBox 22">
              <a:extLst>
                <a:ext uri="{FF2B5EF4-FFF2-40B4-BE49-F238E27FC236}">
                  <a16:creationId xmlns:a16="http://schemas.microsoft.com/office/drawing/2014/main" id="{33F071F3-8FB7-4D7B-8AAA-319D1922D5F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4" name="Picture 23" descr="A close up of a sign&#10;&#10;Description generated with high confidence">
              <a:extLst>
                <a:ext uri="{FF2B5EF4-FFF2-40B4-BE49-F238E27FC236}">
                  <a16:creationId xmlns:a16="http://schemas.microsoft.com/office/drawing/2014/main" id="{ED9CFCD2-88E9-49B8-85AD-8E84C291CA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46675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a:extLst>
              <a:ext uri="{FF2B5EF4-FFF2-40B4-BE49-F238E27FC236}">
                <a16:creationId xmlns:a16="http://schemas.microsoft.com/office/drawing/2014/main" id="{A7502716-E479-4BEB-A3ED-A991A7D61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3" name="Rectangle 12">
            <a:extLst>
              <a:ext uri="{FF2B5EF4-FFF2-40B4-BE49-F238E27FC236}">
                <a16:creationId xmlns:a16="http://schemas.microsoft.com/office/drawing/2014/main" id="{C56F3044-5E21-448C-984D-969DCB941E5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would the digital time be if it was 14 minutes later than the time shown on the clock?</a:t>
            </a:r>
          </a:p>
          <a:p>
            <a:pPr algn="ctr"/>
            <a:endParaRPr lang="en-GB" sz="1600" b="1" u="sng" dirty="0">
              <a:solidFill>
                <a:schemeClr val="bg2">
                  <a:lumMod val="50000"/>
                </a:schemeClr>
              </a:solidFill>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2DEDC70C-FD61-492E-8D3E-B3BB2A97F3A7}"/>
              </a:ext>
            </a:extLst>
          </p:cNvPr>
          <p:cNvSpPr/>
          <p:nvPr/>
        </p:nvSpPr>
        <p:spPr>
          <a:xfrm>
            <a:off x="5856114" y="3316917"/>
            <a:ext cx="1415267" cy="751744"/>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a:t>
            </a:r>
            <a:endParaRPr lang="en-US" sz="3200" b="1" dirty="0">
              <a:solidFill>
                <a:schemeClr val="tx1"/>
              </a:solidFill>
              <a:latin typeface="Century Gothic" panose="020B0502020202020204" pitchFamily="34" charset="0"/>
            </a:endParaRPr>
          </a:p>
        </p:txBody>
      </p:sp>
      <p:cxnSp>
        <p:nvCxnSpPr>
          <p:cNvPr id="11" name="Straight Arrow Connector 10">
            <a:extLst>
              <a:ext uri="{FF2B5EF4-FFF2-40B4-BE49-F238E27FC236}">
                <a16:creationId xmlns:a16="http://schemas.microsoft.com/office/drawing/2014/main" id="{6B08881D-AF7A-4E54-8946-D74009BCCCBA}"/>
              </a:ext>
            </a:extLst>
          </p:cNvPr>
          <p:cNvCxnSpPr>
            <a:cxnSpLocks/>
          </p:cNvCxnSpPr>
          <p:nvPr/>
        </p:nvCxnSpPr>
        <p:spPr>
          <a:xfrm flipH="1">
            <a:off x="2152953" y="3679141"/>
            <a:ext cx="1086347" cy="48442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D92FCEB3-DC50-4E81-B61C-3EC0C5D5DA04}"/>
              </a:ext>
            </a:extLst>
          </p:cNvPr>
          <p:cNvCxnSpPr>
            <a:cxnSpLocks/>
          </p:cNvCxnSpPr>
          <p:nvPr/>
        </p:nvCxnSpPr>
        <p:spPr>
          <a:xfrm>
            <a:off x="3239298" y="3679143"/>
            <a:ext cx="542611" cy="59782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15" name="Group 14">
            <a:extLst>
              <a:ext uri="{FF2B5EF4-FFF2-40B4-BE49-F238E27FC236}">
                <a16:creationId xmlns:a16="http://schemas.microsoft.com/office/drawing/2014/main" id="{A9080C23-22A1-4FF1-A099-0298A029DE4E}"/>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7FAB0DA1-5EC8-43A3-BD13-2ABF18D6C34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1" name="Picture 20" descr="A close up of a sign&#10;&#10;Description generated with high confidence">
              <a:extLst>
                <a:ext uri="{FF2B5EF4-FFF2-40B4-BE49-F238E27FC236}">
                  <a16:creationId xmlns:a16="http://schemas.microsoft.com/office/drawing/2014/main" id="{D315D42D-83D2-4C1C-BF98-F8B5366E80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96536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a:extLst>
              <a:ext uri="{FF2B5EF4-FFF2-40B4-BE49-F238E27FC236}">
                <a16:creationId xmlns:a16="http://schemas.microsoft.com/office/drawing/2014/main" id="{A7502716-E479-4BEB-A3ED-A991A7D61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3" name="Rectangle 12">
            <a:extLst>
              <a:ext uri="{FF2B5EF4-FFF2-40B4-BE49-F238E27FC236}">
                <a16:creationId xmlns:a16="http://schemas.microsoft.com/office/drawing/2014/main" id="{C56F3044-5E21-448C-984D-969DCB941E5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would the digital time be if it was 14 minutes later than the time shown on the clock?</a:t>
            </a:r>
          </a:p>
          <a:p>
            <a:pPr algn="ctr"/>
            <a:endParaRPr lang="en-GB" sz="1600" b="1" u="sng" dirty="0">
              <a:solidFill>
                <a:schemeClr val="bg2">
                  <a:lumMod val="50000"/>
                </a:schemeClr>
              </a:solidFill>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2DEDC70C-FD61-492E-8D3E-B3BB2A97F3A7}"/>
              </a:ext>
            </a:extLst>
          </p:cNvPr>
          <p:cNvSpPr/>
          <p:nvPr/>
        </p:nvSpPr>
        <p:spPr>
          <a:xfrm>
            <a:off x="5856114" y="3316917"/>
            <a:ext cx="1415267" cy="751744"/>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Century Gothic" panose="020B0502020202020204" pitchFamily="34" charset="0"/>
              </a:rPr>
              <a:t>04</a:t>
            </a:r>
            <a:r>
              <a:rPr lang="en-GB" sz="3200" b="1" dirty="0">
                <a:solidFill>
                  <a:schemeClr val="tx1"/>
                </a:solidFill>
                <a:latin typeface="Century Gothic" panose="020B0502020202020204" pitchFamily="34" charset="0"/>
              </a:rPr>
              <a:t>:</a:t>
            </a:r>
            <a:r>
              <a:rPr lang="en-GB" sz="3200" b="1" dirty="0">
                <a:solidFill>
                  <a:srgbClr val="FF0000"/>
                </a:solidFill>
                <a:latin typeface="Century Gothic" panose="020B0502020202020204" pitchFamily="34" charset="0"/>
              </a:rPr>
              <a:t>55</a:t>
            </a:r>
            <a:endParaRPr lang="en-US" sz="3200" b="1" dirty="0">
              <a:solidFill>
                <a:srgbClr val="FF0000"/>
              </a:solidFill>
              <a:latin typeface="Century Gothic" panose="020B0502020202020204" pitchFamily="34" charset="0"/>
            </a:endParaRPr>
          </a:p>
        </p:txBody>
      </p:sp>
      <p:cxnSp>
        <p:nvCxnSpPr>
          <p:cNvPr id="11" name="Straight Arrow Connector 10">
            <a:extLst>
              <a:ext uri="{FF2B5EF4-FFF2-40B4-BE49-F238E27FC236}">
                <a16:creationId xmlns:a16="http://schemas.microsoft.com/office/drawing/2014/main" id="{6B08881D-AF7A-4E54-8946-D74009BCCCBA}"/>
              </a:ext>
            </a:extLst>
          </p:cNvPr>
          <p:cNvCxnSpPr>
            <a:cxnSpLocks/>
          </p:cNvCxnSpPr>
          <p:nvPr/>
        </p:nvCxnSpPr>
        <p:spPr>
          <a:xfrm flipH="1">
            <a:off x="2152953" y="3679141"/>
            <a:ext cx="1086347" cy="48442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D92FCEB3-DC50-4E81-B61C-3EC0C5D5DA04}"/>
              </a:ext>
            </a:extLst>
          </p:cNvPr>
          <p:cNvCxnSpPr>
            <a:cxnSpLocks/>
          </p:cNvCxnSpPr>
          <p:nvPr/>
        </p:nvCxnSpPr>
        <p:spPr>
          <a:xfrm>
            <a:off x="3239298" y="3679143"/>
            <a:ext cx="542611" cy="59782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15" name="Group 14">
            <a:extLst>
              <a:ext uri="{FF2B5EF4-FFF2-40B4-BE49-F238E27FC236}">
                <a16:creationId xmlns:a16="http://schemas.microsoft.com/office/drawing/2014/main" id="{3797DA03-25BA-4596-A85F-24ECBA4B77F9}"/>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9784CECF-0F64-4233-A8B9-0AE74CABF49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1" name="Picture 20" descr="A close up of a sign&#10;&#10;Description generated with high confidence">
              <a:extLst>
                <a:ext uri="{FF2B5EF4-FFF2-40B4-BE49-F238E27FC236}">
                  <a16:creationId xmlns:a16="http://schemas.microsoft.com/office/drawing/2014/main" id="{2CD4C86E-3D9F-4AFD-9FC8-3B838B2DE6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193435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95A4CE22-FB99-455A-9FD6-FC742900A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30302"/>
            <a:ext cx="8913124" cy="6322100"/>
          </a:xfrm>
          <a:prstGeom prst="rect">
            <a:avLst/>
          </a:prstGeom>
        </p:spPr>
      </p:pic>
      <p:sp>
        <p:nvSpPr>
          <p:cNvPr id="14" name="Rectangle 13">
            <a:extLst>
              <a:ext uri="{FF2B5EF4-FFF2-40B4-BE49-F238E27FC236}">
                <a16:creationId xmlns:a16="http://schemas.microsoft.com/office/drawing/2014/main" id="{DEF0D15B-737D-41E7-A1EF-5788042D554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Grayson arrives at the dog show at the time shown on the analogue clock. He thinks he’s on time to watch agility.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why.</a:t>
            </a:r>
          </a:p>
        </p:txBody>
      </p:sp>
      <p:graphicFrame>
        <p:nvGraphicFramePr>
          <p:cNvPr id="15" name="Table 14">
            <a:extLst>
              <a:ext uri="{FF2B5EF4-FFF2-40B4-BE49-F238E27FC236}">
                <a16:creationId xmlns:a16="http://schemas.microsoft.com/office/drawing/2014/main" id="{3AFED3DE-B8EB-44BC-9523-60C4A858F5B6}"/>
              </a:ext>
            </a:extLst>
          </p:cNvPr>
          <p:cNvGraphicFramePr>
            <a:graphicFrameLocks noGrp="1"/>
          </p:cNvGraphicFramePr>
          <p:nvPr>
            <p:extLst>
              <p:ext uri="{D42A27DB-BD31-4B8C-83A1-F6EECF244321}">
                <p14:modId xmlns:p14="http://schemas.microsoft.com/office/powerpoint/2010/main" val="4009325646"/>
              </p:ext>
            </p:extLst>
          </p:nvPr>
        </p:nvGraphicFramePr>
        <p:xfrm>
          <a:off x="3035849" y="2294712"/>
          <a:ext cx="5439284" cy="2110092"/>
        </p:xfrm>
        <a:graphic>
          <a:graphicData uri="http://schemas.openxmlformats.org/drawingml/2006/table">
            <a:tbl>
              <a:tblPr firstRow="1" bandRow="1">
                <a:tableStyleId>{5940675A-B579-460E-94D1-54222C63F5DA}</a:tableStyleId>
              </a:tblPr>
              <a:tblGrid>
                <a:gridCol w="2719642">
                  <a:extLst>
                    <a:ext uri="{9D8B030D-6E8A-4147-A177-3AD203B41FA5}">
                      <a16:colId xmlns:a16="http://schemas.microsoft.com/office/drawing/2014/main" val="2052428441"/>
                    </a:ext>
                  </a:extLst>
                </a:gridCol>
                <a:gridCol w="2719642">
                  <a:extLst>
                    <a:ext uri="{9D8B030D-6E8A-4147-A177-3AD203B41FA5}">
                      <a16:colId xmlns:a16="http://schemas.microsoft.com/office/drawing/2014/main" val="1552832016"/>
                    </a:ext>
                  </a:extLst>
                </a:gridCol>
              </a:tblGrid>
              <a:tr h="527523">
                <a:tc>
                  <a:txBody>
                    <a:bodyPr/>
                    <a:lstStyle/>
                    <a:p>
                      <a:pPr algn="ctr"/>
                      <a:r>
                        <a:rPr lang="en-GB" sz="2000" b="1" dirty="0">
                          <a:latin typeface="Century Gothic" panose="020B0502020202020204" pitchFamily="34" charset="0"/>
                        </a:rPr>
                        <a:t>Event </a:t>
                      </a:r>
                      <a:endParaRPr lang="en-US" sz="2000" b="1" dirty="0">
                        <a:latin typeface="Century Gothic" panose="020B0502020202020204" pitchFamily="34" charset="0"/>
                      </a:endParaRPr>
                    </a:p>
                  </a:txBody>
                  <a:tcPr marL="131880" marR="131880" marT="65941" marB="65941" anchor="ctr">
                    <a:solidFill>
                      <a:schemeClr val="accent6">
                        <a:lumMod val="20000"/>
                        <a:lumOff val="80000"/>
                      </a:schemeClr>
                    </a:solidFill>
                  </a:tcPr>
                </a:tc>
                <a:tc>
                  <a:txBody>
                    <a:bodyPr/>
                    <a:lstStyle/>
                    <a:p>
                      <a:pPr algn="ctr"/>
                      <a:r>
                        <a:rPr lang="en-GB" sz="2000" b="1" dirty="0">
                          <a:latin typeface="Century Gothic" panose="020B0502020202020204" pitchFamily="34" charset="0"/>
                        </a:rPr>
                        <a:t>Start Time</a:t>
                      </a:r>
                      <a:endParaRPr lang="en-US" sz="2000" b="1" dirty="0">
                        <a:latin typeface="Century Gothic" panose="020B0502020202020204" pitchFamily="34" charset="0"/>
                      </a:endParaRPr>
                    </a:p>
                  </a:txBody>
                  <a:tcPr marL="131880" marR="131880" marT="65941" marB="65941" anchor="ctr">
                    <a:solidFill>
                      <a:schemeClr val="accent6">
                        <a:lumMod val="20000"/>
                        <a:lumOff val="80000"/>
                      </a:schemeClr>
                    </a:solidFill>
                  </a:tcPr>
                </a:tc>
                <a:extLst>
                  <a:ext uri="{0D108BD9-81ED-4DB2-BD59-A6C34878D82A}">
                    <a16:rowId xmlns:a16="http://schemas.microsoft.com/office/drawing/2014/main" val="591709225"/>
                  </a:ext>
                </a:extLst>
              </a:tr>
              <a:tr h="527523">
                <a:tc>
                  <a:txBody>
                    <a:bodyPr/>
                    <a:lstStyle/>
                    <a:p>
                      <a:r>
                        <a:rPr lang="en-GB" sz="2000" b="1" dirty="0">
                          <a:latin typeface="Century Gothic" panose="020B0502020202020204" pitchFamily="34" charset="0"/>
                        </a:rPr>
                        <a:t>Agility</a:t>
                      </a:r>
                      <a:endParaRPr lang="en-US" sz="2000" b="1" dirty="0">
                        <a:latin typeface="Century Gothic" panose="020B0502020202020204" pitchFamily="34" charset="0"/>
                      </a:endParaRPr>
                    </a:p>
                  </a:txBody>
                  <a:tcPr marL="131880" marR="131880" marT="65941" marB="65941" anchor="ctr">
                    <a:solidFill>
                      <a:schemeClr val="bg1"/>
                    </a:solidFill>
                  </a:tcPr>
                </a:tc>
                <a:tc>
                  <a:txBody>
                    <a:bodyPr/>
                    <a:lstStyle/>
                    <a:p>
                      <a:pPr algn="ctr"/>
                      <a:r>
                        <a:rPr lang="en-GB" sz="2000" b="1" dirty="0">
                          <a:latin typeface="Century Gothic" panose="020B0502020202020204" pitchFamily="34" charset="0"/>
                        </a:rPr>
                        <a:t>10:33am</a:t>
                      </a:r>
                      <a:endParaRPr lang="en-US" sz="2000" b="1" dirty="0">
                        <a:latin typeface="Century Gothic" panose="020B0502020202020204" pitchFamily="34" charset="0"/>
                      </a:endParaRPr>
                    </a:p>
                  </a:txBody>
                  <a:tcPr marL="131880" marR="131880" marT="65941" marB="65941" anchor="ctr">
                    <a:solidFill>
                      <a:schemeClr val="bg1"/>
                    </a:solidFill>
                  </a:tcPr>
                </a:tc>
                <a:extLst>
                  <a:ext uri="{0D108BD9-81ED-4DB2-BD59-A6C34878D82A}">
                    <a16:rowId xmlns:a16="http://schemas.microsoft.com/office/drawing/2014/main" val="1412693959"/>
                  </a:ext>
                </a:extLst>
              </a:tr>
              <a:tr h="527523">
                <a:tc>
                  <a:txBody>
                    <a:bodyPr/>
                    <a:lstStyle/>
                    <a:p>
                      <a:r>
                        <a:rPr lang="en-GB" sz="2000" b="1" dirty="0">
                          <a:latin typeface="Century Gothic" panose="020B0502020202020204" pitchFamily="34" charset="0"/>
                        </a:rPr>
                        <a:t>Best in show</a:t>
                      </a:r>
                      <a:endParaRPr lang="en-US" sz="2000" b="1" dirty="0">
                        <a:latin typeface="Century Gothic" panose="020B0502020202020204" pitchFamily="34" charset="0"/>
                      </a:endParaRPr>
                    </a:p>
                  </a:txBody>
                  <a:tcPr marL="131880" marR="131880" marT="65941" marB="65941" anchor="ctr">
                    <a:solidFill>
                      <a:schemeClr val="bg1"/>
                    </a:solidFill>
                  </a:tcPr>
                </a:tc>
                <a:tc>
                  <a:txBody>
                    <a:bodyPr/>
                    <a:lstStyle/>
                    <a:p>
                      <a:pPr algn="ctr"/>
                      <a:r>
                        <a:rPr lang="en-GB" sz="2000" b="1" dirty="0">
                          <a:latin typeface="Century Gothic" panose="020B0502020202020204" pitchFamily="34" charset="0"/>
                        </a:rPr>
                        <a:t>10:52am</a:t>
                      </a:r>
                      <a:endParaRPr lang="en-US" sz="2000" b="1" dirty="0">
                        <a:latin typeface="Century Gothic" panose="020B0502020202020204" pitchFamily="34" charset="0"/>
                      </a:endParaRPr>
                    </a:p>
                  </a:txBody>
                  <a:tcPr marL="131880" marR="131880" marT="65941" marB="65941" anchor="ctr">
                    <a:solidFill>
                      <a:schemeClr val="bg1"/>
                    </a:solidFill>
                  </a:tcPr>
                </a:tc>
                <a:extLst>
                  <a:ext uri="{0D108BD9-81ED-4DB2-BD59-A6C34878D82A}">
                    <a16:rowId xmlns:a16="http://schemas.microsoft.com/office/drawing/2014/main" val="508498951"/>
                  </a:ext>
                </a:extLst>
              </a:tr>
              <a:tr h="527523">
                <a:tc>
                  <a:txBody>
                    <a:bodyPr/>
                    <a:lstStyle/>
                    <a:p>
                      <a:r>
                        <a:rPr lang="en-GB" sz="2000" b="1" dirty="0">
                          <a:latin typeface="Century Gothic" panose="020B0502020202020204" pitchFamily="34" charset="0"/>
                        </a:rPr>
                        <a:t>Obedience </a:t>
                      </a:r>
                      <a:endParaRPr lang="en-US" sz="2000" b="1" dirty="0">
                        <a:latin typeface="Century Gothic" panose="020B0502020202020204" pitchFamily="34" charset="0"/>
                      </a:endParaRPr>
                    </a:p>
                  </a:txBody>
                  <a:tcPr marL="131880" marR="131880" marT="65941" marB="65941" anchor="ctr">
                    <a:solidFill>
                      <a:schemeClr val="bg1"/>
                    </a:solidFill>
                  </a:tcPr>
                </a:tc>
                <a:tc>
                  <a:txBody>
                    <a:bodyPr/>
                    <a:lstStyle/>
                    <a:p>
                      <a:pPr algn="ctr"/>
                      <a:r>
                        <a:rPr lang="en-GB" sz="2000" b="1" dirty="0">
                          <a:latin typeface="Century Gothic" panose="020B0502020202020204" pitchFamily="34" charset="0"/>
                        </a:rPr>
                        <a:t>11:16am </a:t>
                      </a:r>
                      <a:endParaRPr lang="en-US" sz="2000" b="1" dirty="0">
                        <a:latin typeface="Century Gothic" panose="020B0502020202020204" pitchFamily="34" charset="0"/>
                      </a:endParaRPr>
                    </a:p>
                  </a:txBody>
                  <a:tcPr marL="131880" marR="131880" marT="65941" marB="65941" anchor="ctr">
                    <a:solidFill>
                      <a:schemeClr val="bg1"/>
                    </a:solidFill>
                  </a:tcPr>
                </a:tc>
                <a:extLst>
                  <a:ext uri="{0D108BD9-81ED-4DB2-BD59-A6C34878D82A}">
                    <a16:rowId xmlns:a16="http://schemas.microsoft.com/office/drawing/2014/main" val="1486502861"/>
                  </a:ext>
                </a:extLst>
              </a:tr>
            </a:tbl>
          </a:graphicData>
        </a:graphic>
      </p:graphicFrame>
      <p:cxnSp>
        <p:nvCxnSpPr>
          <p:cNvPr id="20" name="Straight Arrow Connector 19">
            <a:extLst>
              <a:ext uri="{FF2B5EF4-FFF2-40B4-BE49-F238E27FC236}">
                <a16:creationId xmlns:a16="http://schemas.microsoft.com/office/drawing/2014/main" id="{1607A6F0-6157-42D8-B1AD-7DDD2A228C8E}"/>
              </a:ext>
            </a:extLst>
          </p:cNvPr>
          <p:cNvCxnSpPr>
            <a:cxnSpLocks/>
          </p:cNvCxnSpPr>
          <p:nvPr/>
        </p:nvCxnSpPr>
        <p:spPr>
          <a:xfrm flipH="1" flipV="1">
            <a:off x="1241907" y="2976451"/>
            <a:ext cx="367250" cy="41866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48552135-9F78-4689-874F-88B16D04082F}"/>
              </a:ext>
            </a:extLst>
          </p:cNvPr>
          <p:cNvCxnSpPr>
            <a:cxnSpLocks/>
          </p:cNvCxnSpPr>
          <p:nvPr/>
        </p:nvCxnSpPr>
        <p:spPr>
          <a:xfrm>
            <a:off x="1609157" y="3395112"/>
            <a:ext cx="619502" cy="68779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11" name="Group 10">
            <a:extLst>
              <a:ext uri="{FF2B5EF4-FFF2-40B4-BE49-F238E27FC236}">
                <a16:creationId xmlns:a16="http://schemas.microsoft.com/office/drawing/2014/main" id="{CFA0DA25-EE54-4C7F-9022-D3C43D1E81F3}"/>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0CCDEE05-A538-4A6A-BD77-51DA560EC84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9" name="Picture 18" descr="A close up of a sign&#10;&#10;Description generated with high confidence">
              <a:extLst>
                <a:ext uri="{FF2B5EF4-FFF2-40B4-BE49-F238E27FC236}">
                  <a16:creationId xmlns:a16="http://schemas.microsoft.com/office/drawing/2014/main" id="{15D8767A-4522-400F-AA8D-16A19D19D1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335087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95A4CE22-FB99-455A-9FD6-FC742900A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30302"/>
            <a:ext cx="8913124" cy="6322100"/>
          </a:xfrm>
          <a:prstGeom prst="rect">
            <a:avLst/>
          </a:prstGeom>
        </p:spPr>
      </p:pic>
      <p:sp>
        <p:nvSpPr>
          <p:cNvPr id="14" name="Rectangle 13">
            <a:extLst>
              <a:ext uri="{FF2B5EF4-FFF2-40B4-BE49-F238E27FC236}">
                <a16:creationId xmlns:a16="http://schemas.microsoft.com/office/drawing/2014/main" id="{DEF0D15B-737D-41E7-A1EF-5788042D554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Grayson arrives at the dog show at the time shown on the analogue clock. He thinks he’s on time to watch agility.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why.</a:t>
            </a:r>
          </a:p>
          <a:p>
            <a:r>
              <a:rPr lang="en-GB" sz="2000" b="1" dirty="0">
                <a:solidFill>
                  <a:schemeClr val="tx1"/>
                </a:solidFill>
                <a:latin typeface="Century Gothic" panose="020B0502020202020204" pitchFamily="34" charset="0"/>
              </a:rPr>
              <a:t>Grayson is on time to watch the agility as…</a:t>
            </a:r>
          </a:p>
          <a:p>
            <a:endParaRPr lang="en-GB" sz="2000" b="1" dirty="0">
              <a:solidFill>
                <a:schemeClr val="tx1"/>
              </a:solidFill>
              <a:latin typeface="Century Gothic" panose="020B0502020202020204" pitchFamily="34" charset="0"/>
            </a:endParaRPr>
          </a:p>
        </p:txBody>
      </p:sp>
      <p:graphicFrame>
        <p:nvGraphicFramePr>
          <p:cNvPr id="15" name="Table 14">
            <a:extLst>
              <a:ext uri="{FF2B5EF4-FFF2-40B4-BE49-F238E27FC236}">
                <a16:creationId xmlns:a16="http://schemas.microsoft.com/office/drawing/2014/main" id="{3AFED3DE-B8EB-44BC-9523-60C4A858F5B6}"/>
              </a:ext>
            </a:extLst>
          </p:cNvPr>
          <p:cNvGraphicFramePr>
            <a:graphicFrameLocks noGrp="1"/>
          </p:cNvGraphicFramePr>
          <p:nvPr>
            <p:extLst>
              <p:ext uri="{D42A27DB-BD31-4B8C-83A1-F6EECF244321}">
                <p14:modId xmlns:p14="http://schemas.microsoft.com/office/powerpoint/2010/main" val="807986787"/>
              </p:ext>
            </p:extLst>
          </p:nvPr>
        </p:nvGraphicFramePr>
        <p:xfrm>
          <a:off x="3035849" y="2294712"/>
          <a:ext cx="5439284" cy="2110092"/>
        </p:xfrm>
        <a:graphic>
          <a:graphicData uri="http://schemas.openxmlformats.org/drawingml/2006/table">
            <a:tbl>
              <a:tblPr firstRow="1" bandRow="1">
                <a:tableStyleId>{5940675A-B579-460E-94D1-54222C63F5DA}</a:tableStyleId>
              </a:tblPr>
              <a:tblGrid>
                <a:gridCol w="2719642">
                  <a:extLst>
                    <a:ext uri="{9D8B030D-6E8A-4147-A177-3AD203B41FA5}">
                      <a16:colId xmlns:a16="http://schemas.microsoft.com/office/drawing/2014/main" val="2052428441"/>
                    </a:ext>
                  </a:extLst>
                </a:gridCol>
                <a:gridCol w="2719642">
                  <a:extLst>
                    <a:ext uri="{9D8B030D-6E8A-4147-A177-3AD203B41FA5}">
                      <a16:colId xmlns:a16="http://schemas.microsoft.com/office/drawing/2014/main" val="1552832016"/>
                    </a:ext>
                  </a:extLst>
                </a:gridCol>
              </a:tblGrid>
              <a:tr h="527523">
                <a:tc>
                  <a:txBody>
                    <a:bodyPr/>
                    <a:lstStyle/>
                    <a:p>
                      <a:pPr algn="ctr"/>
                      <a:r>
                        <a:rPr lang="en-GB" sz="2000" b="1" dirty="0">
                          <a:latin typeface="Century Gothic" panose="020B0502020202020204" pitchFamily="34" charset="0"/>
                        </a:rPr>
                        <a:t>Event </a:t>
                      </a:r>
                      <a:endParaRPr lang="en-US" sz="2000" b="1" dirty="0">
                        <a:latin typeface="Century Gothic" panose="020B0502020202020204" pitchFamily="34" charset="0"/>
                      </a:endParaRPr>
                    </a:p>
                  </a:txBody>
                  <a:tcPr marL="131880" marR="131880" marT="65941" marB="65941" anchor="ctr">
                    <a:solidFill>
                      <a:schemeClr val="accent6">
                        <a:lumMod val="20000"/>
                        <a:lumOff val="80000"/>
                      </a:schemeClr>
                    </a:solidFill>
                  </a:tcPr>
                </a:tc>
                <a:tc>
                  <a:txBody>
                    <a:bodyPr/>
                    <a:lstStyle/>
                    <a:p>
                      <a:pPr algn="ctr"/>
                      <a:r>
                        <a:rPr lang="en-GB" sz="2000" b="1" dirty="0">
                          <a:latin typeface="Century Gothic" panose="020B0502020202020204" pitchFamily="34" charset="0"/>
                        </a:rPr>
                        <a:t>Start Time</a:t>
                      </a:r>
                      <a:endParaRPr lang="en-US" sz="2000" b="1" dirty="0">
                        <a:latin typeface="Century Gothic" panose="020B0502020202020204" pitchFamily="34" charset="0"/>
                      </a:endParaRPr>
                    </a:p>
                  </a:txBody>
                  <a:tcPr marL="131880" marR="131880" marT="65941" marB="65941" anchor="ctr">
                    <a:solidFill>
                      <a:schemeClr val="accent6">
                        <a:lumMod val="20000"/>
                        <a:lumOff val="80000"/>
                      </a:schemeClr>
                    </a:solidFill>
                  </a:tcPr>
                </a:tc>
                <a:extLst>
                  <a:ext uri="{0D108BD9-81ED-4DB2-BD59-A6C34878D82A}">
                    <a16:rowId xmlns:a16="http://schemas.microsoft.com/office/drawing/2014/main" val="591709225"/>
                  </a:ext>
                </a:extLst>
              </a:tr>
              <a:tr h="527523">
                <a:tc>
                  <a:txBody>
                    <a:bodyPr/>
                    <a:lstStyle/>
                    <a:p>
                      <a:r>
                        <a:rPr lang="en-GB" sz="2000" b="1" dirty="0">
                          <a:latin typeface="Century Gothic" panose="020B0502020202020204" pitchFamily="34" charset="0"/>
                        </a:rPr>
                        <a:t>Agility</a:t>
                      </a:r>
                      <a:endParaRPr lang="en-US" sz="2000" b="1" dirty="0">
                        <a:latin typeface="Century Gothic" panose="020B0502020202020204" pitchFamily="34" charset="0"/>
                      </a:endParaRPr>
                    </a:p>
                  </a:txBody>
                  <a:tcPr marL="131880" marR="131880" marT="65941" marB="65941" anchor="ctr">
                    <a:solidFill>
                      <a:schemeClr val="bg1"/>
                    </a:solidFill>
                  </a:tcPr>
                </a:tc>
                <a:tc>
                  <a:txBody>
                    <a:bodyPr/>
                    <a:lstStyle/>
                    <a:p>
                      <a:pPr algn="ctr"/>
                      <a:r>
                        <a:rPr lang="en-GB" sz="2000" b="1" dirty="0">
                          <a:latin typeface="Century Gothic" panose="020B0502020202020204" pitchFamily="34" charset="0"/>
                        </a:rPr>
                        <a:t>10:33am</a:t>
                      </a:r>
                      <a:endParaRPr lang="en-US" sz="2000" b="1" dirty="0">
                        <a:latin typeface="Century Gothic" panose="020B0502020202020204" pitchFamily="34" charset="0"/>
                      </a:endParaRPr>
                    </a:p>
                  </a:txBody>
                  <a:tcPr marL="131880" marR="131880" marT="65941" marB="65941" anchor="ctr">
                    <a:solidFill>
                      <a:schemeClr val="bg1"/>
                    </a:solidFill>
                  </a:tcPr>
                </a:tc>
                <a:extLst>
                  <a:ext uri="{0D108BD9-81ED-4DB2-BD59-A6C34878D82A}">
                    <a16:rowId xmlns:a16="http://schemas.microsoft.com/office/drawing/2014/main" val="1412693959"/>
                  </a:ext>
                </a:extLst>
              </a:tr>
              <a:tr h="527523">
                <a:tc>
                  <a:txBody>
                    <a:bodyPr/>
                    <a:lstStyle/>
                    <a:p>
                      <a:r>
                        <a:rPr lang="en-GB" sz="2000" b="1" dirty="0">
                          <a:latin typeface="Century Gothic" panose="020B0502020202020204" pitchFamily="34" charset="0"/>
                        </a:rPr>
                        <a:t>Best in show</a:t>
                      </a:r>
                      <a:endParaRPr lang="en-US" sz="2000" b="1" dirty="0">
                        <a:latin typeface="Century Gothic" panose="020B0502020202020204" pitchFamily="34" charset="0"/>
                      </a:endParaRPr>
                    </a:p>
                  </a:txBody>
                  <a:tcPr marL="131880" marR="131880" marT="65941" marB="65941" anchor="ctr">
                    <a:solidFill>
                      <a:schemeClr val="bg1"/>
                    </a:solidFill>
                  </a:tcPr>
                </a:tc>
                <a:tc>
                  <a:txBody>
                    <a:bodyPr/>
                    <a:lstStyle/>
                    <a:p>
                      <a:pPr algn="ctr"/>
                      <a:r>
                        <a:rPr lang="en-GB" sz="2000" b="1" dirty="0">
                          <a:latin typeface="Century Gothic" panose="020B0502020202020204" pitchFamily="34" charset="0"/>
                        </a:rPr>
                        <a:t>10:52am</a:t>
                      </a:r>
                      <a:endParaRPr lang="en-US" sz="2000" b="1" dirty="0">
                        <a:latin typeface="Century Gothic" panose="020B0502020202020204" pitchFamily="34" charset="0"/>
                      </a:endParaRPr>
                    </a:p>
                  </a:txBody>
                  <a:tcPr marL="131880" marR="131880" marT="65941" marB="65941" anchor="ctr">
                    <a:solidFill>
                      <a:schemeClr val="bg1"/>
                    </a:solidFill>
                  </a:tcPr>
                </a:tc>
                <a:extLst>
                  <a:ext uri="{0D108BD9-81ED-4DB2-BD59-A6C34878D82A}">
                    <a16:rowId xmlns:a16="http://schemas.microsoft.com/office/drawing/2014/main" val="508498951"/>
                  </a:ext>
                </a:extLst>
              </a:tr>
              <a:tr h="527523">
                <a:tc>
                  <a:txBody>
                    <a:bodyPr/>
                    <a:lstStyle/>
                    <a:p>
                      <a:r>
                        <a:rPr lang="en-GB" sz="2000" b="1" dirty="0">
                          <a:latin typeface="Century Gothic" panose="020B0502020202020204" pitchFamily="34" charset="0"/>
                        </a:rPr>
                        <a:t>Obedience </a:t>
                      </a:r>
                      <a:endParaRPr lang="en-US" sz="2000" b="1" dirty="0">
                        <a:latin typeface="Century Gothic" panose="020B0502020202020204" pitchFamily="34" charset="0"/>
                      </a:endParaRPr>
                    </a:p>
                  </a:txBody>
                  <a:tcPr marL="131880" marR="131880" marT="65941" marB="65941" anchor="ctr">
                    <a:solidFill>
                      <a:schemeClr val="bg1"/>
                    </a:solidFill>
                  </a:tcPr>
                </a:tc>
                <a:tc>
                  <a:txBody>
                    <a:bodyPr/>
                    <a:lstStyle/>
                    <a:p>
                      <a:pPr algn="ctr"/>
                      <a:r>
                        <a:rPr lang="en-GB" sz="2000" b="1" dirty="0">
                          <a:latin typeface="Century Gothic" panose="020B0502020202020204" pitchFamily="34" charset="0"/>
                        </a:rPr>
                        <a:t>11:16am </a:t>
                      </a:r>
                      <a:endParaRPr lang="en-US" sz="2000" b="1" dirty="0">
                        <a:latin typeface="Century Gothic" panose="020B0502020202020204" pitchFamily="34" charset="0"/>
                      </a:endParaRPr>
                    </a:p>
                  </a:txBody>
                  <a:tcPr marL="131880" marR="131880" marT="65941" marB="65941" anchor="ctr">
                    <a:solidFill>
                      <a:schemeClr val="bg1"/>
                    </a:solidFill>
                  </a:tcPr>
                </a:tc>
                <a:extLst>
                  <a:ext uri="{0D108BD9-81ED-4DB2-BD59-A6C34878D82A}">
                    <a16:rowId xmlns:a16="http://schemas.microsoft.com/office/drawing/2014/main" val="1486502861"/>
                  </a:ext>
                </a:extLst>
              </a:tr>
            </a:tbl>
          </a:graphicData>
        </a:graphic>
      </p:graphicFrame>
      <p:cxnSp>
        <p:nvCxnSpPr>
          <p:cNvPr id="20" name="Straight Arrow Connector 19">
            <a:extLst>
              <a:ext uri="{FF2B5EF4-FFF2-40B4-BE49-F238E27FC236}">
                <a16:creationId xmlns:a16="http://schemas.microsoft.com/office/drawing/2014/main" id="{1607A6F0-6157-42D8-B1AD-7DDD2A228C8E}"/>
              </a:ext>
            </a:extLst>
          </p:cNvPr>
          <p:cNvCxnSpPr>
            <a:cxnSpLocks/>
          </p:cNvCxnSpPr>
          <p:nvPr/>
        </p:nvCxnSpPr>
        <p:spPr>
          <a:xfrm flipH="1" flipV="1">
            <a:off x="1241907" y="2976451"/>
            <a:ext cx="367250" cy="41866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48552135-9F78-4689-874F-88B16D04082F}"/>
              </a:ext>
            </a:extLst>
          </p:cNvPr>
          <p:cNvCxnSpPr>
            <a:cxnSpLocks/>
          </p:cNvCxnSpPr>
          <p:nvPr/>
        </p:nvCxnSpPr>
        <p:spPr>
          <a:xfrm>
            <a:off x="1609157" y="3395112"/>
            <a:ext cx="619502" cy="68779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11" name="Group 10">
            <a:extLst>
              <a:ext uri="{FF2B5EF4-FFF2-40B4-BE49-F238E27FC236}">
                <a16:creationId xmlns:a16="http://schemas.microsoft.com/office/drawing/2014/main" id="{E63BAC41-216F-4452-9337-0AAD27FCEA28}"/>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1AE4E325-D94B-487C-918F-CB00B704549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9" name="Picture 18" descr="A close up of a sign&#10;&#10;Description generated with high confidence">
              <a:extLst>
                <a:ext uri="{FF2B5EF4-FFF2-40B4-BE49-F238E27FC236}">
                  <a16:creationId xmlns:a16="http://schemas.microsoft.com/office/drawing/2014/main" id="{ED805C26-5BDA-402A-8E9B-53613D6C4F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590513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95A4CE22-FB99-455A-9FD6-FC742900A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30302"/>
            <a:ext cx="8913124" cy="6322100"/>
          </a:xfrm>
          <a:prstGeom prst="rect">
            <a:avLst/>
          </a:prstGeom>
        </p:spPr>
      </p:pic>
      <p:sp>
        <p:nvSpPr>
          <p:cNvPr id="14" name="Rectangle 13">
            <a:extLst>
              <a:ext uri="{FF2B5EF4-FFF2-40B4-BE49-F238E27FC236}">
                <a16:creationId xmlns:a16="http://schemas.microsoft.com/office/drawing/2014/main" id="{DEF0D15B-737D-41E7-A1EF-5788042D554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Grayson arrives at the dog show at the time shown on the analogue clock. He thinks he’s on time to watch agility.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why.</a:t>
            </a:r>
          </a:p>
          <a:p>
            <a:r>
              <a:rPr lang="en-GB" sz="2000" b="1" dirty="0">
                <a:solidFill>
                  <a:srgbClr val="FF0000"/>
                </a:solidFill>
                <a:latin typeface="Century Gothic" panose="020B0502020202020204" pitchFamily="34" charset="0"/>
              </a:rPr>
              <a:t>Grayson is on time to watch the agility as he is 10 minutes early.</a:t>
            </a:r>
          </a:p>
          <a:p>
            <a:endParaRPr lang="en-GB" sz="2000" b="1" dirty="0">
              <a:solidFill>
                <a:schemeClr val="tx1"/>
              </a:solidFill>
              <a:latin typeface="Century Gothic" panose="020B0502020202020204" pitchFamily="34" charset="0"/>
            </a:endParaRPr>
          </a:p>
        </p:txBody>
      </p:sp>
      <p:graphicFrame>
        <p:nvGraphicFramePr>
          <p:cNvPr id="15" name="Table 14">
            <a:extLst>
              <a:ext uri="{FF2B5EF4-FFF2-40B4-BE49-F238E27FC236}">
                <a16:creationId xmlns:a16="http://schemas.microsoft.com/office/drawing/2014/main" id="{3AFED3DE-B8EB-44BC-9523-60C4A858F5B6}"/>
              </a:ext>
            </a:extLst>
          </p:cNvPr>
          <p:cNvGraphicFramePr>
            <a:graphicFrameLocks noGrp="1"/>
          </p:cNvGraphicFramePr>
          <p:nvPr>
            <p:extLst>
              <p:ext uri="{D42A27DB-BD31-4B8C-83A1-F6EECF244321}">
                <p14:modId xmlns:p14="http://schemas.microsoft.com/office/powerpoint/2010/main" val="2395279839"/>
              </p:ext>
            </p:extLst>
          </p:nvPr>
        </p:nvGraphicFramePr>
        <p:xfrm>
          <a:off x="3035849" y="2294712"/>
          <a:ext cx="5439284" cy="2110092"/>
        </p:xfrm>
        <a:graphic>
          <a:graphicData uri="http://schemas.openxmlformats.org/drawingml/2006/table">
            <a:tbl>
              <a:tblPr firstRow="1" bandRow="1">
                <a:tableStyleId>{5940675A-B579-460E-94D1-54222C63F5DA}</a:tableStyleId>
              </a:tblPr>
              <a:tblGrid>
                <a:gridCol w="2719642">
                  <a:extLst>
                    <a:ext uri="{9D8B030D-6E8A-4147-A177-3AD203B41FA5}">
                      <a16:colId xmlns:a16="http://schemas.microsoft.com/office/drawing/2014/main" val="2052428441"/>
                    </a:ext>
                  </a:extLst>
                </a:gridCol>
                <a:gridCol w="2719642">
                  <a:extLst>
                    <a:ext uri="{9D8B030D-6E8A-4147-A177-3AD203B41FA5}">
                      <a16:colId xmlns:a16="http://schemas.microsoft.com/office/drawing/2014/main" val="1552832016"/>
                    </a:ext>
                  </a:extLst>
                </a:gridCol>
              </a:tblGrid>
              <a:tr h="527523">
                <a:tc>
                  <a:txBody>
                    <a:bodyPr/>
                    <a:lstStyle/>
                    <a:p>
                      <a:pPr algn="ctr"/>
                      <a:r>
                        <a:rPr lang="en-GB" sz="2000" b="1" dirty="0">
                          <a:latin typeface="Century Gothic" panose="020B0502020202020204" pitchFamily="34" charset="0"/>
                        </a:rPr>
                        <a:t>Event </a:t>
                      </a:r>
                      <a:endParaRPr lang="en-US" sz="2000" b="1" dirty="0">
                        <a:latin typeface="Century Gothic" panose="020B0502020202020204" pitchFamily="34" charset="0"/>
                      </a:endParaRPr>
                    </a:p>
                  </a:txBody>
                  <a:tcPr marL="131880" marR="131880" marT="65941" marB="65941" anchor="ctr">
                    <a:solidFill>
                      <a:schemeClr val="accent6">
                        <a:lumMod val="20000"/>
                        <a:lumOff val="80000"/>
                      </a:schemeClr>
                    </a:solidFill>
                  </a:tcPr>
                </a:tc>
                <a:tc>
                  <a:txBody>
                    <a:bodyPr/>
                    <a:lstStyle/>
                    <a:p>
                      <a:pPr algn="ctr"/>
                      <a:r>
                        <a:rPr lang="en-GB" sz="2000" b="1" dirty="0">
                          <a:latin typeface="Century Gothic" panose="020B0502020202020204" pitchFamily="34" charset="0"/>
                        </a:rPr>
                        <a:t>Start Time</a:t>
                      </a:r>
                      <a:endParaRPr lang="en-US" sz="2000" b="1" dirty="0">
                        <a:latin typeface="Century Gothic" panose="020B0502020202020204" pitchFamily="34" charset="0"/>
                      </a:endParaRPr>
                    </a:p>
                  </a:txBody>
                  <a:tcPr marL="131880" marR="131880" marT="65941" marB="65941" anchor="ctr">
                    <a:solidFill>
                      <a:schemeClr val="accent6">
                        <a:lumMod val="20000"/>
                        <a:lumOff val="80000"/>
                      </a:schemeClr>
                    </a:solidFill>
                  </a:tcPr>
                </a:tc>
                <a:extLst>
                  <a:ext uri="{0D108BD9-81ED-4DB2-BD59-A6C34878D82A}">
                    <a16:rowId xmlns:a16="http://schemas.microsoft.com/office/drawing/2014/main" val="591709225"/>
                  </a:ext>
                </a:extLst>
              </a:tr>
              <a:tr h="527523">
                <a:tc>
                  <a:txBody>
                    <a:bodyPr/>
                    <a:lstStyle/>
                    <a:p>
                      <a:r>
                        <a:rPr lang="en-GB" sz="2000" b="1" dirty="0">
                          <a:latin typeface="Century Gothic" panose="020B0502020202020204" pitchFamily="34" charset="0"/>
                        </a:rPr>
                        <a:t>Agility</a:t>
                      </a:r>
                      <a:endParaRPr lang="en-US" sz="2000" b="1" dirty="0">
                        <a:latin typeface="Century Gothic" panose="020B0502020202020204" pitchFamily="34" charset="0"/>
                      </a:endParaRPr>
                    </a:p>
                  </a:txBody>
                  <a:tcPr marL="131880" marR="131880" marT="65941" marB="65941" anchor="ctr">
                    <a:solidFill>
                      <a:schemeClr val="bg1"/>
                    </a:solidFill>
                  </a:tcPr>
                </a:tc>
                <a:tc>
                  <a:txBody>
                    <a:bodyPr/>
                    <a:lstStyle/>
                    <a:p>
                      <a:pPr algn="ctr"/>
                      <a:r>
                        <a:rPr lang="en-GB" sz="2000" b="1" dirty="0">
                          <a:latin typeface="Century Gothic" panose="020B0502020202020204" pitchFamily="34" charset="0"/>
                        </a:rPr>
                        <a:t>10:33am</a:t>
                      </a:r>
                      <a:endParaRPr lang="en-US" sz="2000" b="1" dirty="0">
                        <a:latin typeface="Century Gothic" panose="020B0502020202020204" pitchFamily="34" charset="0"/>
                      </a:endParaRPr>
                    </a:p>
                  </a:txBody>
                  <a:tcPr marL="131880" marR="131880" marT="65941" marB="65941" anchor="ctr">
                    <a:solidFill>
                      <a:schemeClr val="bg1"/>
                    </a:solidFill>
                  </a:tcPr>
                </a:tc>
                <a:extLst>
                  <a:ext uri="{0D108BD9-81ED-4DB2-BD59-A6C34878D82A}">
                    <a16:rowId xmlns:a16="http://schemas.microsoft.com/office/drawing/2014/main" val="1412693959"/>
                  </a:ext>
                </a:extLst>
              </a:tr>
              <a:tr h="527523">
                <a:tc>
                  <a:txBody>
                    <a:bodyPr/>
                    <a:lstStyle/>
                    <a:p>
                      <a:r>
                        <a:rPr lang="en-GB" sz="2000" b="1" dirty="0">
                          <a:latin typeface="Century Gothic" panose="020B0502020202020204" pitchFamily="34" charset="0"/>
                        </a:rPr>
                        <a:t>Best in show</a:t>
                      </a:r>
                      <a:endParaRPr lang="en-US" sz="2000" b="1" dirty="0">
                        <a:latin typeface="Century Gothic" panose="020B0502020202020204" pitchFamily="34" charset="0"/>
                      </a:endParaRPr>
                    </a:p>
                  </a:txBody>
                  <a:tcPr marL="131880" marR="131880" marT="65941" marB="65941" anchor="ctr">
                    <a:solidFill>
                      <a:schemeClr val="bg1"/>
                    </a:solidFill>
                  </a:tcPr>
                </a:tc>
                <a:tc>
                  <a:txBody>
                    <a:bodyPr/>
                    <a:lstStyle/>
                    <a:p>
                      <a:pPr algn="ctr"/>
                      <a:r>
                        <a:rPr lang="en-GB" sz="2000" b="1" dirty="0">
                          <a:latin typeface="Century Gothic" panose="020B0502020202020204" pitchFamily="34" charset="0"/>
                        </a:rPr>
                        <a:t>10:52am</a:t>
                      </a:r>
                      <a:endParaRPr lang="en-US" sz="2000" b="1" dirty="0">
                        <a:latin typeface="Century Gothic" panose="020B0502020202020204" pitchFamily="34" charset="0"/>
                      </a:endParaRPr>
                    </a:p>
                  </a:txBody>
                  <a:tcPr marL="131880" marR="131880" marT="65941" marB="65941" anchor="ctr">
                    <a:solidFill>
                      <a:schemeClr val="bg1"/>
                    </a:solidFill>
                  </a:tcPr>
                </a:tc>
                <a:extLst>
                  <a:ext uri="{0D108BD9-81ED-4DB2-BD59-A6C34878D82A}">
                    <a16:rowId xmlns:a16="http://schemas.microsoft.com/office/drawing/2014/main" val="508498951"/>
                  </a:ext>
                </a:extLst>
              </a:tr>
              <a:tr h="527523">
                <a:tc>
                  <a:txBody>
                    <a:bodyPr/>
                    <a:lstStyle/>
                    <a:p>
                      <a:r>
                        <a:rPr lang="en-GB" sz="2000" b="1" dirty="0">
                          <a:latin typeface="Century Gothic" panose="020B0502020202020204" pitchFamily="34" charset="0"/>
                        </a:rPr>
                        <a:t>Obedience </a:t>
                      </a:r>
                      <a:endParaRPr lang="en-US" sz="2000" b="1" dirty="0">
                        <a:latin typeface="Century Gothic" panose="020B0502020202020204" pitchFamily="34" charset="0"/>
                      </a:endParaRPr>
                    </a:p>
                  </a:txBody>
                  <a:tcPr marL="131880" marR="131880" marT="65941" marB="65941" anchor="ctr">
                    <a:solidFill>
                      <a:schemeClr val="bg1"/>
                    </a:solidFill>
                  </a:tcPr>
                </a:tc>
                <a:tc>
                  <a:txBody>
                    <a:bodyPr/>
                    <a:lstStyle/>
                    <a:p>
                      <a:pPr algn="ctr"/>
                      <a:r>
                        <a:rPr lang="en-GB" sz="2000" b="1" dirty="0">
                          <a:latin typeface="Century Gothic" panose="020B0502020202020204" pitchFamily="34" charset="0"/>
                        </a:rPr>
                        <a:t>11:16am </a:t>
                      </a:r>
                      <a:endParaRPr lang="en-US" sz="2000" b="1" dirty="0">
                        <a:latin typeface="Century Gothic" panose="020B0502020202020204" pitchFamily="34" charset="0"/>
                      </a:endParaRPr>
                    </a:p>
                  </a:txBody>
                  <a:tcPr marL="131880" marR="131880" marT="65941" marB="65941" anchor="ctr">
                    <a:solidFill>
                      <a:schemeClr val="bg1"/>
                    </a:solidFill>
                  </a:tcPr>
                </a:tc>
                <a:extLst>
                  <a:ext uri="{0D108BD9-81ED-4DB2-BD59-A6C34878D82A}">
                    <a16:rowId xmlns:a16="http://schemas.microsoft.com/office/drawing/2014/main" val="1486502861"/>
                  </a:ext>
                </a:extLst>
              </a:tr>
            </a:tbl>
          </a:graphicData>
        </a:graphic>
      </p:graphicFrame>
      <p:cxnSp>
        <p:nvCxnSpPr>
          <p:cNvPr id="20" name="Straight Arrow Connector 19">
            <a:extLst>
              <a:ext uri="{FF2B5EF4-FFF2-40B4-BE49-F238E27FC236}">
                <a16:creationId xmlns:a16="http://schemas.microsoft.com/office/drawing/2014/main" id="{1607A6F0-6157-42D8-B1AD-7DDD2A228C8E}"/>
              </a:ext>
            </a:extLst>
          </p:cNvPr>
          <p:cNvCxnSpPr>
            <a:cxnSpLocks/>
          </p:cNvCxnSpPr>
          <p:nvPr/>
        </p:nvCxnSpPr>
        <p:spPr>
          <a:xfrm flipH="1" flipV="1">
            <a:off x="1241907" y="2976451"/>
            <a:ext cx="367250" cy="41866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48552135-9F78-4689-874F-88B16D04082F}"/>
              </a:ext>
            </a:extLst>
          </p:cNvPr>
          <p:cNvCxnSpPr>
            <a:cxnSpLocks/>
          </p:cNvCxnSpPr>
          <p:nvPr/>
        </p:nvCxnSpPr>
        <p:spPr>
          <a:xfrm>
            <a:off x="1609157" y="3395112"/>
            <a:ext cx="619502" cy="68779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11" name="Group 10">
            <a:extLst>
              <a:ext uri="{FF2B5EF4-FFF2-40B4-BE49-F238E27FC236}">
                <a16:creationId xmlns:a16="http://schemas.microsoft.com/office/drawing/2014/main" id="{B4053286-0827-4559-B886-57AD785B7F8E}"/>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54C07A49-0C7D-4306-A641-EFEFAA89DC8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9" name="Picture 18" descr="A close up of a sign&#10;&#10;Description generated with high confidence">
              <a:extLst>
                <a:ext uri="{FF2B5EF4-FFF2-40B4-BE49-F238E27FC236}">
                  <a16:creationId xmlns:a16="http://schemas.microsoft.com/office/drawing/2014/main" id="{3C717946-F4F6-4501-95F6-058B0501A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527727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AutoShape 2" descr="data:image/png;base64,%20iVBORw0KGgoAAAANSUhEUgAAAEgAAABlCAYAAAGZ2JU5AAAAAXNSR0IArs4c6QAAAARnQU1BAACxjwv8YQUAAAAJcEhZcwAADsMAAA7DAcdvqGQAABhtSURBVGhD7ZsJeBRVtoBPbb2nyb4SSCCAbCpJQEwCAQVkUAQVgiAgDozrGx1HJajviYzjE1FH38OZ0RllWBwdDYsoOiw6DLKIBHRQAREFBIEkZCe91XLrnVtdHdNJd6e7Q8L73sv/fdVdd6lbp84999ylbkHUXDsq/w/6qQaj/2uMK8hfxbLMXD0IW3eVa+msFtKhGa4d0BNm5uWAqqowoSj/NS1eS9UhKkBOoh1izUa4u2gwlrR/AY33y3RX0WW5LMNAk8cN9D8o6xfNufrdx+YTPajhVxLlrcaMPeZ9dczesVPw5l7aZPIxcvvG5vv5Zfp42cPa1aK/ZvwzXbvweSb76/PL90gJeoyXNrerUBvGVCi1g/VgVzChMK9UP9Xwe4wJRcObdcOgxrfs3OdfwRMKR1xB/2fl9YOCPqlaBftozrR1976D92Cl9jAbYGh6glaSjzYqULAEGnnn1QMf9MYEYEPp3MYNj97+pB7U8Ctpx+jJF5oOyzFvNqQt1qM0/DKdyrX3109h/cLbf6Gf+mcynhGrZF0rvNm0XDsJRGnxAvWRUfMVPajR5umqoL7mPDTpoUuBv5kGgNY5chhraRANEwLDP9pTvl9LbEHQgloaTUBkud/WvV98p4dCF3RX4aA2bZ1jGXj5k68hJT1z4pp31m/Ro9tq28dteX0gb9o8+Fv5IT0GwFo4GZJH3QglV/aGloVQQupo3aJ5+/FOedWNLhAlBdITbPQCMnXpSk7P0kzIgigl9z1GZjQdY5gYA7wNWfD2y08HvCboo1E2PjQXK4wwzloBrN+4sMYUWD9v2mo92Y+gBa0vnbNoygur29z95pVr525YdPsFPdhMu4+2sOiOcobj8jmGxRpXlGW7Xuf1JD9CPhpl2a6/DB8znv9w7EhX4phrmXv16G46i0GDBhnGF+R/rQcDErL6rxs1QkSLFPQgYLfgkBml4B+7vvhSj2kmaEGh3Ija6LFt+/JLhx7UCGhH44vyT+unAeHjLG2ccRCDZNLor8CxMCIrBW7NzYFr+veEyzO8Xbqi+Dl+jYAFMapa70G3seDqgZDXMxHiLEYYkNwDCrNTIdVu0XP5E7AgHN08taBgIMh07NQCFxZeMqwvpPfMPKJHNROwoPuKhjgsBh42HDoFxoQULY43meH17eXg8YgwuXdMLy2yBUFrbf2ieZWYmEzPax0OiLdaafUDz3Mw+ekVba4Lomz0O0tXpvhyO5wKaA+JHYFblIZrka0IKpEPlGwTdhzXK4QcvfnZ1QPxgoD2FVQiyvS7S3++7Xz89SqawelDyoDpdy3cqie1IWRBV9TXv15tNEDCrmrY2bsXpIqecZ8UT56tJ/sRtKANj96xnM/qOU8PalRbzHtrChNe1oN+BC2IEHLfgYZ6vxaPAzEFO5ITetCPoAUxoK7wsLZzelBDJXCKE9hb9aAfAQta92DJFZzZ/jGAUwtLejaCVVZ3+vsfNi259y0togXtVv+i0QvUjAHZvzpz9MRLSz95LWj+oI/mQ8VLzxz7bi/9D0W7BY0slMjSf/7ls7FjQg+X2i3ovZ0eLc/b2x0w6/rr47TIbrppSbsNJBRjr8rNE3h2mcqoH8Sm9fmvhrMncE70U5HY2b+7bff+m/RgWEQs0ISRI3NUXt7FqMw3eHWxHh0UOm2gU01ZlOZt2/v5Kj06KG1G76G4bmRuLnBqGd4gC4XJ0qNDQps5agpYjpualZnKnDh97p/elMC02/BbQjhuJT7uQD3oB51TE/3w0dLnUKEMPL947NXDeutRAQm7ysYX5t3FstwrtGAFxyfThvWBVBsObrAEWkhrh+eLa/RIsOHL4+D0yFo89h0ntu4+0McbaEvYGirYfcOf6T/VwG3D+0Ga3QofHzsLHxz+IeAooMEtwu7jFWAWOJh/1WU4yPIuJhGVCWlHYQu0BJaQGIHt+cvRQyHObISTDW5QWBYy+w+C1iNJqsWjagycq6uDuthe2kPcX3w5zLiy77Mf7dm/RM8WkIhs6NarsmMuuN3aDTOtHJTcNgdmlZQ0t4yapibwyN6qmVqUDzfNmA2Dk2JQgww04GAv1mbK0RJDEHGzp6xdOG+xwDFPtjRgWSHQ4PKAxSiAkePoOqOegjdRoX7qsyvD6gmjEsgHDirfEThuOs5vtTAVj/odrZnjP8Gpiixxo6Y//3qbmU8wOiQQZdr8B+P7VzeMze0nDXcpcqnRYKys/77hnr+nDFA2/H7pe3q2sIlaoM+GT01YnjegwsMy2tR/1rFjYHW6gPA8vDpkMPCoJR5Vdt/JE38r+vvbM7WLwiAio/axtuC65y4Y5epRlZXN6xBNJiOYBB4YPHyF9nQ7QXY6b91YPLlej2qXqARii1KmNhYk/n5zYlKeHhWQ4ybz7sQxphjbNRk91i6aFdQZtiRigdYtnk3nbBk3L1v5b4oBKryxQcBhwJAlZU31TucvOMbwWz02JBELxLq500az2fzO9OntdswqqNosn7dYbOgdZ64tnfuAlhCCiAXqO2riYgUak0rKypSNLz93jhcVNy8RKFdi4e98BmwjiSDg3NsoqyDw3Bf0mimLX3nJmpD0ZErvgQFX41rS4Wa/cPSC7ehyxtBzWWVGGBl2n4KdiUpUZdnOwItvoYjKqFvCgvoVi5Un0NalSoqsyiIN8wauUc8SER0WaOknr98/6HLRNXK46/3ndq78fHyBmD7iKoB+gxyT9CzddNNNN6HosKduyXWFeWNUwryIHrJRYdhffLyr/Fs9KWw6JND4grxXVYbNUgh/J8N6bhBY/mU6fKXQMXVjJW/fc3RPmxdAoYhaoHEF+a/gTe+i53hvKgeO5X+CzucVRf5vPNvC2xs+3rz5O4+eFJKIBRpfNOKPeP9JQEgyqsGkRwfE9z4bpf3Bw1lyduzYoU9fgxNFX6ZSrfRqTxgKVZtehb0NUtMzWmQ7RCTQuMLch/GZo6pmlYFbJuTnZ+rBoIQt0LUFw2bwLP+cHowYlmGzwcS8ogeDErZALGs42Xp1uKUR+5ZiWs5mW0MU4tJPgxK2+scVjfgQB2M/04PaksyUoVlQ0eiE9FgrWA082gveFNO+O18P6T2ssO5fx8HI+w29XdgWB2zduT/oG7WwBRpfmF+DrSaenvdPiYORvZM1IWgBrXXii5Nwvn8Uhdtx7Gzz0h5R5ZHbdn3+mZYxAGFXGVHUJ33NOMNu0YShBKogXxx9FZgWY9W0SbFarZWhhKFEYEPM1bQJx5oNMDA1DiovuOCtA8e0pbzWULH3nqyE72saINFmhMK+qVq8y+VMKS4uDukuwhZo2579s1CgGotB0G6YYDVBybAc4HSttYSKmJuZBJmxMZpdmXG+TwiB0ePGjUfn6PbmCkzYAlFm5eUcpYZMb1mXPgjWff4N7KuVvIktoFG7ztbDQZcAdIFrEGr07lFDoU/t0d16lqBEJJDFKOQ0ulwgiSLQd6q1TS4ofRa7qxbQas29dhJUVlWDy9EEOUPztFU1SRaBFczNrTQYbfUdgrJH5u7xyNLVVqMRhlx3C3x+9FuIc1SD4/w5aPJ4tBsnWq3AGoyQWPgzNHwBjm16ExSsVvrOVpWkrGkvvPmDXlxAIhKI8u7Dty8CgX1G66PoodtQncOh2U6C1Yb/9OwnCFEP8zHCDVP+47WAryRbErFAlI2L5l1AB2jTg9r6okvCalEUbIUmbSzkg2PpnhbpzpuXrdGWldsjIhvyIUswBR1d8y5Guu2p8YIHmhwSONw/GTl1hrKibAtXGEpUGqK89/icIllmtnEsZ6L9l9cL0wVgLwLHgUeSV9yybNV8PSosohbIx4bSuY9hMfNRoj7UnBhOaJJEzw6W5Z++eemKT/VsYRNVlbXkjfq0Q8Qplzo8bqnJg00bmN+urUh4fUVt5kE9S0REraHixYv5pPPuL7DKhsw6fBCU/ARgBA6UQ3XwVq+hwCsyeiu4YcPvn9mmXxIWUWvovs8OlzEMO4R2Ce/2vQzsu2sgZnslHDXiUButHvs4w1UNDVt2jLpO23MTLlEJtKN48pOZLvdUVn/D48S+yojaMaL3rjKbtTiCBjWkqophOcMBLSJMohKo3uVZSG8Y6mIqagI6SIdHTnt/6sx7vLHtE5VAytg0trqn+RX0OEGX7Qwo8FcpSZOl4jSQB5vQnMIjYoHK/n3uYJNBMGb0dTyEbaLZObaG+qV1pvgDIiF/VAm5WY9ul4gFYj3K3W5R2p6/ZJN3t0oQaPO1mGROBrKSUWCiN7Z9IheI4QtVTn6YnuMcI+j0mHavnCipM5at3sdgh/b2o3ckeVNCE7kNMcxgI1Hb7bWxmmDtqy+eoefYpWwXVGWcltAOEQm0YdHtLxlsNoOkCtfoUWHBcXwxThTf1IMhiUggwWa/RiVQIwEp16OaPT3tNOjmJ99IyNfN0hGT5Hb+e1xyGrz94LQMLTIEEQnkPPhxgcFue7Hk2TWnvDHMFkFUgJNU2Kwm4pEEjTIP9N0HTi2qtRwoky0980OMmjPjxbVaFYYi6r7MR+noBXQ3GKOyjJuwykxOZjfQYkWX+9Xfla+5W88WNpEbdSvofJ8ehCgeTmEEbf5PJeRxlhgFHRaIwbZP/3HYga2JtNjlSiWLnA4LhENmoG9/6HjVIzPHeY4BjqcHd9ibo4vZ9MTcmRsfn9fchWx8bO4H7z0+TzPoaOiwhkS3+i+ccPwEzoEamkhU78oo0VW0zuxR07INDPc9OmVGBKnvm7vWH59bOL2B4zi7oiplq3eWlehZu+mmm2666eb/Bx3qWbsA5vqiolin4rDzvMCKHpcUk2yo3bTpQMgZ6sXkkiqoqKgoyQjuGF7iiNtkqvC9cigoKIixMeJ0nEYt5Xk2SSXeRWYqLF0vUGSyi1XV+zd/ul/bvdWZXBIFTSjOuwwkZiXLsSO0J6bgVBvHc+tx0rJc4dSVLMtl6e+O20CXwAlRTzKS+sCWz/ZHvJE0ErpEQeMKCtJxYjuUkRmJqPJ5jmPeBoYNuIle284bRDEtQeXRvcAV+AAi5k7C4zBOxpZfIPy6vXv3tvtWN1w6XUHjCvJ/g7PXX6OlWH1vaeiSbWdA321g2QeBsL/csmffTj26Q3R4PtYeDDAZClHNVCnUMjpLORT6kpnluCsIoz4Qzu6JcOgUCxpbkNtXYNnnUB83or/gwmgxFxXq1VBXIjr3ZeBRn//owIEGPSliOsWCeOBGYbdTwKKn7WrlUOg9OZY1YOWMUM2s93vfKOkUBSmg/IAetFYPBoT2UHTngSgr2sYQetC+PDnGDPEWI8SavUeC1Qh2k6E5n4gHbUqBdi34w4BKGJGT5Q616YvexMYV5N3NsMzTLMPGt+6mFc3/MNr2neG9k6BXrE1bA6RvsunzGrjgO+mpUuhHTrSLF/C44JHhq3O18PXZWnCKEtBlzNYPgxZM9ykdx4tnbt17YJ8eHRHBJYqSnD5ZTVh1w3F44/dRHv1M/sqeSXDT5dkwND1eswoKfSja+9Dunaoz2EEV2DKfARWSGWuFkVkpkGI3w9l6B3jQynzDKi/a+WrFzLx74sTZqLr+i97Etu749Fu0nJN+1oPnwzISID8zUat9Oi6mD8vjQf8jgeamSqIHVQbdP9ErzgbF/dIh3mryG0MxHOZh2bPx5xwR7S9tyUW3IETNzkyzofRXYTOzU4FT7BYo7JMGMUb0Jdic3v3qJOw+XglHKmqh2umGTHxA+sChoKm0rCOVdfDOF99D+akqOHimGlS8rjden2DxKud0HRow5qVNUVXIF9jK/vDe/n+F3IITis5QEJw4fe6rzJSUTwSeLcBaTU6ymbA52OiXL7R3AZPAoVERMAo8JMZYINFqDsPpIphHsx60e4sgQHZSD+ifHKv7LuqXRDwkLR9w/Mr0tKw7yj7YctR7cXR0ioIoL82deGVe76QpA1Li4uiuQvqpGZEl6HftVMjILYKaJid8dfiQ1kSmPPQUHCvfCRb/PZfNUNV50PJc8Zlw1Yz50OBwwc5dOyEj5zIYfcM0UD1OcNXVgA39Wp9EO4zonQrDUmNJHzv7SdmeL896S4mOThtJE5YkukXZ4nS7sVnJmtmjQwBXzTmQ3A44efRrfCAzDBhyJaQnxGL3btGuo9CezSWK2LV7r6OHCZU3sFcaJhIo370dEuLjIS2jJ8T1sINYX4NFe+dwLo8HHB43lqGm8wyXQMvrCGHYdfSsXzTndhyFLMLb9OIZxoROVasQBS2JN5pAEAzgbrqAzhS7aG+S9pB0N50PHptPrMWijZuoqghaHMcLIOD1Hhfmw3iG5bQHwWEEdpaqmzcIZ3HO8dhNT/15nVZIB+hUBfl4Z/FiA+c68RHHsaO05wwBFUhEK/FIsuZvzPQr0DD8kwEtDC12RZ3K/WrBcyui7rVa0yUKorxXOqeXxLB/RWdciIbg93WFj0anqA36HNi8qGA0D4eWFYc9lNnIa/vCW19HlUiHDbKqriYylJY8vyr0R6QR0mUK8rGudN412FyWChyTRxtH69E2fVgXjpIVBeNROmoZWq+np/ugvR76Kgnb1Md4+sQtS1f6NnpcVLpcQT62LbovoZ5cuJ9juRtQLYPROozU/xAccdP/llDvxGp+StuzKmGWIzKQv0mi9OfbfvdW1O/ew+GSKag1m1+YH++qkIfhVDTfKUtP4SBToAoRTNaK2OTk/2ysPFk+0MYeG/TYmhr9ki7hkiro5nseHgdEmI0NbezA81XGYXy9wOfExmuL9HhQ6HQBnRKp+bapbmtmf0lhOQ/2XGUqo6xZ98fnv9QydSKXREEl9z4+mqjKGo7jehFCl5ZRELSWgh9/hP511eDpYQBFwHkUOhnBKYNb4uGj7CyoMZsBnZaWF3/BzjLlU+NjF05e8sg/tUI6gS5V0Ic5E43mDMPv8PHvKMvuaz6D45vW3Hj6FGRf8M6nqHAOnocPMjOB5qXKodDNtnE4IBxbUQnZ9XVOiWNedJiVpyZt3hzWt4WR0Gkj6dZsGjlhoiVD+FZg2XvxtuYsVELr5UafAuiv76C0HhPQkXaMJEGqowkIz1sMrPC40MT9o2z4uHxvjotHlynIc0VCn+o+Znu1QYFGtwdiszIqcXpAnzViqMJUe0yNMS352wZFhKpkDhy5SYn2iVeEtaU2ErpEQa898vMYJlaYY0izxSpXxlZIE9MGbnQrkyQSfAt4KOincqdkcuRe1j6KKUoao2RZjxt7CP0d7vMTty8u9n5rd5HoEgUlcMpU9Kw5WktRhQU3Lln1jeqhW1Kjg17IMSrTN44zTHpmzQ5ZJb91SyKoLHN9rSt7rDfXxaFLFKQSZoaB4xNxonm/2WX9SIuT1Bp80LA/DmgJVbQ2CvAtojKe9ei5X4kxGvuiHxuLSRet8+l0BZUtnFegsurloiztFUV1/aTly7WeRrWZRPoqUcsUIXSMhIOAig0ZZm2tp+TZsgbU2psOj/g9cFD4/qO3D9AyXgQ6VUHrF84fwbLqa0aez8SeuQ8IrPadMKVtBx8JqFdVFWHJkmYnTxiSgsNLu0kQRuP87E/rSmdfoSd1iE5T0IeLb7MDS57Bbn2gJSVTsaX3Vs0209B3pk/XXmc4Q7xjoO2j5RGI1t2fOS7eIxhMR1yieMFiMo1igHvgw0endbhX6zQF/Ximxh6TnnEmNvsyl6O6oqr22MFrbnzilTdLyso0v2NIESX0qvQ9jbZfn2qCDgCPqFb4VI2DvSQW9qqxUA494AK2Gwb7dt/eftouMezXPCc9+tL7kuhcZYpLJOb0rHp7as8fz1Q1eofpHSBYBXUJsx96yJr6eeOnKs8OJXTJFBVkEGUcQAJJ7p1+rOqHsw7UQq5opMsddOpBwMjxampmyhu/+tMTc/ViOpUu6cWC8cYLLzhYhUi8qKgGtwwmlwSsQpdViev0oeO/QZU8zREWDC4ZjJhm9KBbb3KTM18dD/nx+8XkkiqIghZyQG21aoatSQaL8biikICDvg63mwi45ArCxiOipWgq8h20NbGqrBCifiPTVXqkOQ0YheO4n1b1O5lOey8WLgU9c6WkVGJLSYGB8fEqk5gec7KhSX3B7VA/MXKGOsGgKOkZak9Mj7PHg2iLM3xw9rTy3P6KLzp1JdHHJXXSPjYsmjOJYbgNOAAUiKJ+cMvzqyfrSfDXX89MNAn8aovR+DNRlE7LsnLnLc+/sVlP7nQuuQXNGTOt+PvT5NbKepJbVU+YBqdc8Y+vv16pJ8PQ1CttZ2vJrFNVStZ3Z2XuyI+KMihzyHdf/nDo/74F3X317GSP0T2ZyAzHMN6lD0KIyPDW91btWFVPw/NHTotXOGYqsN43i0QlAuapAqtl8xvb3ugyX9RNN910083/OgD+B7IictQMFFg2AAAAAElFTkSuQmCC">
            <a:extLst>
              <a:ext uri="{FF2B5EF4-FFF2-40B4-BE49-F238E27FC236}">
                <a16:creationId xmlns:a16="http://schemas.microsoft.com/office/drawing/2014/main" id="{BF3BEF9A-2BB9-4592-A7CB-BEC6A00F610D}"/>
              </a:ext>
            </a:extLst>
          </p:cNvPr>
          <p:cNvSpPr>
            <a:spLocks noChangeAspect="1" noChangeArrowheads="1"/>
          </p:cNvSpPr>
          <p:nvPr/>
        </p:nvSpPr>
        <p:spPr bwMode="auto">
          <a:xfrm>
            <a:off x="2657149" y="2368905"/>
            <a:ext cx="2261983" cy="22619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latin typeface="Century Gothic" panose="020B0502020202020204" pitchFamily="34" charset="0"/>
            </a:endParaRPr>
          </a:p>
        </p:txBody>
      </p:sp>
      <p:pic>
        <p:nvPicPr>
          <p:cNvPr id="40" name="Picture 39">
            <a:extLst>
              <a:ext uri="{FF2B5EF4-FFF2-40B4-BE49-F238E27FC236}">
                <a16:creationId xmlns:a16="http://schemas.microsoft.com/office/drawing/2014/main" id="{C57EC209-CC8C-4F61-B889-8D94B6078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41" name="Rectangle 40">
            <a:extLst>
              <a:ext uri="{FF2B5EF4-FFF2-40B4-BE49-F238E27FC236}">
                <a16:creationId xmlns:a16="http://schemas.microsoft.com/office/drawing/2014/main" id="{4C060CA9-C06E-4051-AE37-987E348A9BC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is the earliest and latest time?</a:t>
            </a: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rgbClr val="FF0000"/>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281DD9EE-DC6C-4BF6-8AC5-0328A19B93C2}"/>
              </a:ext>
            </a:extLst>
          </p:cNvPr>
          <p:cNvGrpSpPr/>
          <p:nvPr/>
        </p:nvGrpSpPr>
        <p:grpSpPr>
          <a:xfrm>
            <a:off x="1148079" y="1483099"/>
            <a:ext cx="6771487" cy="4449865"/>
            <a:chOff x="1011941" y="1745569"/>
            <a:chExt cx="6771487" cy="4449865"/>
          </a:xfrm>
        </p:grpSpPr>
        <p:grpSp>
          <p:nvGrpSpPr>
            <p:cNvPr id="44" name="Group 43">
              <a:extLst>
                <a:ext uri="{FF2B5EF4-FFF2-40B4-BE49-F238E27FC236}">
                  <a16:creationId xmlns:a16="http://schemas.microsoft.com/office/drawing/2014/main" id="{76FF59E3-EC19-4D1A-B7F7-A15BE7DE0C76}"/>
                </a:ext>
              </a:extLst>
            </p:cNvPr>
            <p:cNvGrpSpPr/>
            <p:nvPr/>
          </p:nvGrpSpPr>
          <p:grpSpPr>
            <a:xfrm>
              <a:off x="2821555" y="2358546"/>
              <a:ext cx="3330504" cy="3060267"/>
              <a:chOff x="3098882" y="2358546"/>
              <a:chExt cx="3330504" cy="3060267"/>
            </a:xfrm>
          </p:grpSpPr>
          <p:sp>
            <p:nvSpPr>
              <p:cNvPr id="68" name="Rectangle: Rounded Corners 67">
                <a:extLst>
                  <a:ext uri="{FF2B5EF4-FFF2-40B4-BE49-F238E27FC236}">
                    <a16:creationId xmlns:a16="http://schemas.microsoft.com/office/drawing/2014/main" id="{8243D467-E011-483D-9CE0-FB348AC8CA2C}"/>
                  </a:ext>
                </a:extLst>
              </p:cNvPr>
              <p:cNvSpPr/>
              <p:nvPr/>
            </p:nvSpPr>
            <p:spPr>
              <a:xfrm>
                <a:off x="3098882" y="3649295"/>
                <a:ext cx="1368000" cy="576000"/>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06:18am </a:t>
                </a:r>
                <a:endParaRPr lang="en-US" sz="2000" b="1" dirty="0">
                  <a:solidFill>
                    <a:schemeClr val="tx1"/>
                  </a:solidFill>
                  <a:latin typeface="Century Gothic" panose="020B0502020202020204" pitchFamily="34" charset="0"/>
                </a:endParaRPr>
              </a:p>
            </p:txBody>
          </p:sp>
          <p:sp>
            <p:nvSpPr>
              <p:cNvPr id="69" name="Rectangle: Rounded Corners 68">
                <a:extLst>
                  <a:ext uri="{FF2B5EF4-FFF2-40B4-BE49-F238E27FC236}">
                    <a16:creationId xmlns:a16="http://schemas.microsoft.com/office/drawing/2014/main" id="{0A558BE1-E8E3-46AE-ABD1-B4A5F99908C8}"/>
                  </a:ext>
                </a:extLst>
              </p:cNvPr>
              <p:cNvSpPr/>
              <p:nvPr/>
            </p:nvSpPr>
            <p:spPr>
              <a:xfrm>
                <a:off x="4053663" y="2358546"/>
                <a:ext cx="1368000" cy="576000"/>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06:22am</a:t>
                </a:r>
                <a:endParaRPr lang="en-US" sz="2000" b="1" dirty="0">
                  <a:solidFill>
                    <a:schemeClr val="tx1"/>
                  </a:solidFill>
                  <a:latin typeface="Century Gothic" panose="020B0502020202020204" pitchFamily="34" charset="0"/>
                </a:endParaRPr>
              </a:p>
            </p:txBody>
          </p:sp>
          <p:sp>
            <p:nvSpPr>
              <p:cNvPr id="70" name="Rectangle: Rounded Corners 69">
                <a:extLst>
                  <a:ext uri="{FF2B5EF4-FFF2-40B4-BE49-F238E27FC236}">
                    <a16:creationId xmlns:a16="http://schemas.microsoft.com/office/drawing/2014/main" id="{39D40167-76FE-458E-8F65-7B60CFCD4EA5}"/>
                  </a:ext>
                </a:extLst>
              </p:cNvPr>
              <p:cNvSpPr/>
              <p:nvPr/>
            </p:nvSpPr>
            <p:spPr>
              <a:xfrm>
                <a:off x="5061386" y="3649295"/>
                <a:ext cx="1368000" cy="576000"/>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10:24pm</a:t>
                </a:r>
                <a:endParaRPr lang="en-US" sz="2000" b="1" dirty="0">
                  <a:solidFill>
                    <a:schemeClr val="tx1"/>
                  </a:solidFill>
                  <a:latin typeface="Century Gothic" panose="020B0502020202020204" pitchFamily="34" charset="0"/>
                </a:endParaRPr>
              </a:p>
            </p:txBody>
          </p:sp>
          <p:sp>
            <p:nvSpPr>
              <p:cNvPr id="71" name="Rectangle: Rounded Corners 70">
                <a:extLst>
                  <a:ext uri="{FF2B5EF4-FFF2-40B4-BE49-F238E27FC236}">
                    <a16:creationId xmlns:a16="http://schemas.microsoft.com/office/drawing/2014/main" id="{F830314A-7B3A-4F9F-9AE1-0EA954C361FA}"/>
                  </a:ext>
                </a:extLst>
              </p:cNvPr>
              <p:cNvSpPr/>
              <p:nvPr/>
            </p:nvSpPr>
            <p:spPr>
              <a:xfrm>
                <a:off x="4053714" y="4842813"/>
                <a:ext cx="1368000" cy="576000"/>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09:59pm</a:t>
                </a:r>
                <a:endParaRPr lang="en-US" sz="2000" b="1" dirty="0">
                  <a:solidFill>
                    <a:schemeClr val="tx1"/>
                  </a:solidFill>
                  <a:latin typeface="Century Gothic" panose="020B0502020202020204" pitchFamily="34" charset="0"/>
                </a:endParaRPr>
              </a:p>
            </p:txBody>
          </p:sp>
        </p:grpSp>
        <p:grpSp>
          <p:nvGrpSpPr>
            <p:cNvPr id="45" name="Group 44">
              <a:extLst>
                <a:ext uri="{FF2B5EF4-FFF2-40B4-BE49-F238E27FC236}">
                  <a16:creationId xmlns:a16="http://schemas.microsoft.com/office/drawing/2014/main" id="{E7CCA0C8-0267-461D-BCF2-DE8722C9DB3A}"/>
                </a:ext>
              </a:extLst>
            </p:cNvPr>
            <p:cNvGrpSpPr/>
            <p:nvPr/>
          </p:nvGrpSpPr>
          <p:grpSpPr>
            <a:xfrm>
              <a:off x="1427733" y="1745569"/>
              <a:ext cx="720002" cy="1636876"/>
              <a:chOff x="914105" y="2513612"/>
              <a:chExt cx="720002" cy="1636876"/>
            </a:xfrm>
          </p:grpSpPr>
          <p:grpSp>
            <p:nvGrpSpPr>
              <p:cNvPr id="64" name="Group 63">
                <a:extLst>
                  <a:ext uri="{FF2B5EF4-FFF2-40B4-BE49-F238E27FC236}">
                    <a16:creationId xmlns:a16="http://schemas.microsoft.com/office/drawing/2014/main" id="{B8D49778-DF37-4092-8E23-8E7EF6F1C746}"/>
                  </a:ext>
                </a:extLst>
              </p:cNvPr>
              <p:cNvGrpSpPr/>
              <p:nvPr/>
            </p:nvGrpSpPr>
            <p:grpSpPr>
              <a:xfrm>
                <a:off x="1141276" y="3138794"/>
                <a:ext cx="492831" cy="1011694"/>
                <a:chOff x="945480" y="2984169"/>
                <a:chExt cx="327394" cy="672082"/>
              </a:xfrm>
            </p:grpSpPr>
            <p:cxnSp>
              <p:nvCxnSpPr>
                <p:cNvPr id="66" name="Straight Arrow Connector 65">
                  <a:extLst>
                    <a:ext uri="{FF2B5EF4-FFF2-40B4-BE49-F238E27FC236}">
                      <a16:creationId xmlns:a16="http://schemas.microsoft.com/office/drawing/2014/main" id="{EF49553B-3D64-46A7-BA59-05589EA5636A}"/>
                    </a:ext>
                  </a:extLst>
                </p:cNvPr>
                <p:cNvCxnSpPr>
                  <a:cxnSpLocks/>
                </p:cNvCxnSpPr>
                <p:nvPr/>
              </p:nvCxnSpPr>
              <p:spPr>
                <a:xfrm flipV="1">
                  <a:off x="999931" y="2984169"/>
                  <a:ext cx="272943" cy="36944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67364752-CD75-4068-92FE-225628407A9D}"/>
                    </a:ext>
                  </a:extLst>
                </p:cNvPr>
                <p:cNvCxnSpPr>
                  <a:cxnSpLocks/>
                </p:cNvCxnSpPr>
                <p:nvPr/>
              </p:nvCxnSpPr>
              <p:spPr>
                <a:xfrm flipH="1">
                  <a:off x="945480" y="3360842"/>
                  <a:ext cx="47920" cy="29540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65" name="TextBox 64">
                <a:extLst>
                  <a:ext uri="{FF2B5EF4-FFF2-40B4-BE49-F238E27FC236}">
                    <a16:creationId xmlns:a16="http://schemas.microsoft.com/office/drawing/2014/main" id="{A45CC329-95FB-4FDC-A247-F68215A254F1}"/>
                  </a:ext>
                </a:extLst>
              </p:cNvPr>
              <p:cNvSpPr txBox="1"/>
              <p:nvPr/>
            </p:nvSpPr>
            <p:spPr>
              <a:xfrm>
                <a:off x="914105" y="2513612"/>
                <a:ext cx="654787" cy="338554"/>
              </a:xfrm>
              <a:prstGeom prst="rect">
                <a:avLst/>
              </a:prstGeom>
              <a:noFill/>
            </p:spPr>
            <p:txBody>
              <a:bodyPr wrap="square" rtlCol="0">
                <a:spAutoFit/>
              </a:bodyPr>
              <a:lstStyle/>
              <a:p>
                <a:pPr algn="ctr"/>
                <a:r>
                  <a:rPr lang="en-GB" sz="1600" b="1" dirty="0">
                    <a:latin typeface="Century Gothic" panose="020B0502020202020204" pitchFamily="34" charset="0"/>
                  </a:rPr>
                  <a:t>am</a:t>
                </a:r>
                <a:endParaRPr lang="en-US" sz="1600" b="1" dirty="0">
                  <a:latin typeface="Century Gothic" panose="020B0502020202020204" pitchFamily="34" charset="0"/>
                </a:endParaRPr>
              </a:p>
            </p:txBody>
          </p:sp>
        </p:grpSp>
        <p:grpSp>
          <p:nvGrpSpPr>
            <p:cNvPr id="49" name="Group 48">
              <a:extLst>
                <a:ext uri="{FF2B5EF4-FFF2-40B4-BE49-F238E27FC236}">
                  <a16:creationId xmlns:a16="http://schemas.microsoft.com/office/drawing/2014/main" id="{3EA60EBA-C941-4DCB-BFB0-5F2052EC6CD3}"/>
                </a:ext>
              </a:extLst>
            </p:cNvPr>
            <p:cNvGrpSpPr/>
            <p:nvPr/>
          </p:nvGrpSpPr>
          <p:grpSpPr>
            <a:xfrm>
              <a:off x="6537607" y="1745569"/>
              <a:ext cx="904495" cy="1685617"/>
              <a:chOff x="6537607" y="1745569"/>
              <a:chExt cx="904495" cy="1685617"/>
            </a:xfrm>
          </p:grpSpPr>
          <p:grpSp>
            <p:nvGrpSpPr>
              <p:cNvPr id="60" name="Group 59">
                <a:extLst>
                  <a:ext uri="{FF2B5EF4-FFF2-40B4-BE49-F238E27FC236}">
                    <a16:creationId xmlns:a16="http://schemas.microsoft.com/office/drawing/2014/main" id="{EAEC9853-5880-47AC-AB06-98408829AEA7}"/>
                  </a:ext>
                </a:extLst>
              </p:cNvPr>
              <p:cNvGrpSpPr/>
              <p:nvPr/>
            </p:nvGrpSpPr>
            <p:grpSpPr>
              <a:xfrm>
                <a:off x="6537607" y="2569028"/>
                <a:ext cx="563244" cy="862158"/>
                <a:chOff x="3414735" y="3125005"/>
                <a:chExt cx="373406" cy="571573"/>
              </a:xfrm>
            </p:grpSpPr>
            <p:cxnSp>
              <p:nvCxnSpPr>
                <p:cNvPr id="62" name="Straight Arrow Connector 61">
                  <a:extLst>
                    <a:ext uri="{FF2B5EF4-FFF2-40B4-BE49-F238E27FC236}">
                      <a16:creationId xmlns:a16="http://schemas.microsoft.com/office/drawing/2014/main" id="{59F5E707-E194-4438-9EE8-45182095A12E}"/>
                    </a:ext>
                  </a:extLst>
                </p:cNvPr>
                <p:cNvCxnSpPr>
                  <a:cxnSpLocks/>
                </p:cNvCxnSpPr>
                <p:nvPr/>
              </p:nvCxnSpPr>
              <p:spPr>
                <a:xfrm flipH="1" flipV="1">
                  <a:off x="3553517" y="3125005"/>
                  <a:ext cx="234624" cy="24990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B57464F3-4881-4845-96B0-000B90FDF79A}"/>
                    </a:ext>
                  </a:extLst>
                </p:cNvPr>
                <p:cNvCxnSpPr>
                  <a:cxnSpLocks/>
                </p:cNvCxnSpPr>
                <p:nvPr/>
              </p:nvCxnSpPr>
              <p:spPr>
                <a:xfrm flipH="1">
                  <a:off x="3414735" y="3374909"/>
                  <a:ext cx="373406" cy="32166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61" name="TextBox 60">
                <a:extLst>
                  <a:ext uri="{FF2B5EF4-FFF2-40B4-BE49-F238E27FC236}">
                    <a16:creationId xmlns:a16="http://schemas.microsoft.com/office/drawing/2014/main" id="{64B137DE-B6CE-4E35-A0C0-2F870B495B06}"/>
                  </a:ext>
                </a:extLst>
              </p:cNvPr>
              <p:cNvSpPr txBox="1"/>
              <p:nvPr/>
            </p:nvSpPr>
            <p:spPr>
              <a:xfrm>
                <a:off x="6787315" y="1745569"/>
                <a:ext cx="654787" cy="338554"/>
              </a:xfrm>
              <a:prstGeom prst="rect">
                <a:avLst/>
              </a:prstGeom>
              <a:noFill/>
            </p:spPr>
            <p:txBody>
              <a:bodyPr wrap="square" rtlCol="0">
                <a:spAutoFit/>
              </a:bodyPr>
              <a:lstStyle/>
              <a:p>
                <a:pPr algn="ctr"/>
                <a:r>
                  <a:rPr lang="en-GB" sz="1600" b="1" dirty="0">
                    <a:latin typeface="Century Gothic" panose="020B0502020202020204" pitchFamily="34" charset="0"/>
                  </a:rPr>
                  <a:t>pm</a:t>
                </a:r>
                <a:endParaRPr lang="en-US" sz="1600" b="1" dirty="0">
                  <a:latin typeface="Century Gothic" panose="020B0502020202020204" pitchFamily="34" charset="0"/>
                </a:endParaRPr>
              </a:p>
            </p:txBody>
          </p:sp>
        </p:grpSp>
        <p:grpSp>
          <p:nvGrpSpPr>
            <p:cNvPr id="50" name="Group 49">
              <a:extLst>
                <a:ext uri="{FF2B5EF4-FFF2-40B4-BE49-F238E27FC236}">
                  <a16:creationId xmlns:a16="http://schemas.microsoft.com/office/drawing/2014/main" id="{7621513D-E439-4824-B229-4564AAA3BFAF}"/>
                </a:ext>
              </a:extLst>
            </p:cNvPr>
            <p:cNvGrpSpPr/>
            <p:nvPr/>
          </p:nvGrpSpPr>
          <p:grpSpPr>
            <a:xfrm>
              <a:off x="1011941" y="4534101"/>
              <a:ext cx="1093780" cy="1661333"/>
              <a:chOff x="570233" y="4612065"/>
              <a:chExt cx="1093780" cy="1661333"/>
            </a:xfrm>
          </p:grpSpPr>
          <p:grpSp>
            <p:nvGrpSpPr>
              <p:cNvPr id="56" name="Group 55">
                <a:extLst>
                  <a:ext uri="{FF2B5EF4-FFF2-40B4-BE49-F238E27FC236}">
                    <a16:creationId xmlns:a16="http://schemas.microsoft.com/office/drawing/2014/main" id="{85829406-A2EE-4857-A2F9-57DCA7DB1E54}"/>
                  </a:ext>
                </a:extLst>
              </p:cNvPr>
              <p:cNvGrpSpPr/>
              <p:nvPr/>
            </p:nvGrpSpPr>
            <p:grpSpPr>
              <a:xfrm>
                <a:off x="570233" y="4612065"/>
                <a:ext cx="737593" cy="401032"/>
                <a:chOff x="515423" y="5181167"/>
                <a:chExt cx="477977" cy="259878"/>
              </a:xfrm>
            </p:grpSpPr>
            <p:cxnSp>
              <p:nvCxnSpPr>
                <p:cNvPr id="58" name="Straight Arrow Connector 57">
                  <a:extLst>
                    <a:ext uri="{FF2B5EF4-FFF2-40B4-BE49-F238E27FC236}">
                      <a16:creationId xmlns:a16="http://schemas.microsoft.com/office/drawing/2014/main" id="{B79381FF-84BF-40FA-847D-83C253E3DA85}"/>
                    </a:ext>
                  </a:extLst>
                </p:cNvPr>
                <p:cNvCxnSpPr>
                  <a:cxnSpLocks/>
                </p:cNvCxnSpPr>
                <p:nvPr/>
              </p:nvCxnSpPr>
              <p:spPr>
                <a:xfrm flipH="1" flipV="1">
                  <a:off x="771068" y="5181167"/>
                  <a:ext cx="214215" cy="25987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8E144BF8-69E0-434A-8EE5-B8BFFE11965F}"/>
                    </a:ext>
                  </a:extLst>
                </p:cNvPr>
                <p:cNvCxnSpPr>
                  <a:cxnSpLocks/>
                </p:cNvCxnSpPr>
                <p:nvPr/>
              </p:nvCxnSpPr>
              <p:spPr>
                <a:xfrm flipH="1" flipV="1">
                  <a:off x="515423" y="5337145"/>
                  <a:ext cx="477977" cy="1039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57" name="TextBox 56">
                <a:extLst>
                  <a:ext uri="{FF2B5EF4-FFF2-40B4-BE49-F238E27FC236}">
                    <a16:creationId xmlns:a16="http://schemas.microsoft.com/office/drawing/2014/main" id="{E331B219-B18F-470F-B8C1-49B3EB500FF4}"/>
                  </a:ext>
                </a:extLst>
              </p:cNvPr>
              <p:cNvSpPr txBox="1"/>
              <p:nvPr/>
            </p:nvSpPr>
            <p:spPr>
              <a:xfrm>
                <a:off x="1009226" y="5934844"/>
                <a:ext cx="654787" cy="338554"/>
              </a:xfrm>
              <a:prstGeom prst="rect">
                <a:avLst/>
              </a:prstGeom>
              <a:noFill/>
            </p:spPr>
            <p:txBody>
              <a:bodyPr wrap="square" rtlCol="0">
                <a:spAutoFit/>
              </a:bodyPr>
              <a:lstStyle/>
              <a:p>
                <a:pPr algn="ctr"/>
                <a:r>
                  <a:rPr lang="en-GB" sz="1600" b="1" dirty="0">
                    <a:latin typeface="Century Gothic" panose="020B0502020202020204" pitchFamily="34" charset="0"/>
                  </a:rPr>
                  <a:t>pm</a:t>
                </a:r>
                <a:endParaRPr lang="en-US" sz="1600" b="1" dirty="0">
                  <a:latin typeface="Century Gothic" panose="020B0502020202020204" pitchFamily="34" charset="0"/>
                </a:endParaRPr>
              </a:p>
            </p:txBody>
          </p:sp>
        </p:grpSp>
        <p:grpSp>
          <p:nvGrpSpPr>
            <p:cNvPr id="51" name="Group 50">
              <a:extLst>
                <a:ext uri="{FF2B5EF4-FFF2-40B4-BE49-F238E27FC236}">
                  <a16:creationId xmlns:a16="http://schemas.microsoft.com/office/drawing/2014/main" id="{498C09DD-101E-4762-AA12-66072A424A5E}"/>
                </a:ext>
              </a:extLst>
            </p:cNvPr>
            <p:cNvGrpSpPr/>
            <p:nvPr/>
          </p:nvGrpSpPr>
          <p:grpSpPr>
            <a:xfrm>
              <a:off x="6787316" y="4758014"/>
              <a:ext cx="996112" cy="1437420"/>
              <a:chOff x="5353638" y="4901952"/>
              <a:chExt cx="996112" cy="1437420"/>
            </a:xfrm>
          </p:grpSpPr>
          <p:grpSp>
            <p:nvGrpSpPr>
              <p:cNvPr id="52" name="Group 51">
                <a:extLst>
                  <a:ext uri="{FF2B5EF4-FFF2-40B4-BE49-F238E27FC236}">
                    <a16:creationId xmlns:a16="http://schemas.microsoft.com/office/drawing/2014/main" id="{9D455D70-EBF5-4C0E-B763-1563C3616093}"/>
                  </a:ext>
                </a:extLst>
              </p:cNvPr>
              <p:cNvGrpSpPr/>
              <p:nvPr/>
            </p:nvGrpSpPr>
            <p:grpSpPr>
              <a:xfrm>
                <a:off x="5592326" y="4901952"/>
                <a:ext cx="757424" cy="737540"/>
                <a:chOff x="3742127" y="5297409"/>
                <a:chExt cx="502139" cy="488957"/>
              </a:xfrm>
            </p:grpSpPr>
            <p:cxnSp>
              <p:nvCxnSpPr>
                <p:cNvPr id="54" name="Straight Arrow Connector 53">
                  <a:extLst>
                    <a:ext uri="{FF2B5EF4-FFF2-40B4-BE49-F238E27FC236}">
                      <a16:creationId xmlns:a16="http://schemas.microsoft.com/office/drawing/2014/main" id="{1150745A-DD87-4B6B-8575-7B20F24CF2E9}"/>
                    </a:ext>
                  </a:extLst>
                </p:cNvPr>
                <p:cNvCxnSpPr>
                  <a:cxnSpLocks/>
                </p:cNvCxnSpPr>
                <p:nvPr/>
              </p:nvCxnSpPr>
              <p:spPr>
                <a:xfrm flipV="1">
                  <a:off x="3788141" y="5297409"/>
                  <a:ext cx="456125" cy="15174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AD6D234E-7C14-48A1-B434-AFD3257EB0DE}"/>
                    </a:ext>
                  </a:extLst>
                </p:cNvPr>
                <p:cNvCxnSpPr>
                  <a:cxnSpLocks/>
                </p:cNvCxnSpPr>
                <p:nvPr/>
              </p:nvCxnSpPr>
              <p:spPr>
                <a:xfrm flipH="1">
                  <a:off x="3742127" y="5441044"/>
                  <a:ext cx="46013" cy="34532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53" name="TextBox 52">
                <a:extLst>
                  <a:ext uri="{FF2B5EF4-FFF2-40B4-BE49-F238E27FC236}">
                    <a16:creationId xmlns:a16="http://schemas.microsoft.com/office/drawing/2014/main" id="{38F61584-5563-4931-A948-C73F816B908F}"/>
                  </a:ext>
                </a:extLst>
              </p:cNvPr>
              <p:cNvSpPr txBox="1"/>
              <p:nvPr/>
            </p:nvSpPr>
            <p:spPr>
              <a:xfrm>
                <a:off x="5353638" y="6000818"/>
                <a:ext cx="654787" cy="338554"/>
              </a:xfrm>
              <a:prstGeom prst="rect">
                <a:avLst/>
              </a:prstGeom>
              <a:noFill/>
            </p:spPr>
            <p:txBody>
              <a:bodyPr wrap="square" rtlCol="0">
                <a:spAutoFit/>
              </a:bodyPr>
              <a:lstStyle/>
              <a:p>
                <a:pPr algn="ctr"/>
                <a:r>
                  <a:rPr lang="en-GB" sz="1600" b="1" dirty="0">
                    <a:latin typeface="Century Gothic" panose="020B0502020202020204" pitchFamily="34" charset="0"/>
                  </a:rPr>
                  <a:t>am</a:t>
                </a:r>
                <a:endParaRPr lang="en-US" sz="1600" b="1" dirty="0">
                  <a:latin typeface="Century Gothic" panose="020B0502020202020204" pitchFamily="34" charset="0"/>
                </a:endParaRPr>
              </a:p>
            </p:txBody>
          </p:sp>
        </p:grpSp>
      </p:grpSp>
      <p:grpSp>
        <p:nvGrpSpPr>
          <p:cNvPr id="35" name="Group 34">
            <a:extLst>
              <a:ext uri="{FF2B5EF4-FFF2-40B4-BE49-F238E27FC236}">
                <a16:creationId xmlns:a16="http://schemas.microsoft.com/office/drawing/2014/main" id="{DE38D722-513F-4BE3-BF74-630F6F47A343}"/>
              </a:ext>
            </a:extLst>
          </p:cNvPr>
          <p:cNvGrpSpPr/>
          <p:nvPr/>
        </p:nvGrpSpPr>
        <p:grpSpPr>
          <a:xfrm>
            <a:off x="59531" y="6454317"/>
            <a:ext cx="1238534" cy="403683"/>
            <a:chOff x="68077" y="6454317"/>
            <a:chExt cx="1238534" cy="403683"/>
          </a:xfrm>
        </p:grpSpPr>
        <p:sp>
          <p:nvSpPr>
            <p:cNvPr id="36" name="TextBox 35">
              <a:extLst>
                <a:ext uri="{FF2B5EF4-FFF2-40B4-BE49-F238E27FC236}">
                  <a16:creationId xmlns:a16="http://schemas.microsoft.com/office/drawing/2014/main" id="{0CFD7909-8AE1-4A5B-94FA-02071464472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37" name="Picture 36" descr="A close up of a sign&#10;&#10;Description generated with high confidence">
              <a:extLst>
                <a:ext uri="{FF2B5EF4-FFF2-40B4-BE49-F238E27FC236}">
                  <a16:creationId xmlns:a16="http://schemas.microsoft.com/office/drawing/2014/main" id="{DF17526E-77A9-442A-96BD-EABB2D9BB3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509696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AutoShape 2" descr="data:image/png;base64,%20iVBORw0KGgoAAAANSUhEUgAAAEgAAABlCAYAAAGZ2JU5AAAAAXNSR0IArs4c6QAAAARnQU1BAACxjwv8YQUAAAAJcEhZcwAADsMAAA7DAcdvqGQAABhtSURBVGhD7ZsJeBRVtoBPbb2nyb4SSCCAbCpJQEwCAQVkUAQVgiAgDozrGx1HJajviYzjE1FH38OZ0RllWBwdDYsoOiw6DLKIBHRQAREFBIEkZCe91XLrnVtdHdNJd6e7Q8L73sv/fdVdd6lbp84999ylbkHUXDsq/w/6qQaj/2uMK8hfxbLMXD0IW3eVa+msFtKhGa4d0BNm5uWAqqowoSj/NS1eS9UhKkBOoh1izUa4u2gwlrR/AY33y3RX0WW5LMNAk8cN9D8o6xfNufrdx+YTPajhVxLlrcaMPeZ9dczesVPw5l7aZPIxcvvG5vv5Zfp42cPa1aK/ZvwzXbvweSb76/PL90gJeoyXNrerUBvGVCi1g/VgVzChMK9UP9Xwe4wJRcObdcOgxrfs3OdfwRMKR1xB/2fl9YOCPqlaBftozrR1976D92Cl9jAbYGh6glaSjzYqULAEGnnn1QMf9MYEYEPp3MYNj97+pB7U8Ctpx+jJF5oOyzFvNqQt1qM0/DKdyrX3109h/cLbf6Gf+mcynhGrZF0rvNm0XDsJRGnxAvWRUfMVPajR5umqoL7mPDTpoUuBv5kGgNY5chhraRANEwLDP9pTvl9LbEHQgloaTUBkud/WvV98p4dCF3RX4aA2bZ1jGXj5k68hJT1z4pp31m/Ro9tq28dteX0gb9o8+Fv5IT0GwFo4GZJH3QglV/aGloVQQupo3aJ5+/FOedWNLhAlBdITbPQCMnXpSk7P0kzIgigl9z1GZjQdY5gYA7wNWfD2y08HvCboo1E2PjQXK4wwzloBrN+4sMYUWD9v2mo92Y+gBa0vnbNoygur29z95pVr525YdPsFPdhMu4+2sOiOcobj8jmGxRpXlGW7Xuf1JD9CPhpl2a6/DB8znv9w7EhX4phrmXv16G46i0GDBhnGF+R/rQcDErL6rxs1QkSLFPQgYLfgkBml4B+7vvhSj2kmaEGh3Ija6LFt+/JLhx7UCGhH44vyT+unAeHjLG2ccRCDZNLor8CxMCIrBW7NzYFr+veEyzO8Xbqi+Dl+jYAFMapa70G3seDqgZDXMxHiLEYYkNwDCrNTIdVu0XP5E7AgHN08taBgIMh07NQCFxZeMqwvpPfMPKJHNROwoPuKhjgsBh42HDoFxoQULY43meH17eXg8YgwuXdMLy2yBUFrbf2ieZWYmEzPax0OiLdaafUDz3Mw+ekVba4Lomz0O0tXpvhyO5wKaA+JHYFblIZrka0IKpEPlGwTdhzXK4QcvfnZ1QPxgoD2FVQiyvS7S3++7Xz89SqawelDyoDpdy3cqie1IWRBV9TXv15tNEDCrmrY2bsXpIqecZ8UT56tJ/sRtKANj96xnM/qOU8PalRbzHtrChNe1oN+BC2IEHLfgYZ6vxaPAzEFO5ITetCPoAUxoK7wsLZzelBDJXCKE9hb9aAfAQta92DJFZzZ/jGAUwtLejaCVVZ3+vsfNi259y0togXtVv+i0QvUjAHZvzpz9MRLSz95LWj+oI/mQ8VLzxz7bi/9D0W7BY0slMjSf/7ls7FjQg+X2i3ovZ0eLc/b2x0w6/rr47TIbrppSbsNJBRjr8rNE3h2mcqoH8Sm9fmvhrMncE70U5HY2b+7bff+m/RgWEQs0ISRI3NUXt7FqMw3eHWxHh0UOm2gU01ZlOZt2/v5Kj06KG1G76G4bmRuLnBqGd4gC4XJ0qNDQps5agpYjpualZnKnDh97p/elMC02/BbQjhuJT7uQD3oB51TE/3w0dLnUKEMPL947NXDeutRAQm7ysYX5t3FstwrtGAFxyfThvWBVBsObrAEWkhrh+eLa/RIsOHL4+D0yFo89h0ntu4+0McbaEvYGirYfcOf6T/VwG3D+0Ga3QofHzsLHxz+IeAooMEtwu7jFWAWOJh/1WU4yPIuJhGVCWlHYQu0BJaQGIHt+cvRQyHObISTDW5QWBYy+w+C1iNJqsWjagycq6uDuthe2kPcX3w5zLiy77Mf7dm/RM8WkIhs6NarsmMuuN3aDTOtHJTcNgdmlZQ0t4yapibwyN6qmVqUDzfNmA2Dk2JQgww04GAv1mbK0RJDEHGzp6xdOG+xwDFPtjRgWSHQ4PKAxSiAkePoOqOegjdRoX7qsyvD6gmjEsgHDirfEThuOs5vtTAVj/odrZnjP8Gpiixxo6Y//3qbmU8wOiQQZdr8B+P7VzeMze0nDXcpcqnRYKys/77hnr+nDFA2/H7pe3q2sIlaoM+GT01YnjegwsMy2tR/1rFjYHW6gPA8vDpkMPCoJR5Vdt/JE38r+vvbM7WLwiAio/axtuC65y4Y5epRlZXN6xBNJiOYBB4YPHyF9nQ7QXY6b91YPLlej2qXqARii1KmNhYk/n5zYlKeHhWQ4ybz7sQxphjbNRk91i6aFdQZtiRigdYtnk3nbBk3L1v5b4oBKryxQcBhwJAlZU31TucvOMbwWz02JBELxLq500az2fzO9OntdswqqNosn7dYbOgdZ64tnfuAlhCCiAXqO2riYgUak0rKypSNLz93jhcVNy8RKFdi4e98BmwjiSDg3NsoqyDw3Bf0mimLX3nJmpD0ZErvgQFX41rS4Wa/cPSC7ehyxtBzWWVGGBl2n4KdiUpUZdnOwItvoYjKqFvCgvoVi5Un0NalSoqsyiIN8wauUc8SER0WaOknr98/6HLRNXK46/3ndq78fHyBmD7iKoB+gxyT9CzddNNNN6HosKduyXWFeWNUwryIHrJRYdhffLyr/Fs9KWw6JND4grxXVYbNUgh/J8N6bhBY/mU6fKXQMXVjJW/fc3RPmxdAoYhaoHEF+a/gTe+i53hvKgeO5X+CzucVRf5vPNvC2xs+3rz5O4+eFJKIBRpfNOKPeP9JQEgyqsGkRwfE9z4bpf3Bw1lyduzYoU9fgxNFX6ZSrfRqTxgKVZtehb0NUtMzWmQ7RCTQuMLch/GZo6pmlYFbJuTnZ+rBoIQt0LUFw2bwLP+cHowYlmGzwcS8ogeDErZALGs42Xp1uKUR+5ZiWs5mW0MU4tJPgxK2+scVjfgQB2M/04PaksyUoVlQ0eiE9FgrWA082gveFNO+O18P6T2ssO5fx8HI+w29XdgWB2zduT/oG7WwBRpfmF+DrSaenvdPiYORvZM1IWgBrXXii5Nwvn8Uhdtx7Gzz0h5R5ZHbdn3+mZYxAGFXGVHUJ33NOMNu0YShBKogXxx9FZgWY9W0SbFarZWhhKFEYEPM1bQJx5oNMDA1DiovuOCtA8e0pbzWULH3nqyE72saINFmhMK+qVq8y+VMKS4uDukuwhZo2579s1CgGotB0G6YYDVBybAc4HSttYSKmJuZBJmxMZpdmXG+TwiB0ePGjUfn6PbmCkzYAlFm5eUcpYZMb1mXPgjWff4N7KuVvIktoFG7ztbDQZcAdIFrEGr07lFDoU/t0d16lqBEJJDFKOQ0ulwgiSLQd6q1TS4ofRa7qxbQas29dhJUVlWDy9EEOUPztFU1SRaBFczNrTQYbfUdgrJH5u7xyNLVVqMRhlx3C3x+9FuIc1SD4/w5aPJ4tBsnWq3AGoyQWPgzNHwBjm16ExSsVvrOVpWkrGkvvPmDXlxAIhKI8u7Dty8CgX1G66PoodtQncOh2U6C1Yb/9OwnCFEP8zHCDVP+47WAryRbErFAlI2L5l1AB2jTg9r6okvCalEUbIUmbSzkg2PpnhbpzpuXrdGWldsjIhvyIUswBR1d8y5Guu2p8YIHmhwSONw/GTl1hrKibAtXGEpUGqK89/icIllmtnEsZ6L9l9cL0wVgLwLHgUeSV9yybNV8PSosohbIx4bSuY9hMfNRoj7UnBhOaJJEzw6W5Z++eemKT/VsYRNVlbXkjfq0Q8Qplzo8bqnJg00bmN+urUh4fUVt5kE9S0REraHixYv5pPPuL7DKhsw6fBCU/ARgBA6UQ3XwVq+hwCsyeiu4YcPvn9mmXxIWUWvovs8OlzEMO4R2Ce/2vQzsu2sgZnslHDXiUButHvs4w1UNDVt2jLpO23MTLlEJtKN48pOZLvdUVn/D48S+yojaMaL3rjKbtTiCBjWkqophOcMBLSJMohKo3uVZSG8Y6mIqagI6SIdHTnt/6sx7vLHtE5VAytg0trqn+RX0OEGX7Qwo8FcpSZOl4jSQB5vQnMIjYoHK/n3uYJNBMGb0dTyEbaLZObaG+qV1pvgDIiF/VAm5WY9ul4gFYj3K3W5R2p6/ZJN3t0oQaPO1mGROBrKSUWCiN7Z9IheI4QtVTn6YnuMcI+j0mHavnCipM5at3sdgh/b2o3ckeVNCE7kNMcxgI1Hb7bWxmmDtqy+eoefYpWwXVGWcltAOEQm0YdHtLxlsNoOkCtfoUWHBcXwxThTf1IMhiUggwWa/RiVQIwEp16OaPT3tNOjmJ99IyNfN0hGT5Hb+e1xyGrz94LQMLTIEEQnkPPhxgcFue7Hk2TWnvDHMFkFUgJNU2Kwm4pEEjTIP9N0HTi2qtRwoky0980OMmjPjxbVaFYYi6r7MR+noBXQ3GKOyjJuwykxOZjfQYkWX+9Xfla+5W88WNpEbdSvofJ8ehCgeTmEEbf5PJeRxlhgFHRaIwbZP/3HYga2JtNjlSiWLnA4LhENmoG9/6HjVIzPHeY4BjqcHd9ibo4vZ9MTcmRsfn9fchWx8bO4H7z0+TzPoaOiwhkS3+i+ccPwEzoEamkhU78oo0VW0zuxR07INDPc9OmVGBKnvm7vWH59bOL2B4zi7oiplq3eWlehZu+mmm2666eb/Bx3qWbsA5vqiolin4rDzvMCKHpcUk2yo3bTpQMgZ6sXkkiqoqKgoyQjuGF7iiNtkqvC9cigoKIixMeJ0nEYt5Xk2SSXeRWYqLF0vUGSyi1XV+zd/ul/bvdWZXBIFTSjOuwwkZiXLsSO0J6bgVBvHc+tx0rJc4dSVLMtl6e+O20CXwAlRTzKS+sCWz/ZHvJE0ErpEQeMKCtJxYjuUkRmJqPJ5jmPeBoYNuIle284bRDEtQeXRvcAV+AAi5k7C4zBOxpZfIPy6vXv3tvtWN1w6XUHjCvJ/g7PXX6OlWH1vaeiSbWdA321g2QeBsL/csmffTj26Q3R4PtYeDDAZClHNVCnUMjpLORT6kpnluCsIoz4Qzu6JcOgUCxpbkNtXYNnnUB83or/gwmgxFxXq1VBXIjr3ZeBRn//owIEGPSliOsWCeOBGYbdTwKKn7WrlUOg9OZY1YOWMUM2s93vfKOkUBSmg/IAetFYPBoT2UHTngSgr2sYQetC+PDnGDPEWI8SavUeC1Qh2k6E5n4gHbUqBdi34w4BKGJGT5Q616YvexMYV5N3NsMzTLMPGt+6mFc3/MNr2neG9k6BXrE1bA6RvsunzGrjgO+mpUuhHTrSLF/C44JHhq3O18PXZWnCKEtBlzNYPgxZM9ykdx4tnbt17YJ8eHRHBJYqSnD5ZTVh1w3F44/dRHv1M/sqeSXDT5dkwND1eswoKfSja+9Dunaoz2EEV2DKfARWSGWuFkVkpkGI3w9l6B3jQynzDKi/a+WrFzLx74sTZqLr+i97Etu749Fu0nJN+1oPnwzISID8zUat9Oi6mD8vjQf8jgeamSqIHVQbdP9ErzgbF/dIh3mryG0MxHOZh2bPx5xwR7S9tyUW3IETNzkyzofRXYTOzU4FT7BYo7JMGMUb0Jdic3v3qJOw+XglHKmqh2umGTHxA+sChoKm0rCOVdfDOF99D+akqOHimGlS8rjden2DxKud0HRow5qVNUVXIF9jK/vDe/n+F3IITis5QEJw4fe6rzJSUTwSeLcBaTU6ymbA52OiXL7R3AZPAoVERMAo8JMZYINFqDsPpIphHsx60e4sgQHZSD+ifHKv7LuqXRDwkLR9w/Mr0tKw7yj7YctR7cXR0ioIoL82deGVe76QpA1Li4uiuQvqpGZEl6HftVMjILYKaJid8dfiQ1kSmPPQUHCvfCRb/PZfNUNV50PJc8Zlw1Yz50OBwwc5dOyEj5zIYfcM0UD1OcNXVgA39Wp9EO4zonQrDUmNJHzv7SdmeL896S4mOThtJE5YkukXZ4nS7sVnJmtmjQwBXzTmQ3A44efRrfCAzDBhyJaQnxGL3btGuo9CezSWK2LV7r6OHCZU3sFcaJhIo370dEuLjIS2jJ8T1sINYX4NFe+dwLo8HHB43lqGm8wyXQMvrCGHYdfSsXzTndhyFLMLb9OIZxoROVasQBS2JN5pAEAzgbrqAzhS7aG+S9pB0N50PHptPrMWijZuoqghaHMcLIOD1Hhfmw3iG5bQHwWEEdpaqmzcIZ3HO8dhNT/15nVZIB+hUBfl4Z/FiA+c68RHHsaO05wwBFUhEK/FIsuZvzPQr0DD8kwEtDC12RZ3K/WrBcyui7rVa0yUKorxXOqeXxLB/RWdciIbg93WFj0anqA36HNi8qGA0D4eWFYc9lNnIa/vCW19HlUiHDbKqriYylJY8vyr0R6QR0mUK8rGudN412FyWChyTRxtH69E2fVgXjpIVBeNROmoZWq+np/ugvR76Kgnb1Md4+sQtS1f6NnpcVLpcQT62LbovoZ5cuJ9juRtQLYPROozU/xAccdP/llDvxGp+StuzKmGWIzKQv0mi9OfbfvdW1O/ew+GSKag1m1+YH++qkIfhVDTfKUtP4SBToAoRTNaK2OTk/2ysPFk+0MYeG/TYmhr9ki7hkiro5nseHgdEmI0NbezA81XGYXy9wOfExmuL9HhQ6HQBnRKp+bapbmtmf0lhOQ/2XGUqo6xZ98fnv9QydSKXREEl9z4+mqjKGo7jehFCl5ZRELSWgh9/hP511eDpYQBFwHkUOhnBKYNb4uGj7CyoMZsBnZaWF3/BzjLlU+NjF05e8sg/tUI6gS5V0Ic5E43mDMPv8PHvKMvuaz6D45vW3Hj6FGRf8M6nqHAOnocPMjOB5qXKodDNtnE4IBxbUQnZ9XVOiWNedJiVpyZt3hzWt4WR0Gkj6dZsGjlhoiVD+FZg2XvxtuYsVELr5UafAuiv76C0HhPQkXaMJEGqowkIz1sMrPC40MT9o2z4uHxvjotHlynIc0VCn+o+Znu1QYFGtwdiszIqcXpAnzViqMJUe0yNMS352wZFhKpkDhy5SYn2iVeEtaU2ErpEQa898vMYJlaYY0izxSpXxlZIE9MGbnQrkyQSfAt4KOincqdkcuRe1j6KKUoao2RZjxt7CP0d7vMTty8u9n5rd5HoEgUlcMpU9Kw5WktRhQU3Lln1jeqhW1Kjg17IMSrTN44zTHpmzQ5ZJb91SyKoLHN9rSt7rDfXxaFLFKQSZoaB4xNxonm/2WX9SIuT1Bp80LA/DmgJVbQ2CvAtojKe9ei5X4kxGvuiHxuLSRet8+l0BZUtnFegsurloiztFUV1/aTly7WeRrWZRPoqUcsUIXSMhIOAig0ZZm2tp+TZsgbU2psOj/g9cFD4/qO3D9AyXgQ6VUHrF84fwbLqa0aez8SeuQ8IrPadMKVtBx8JqFdVFWHJkmYnTxiSgsNLu0kQRuP87E/rSmdfoSd1iE5T0IeLb7MDS57Bbn2gJSVTsaX3Vs0209B3pk/XXmc4Q7xjoO2j5RGI1t2fOS7eIxhMR1yieMFiMo1igHvgw0endbhX6zQF/Ximxh6TnnEmNvsyl6O6oqr22MFrbnzilTdLyso0v2NIESX0qvQ9jbZfn2qCDgCPqFb4VI2DvSQW9qqxUA494AK2Gwb7dt/eftouMezXPCc9+tL7kuhcZYpLJOb0rHp7as8fz1Q1eofpHSBYBXUJsx96yJr6eeOnKs8OJXTJFBVkEGUcQAJJ7p1+rOqHsw7UQq5opMsddOpBwMjxampmyhu/+tMTc/ViOpUu6cWC8cYLLzhYhUi8qKgGtwwmlwSsQpdViev0oeO/QZU8zREWDC4ZjJhm9KBbb3KTM18dD/nx+8XkkiqIghZyQG21aoatSQaL8biikICDvg63mwi45ArCxiOipWgq8h20NbGqrBCifiPTVXqkOQ0YheO4n1b1O5lOey8WLgU9c6WkVGJLSYGB8fEqk5gec7KhSX3B7VA/MXKGOsGgKOkZak9Mj7PHg2iLM3xw9rTy3P6KLzp1JdHHJXXSPjYsmjOJYbgNOAAUiKJ+cMvzqyfrSfDXX89MNAn8aovR+DNRlE7LsnLnLc+/sVlP7nQuuQXNGTOt+PvT5NbKepJbVU+YBqdc8Y+vv16pJ8PQ1CttZ2vJrFNVStZ3Z2XuyI+KMihzyHdf/nDo/74F3X317GSP0T2ZyAzHMN6lD0KIyPDW91btWFVPw/NHTotXOGYqsN43i0QlAuapAqtl8xvb3ugyX9RNN910083/OgD+B7IictQMFFg2AAAAAElFTkSuQmCC">
            <a:extLst>
              <a:ext uri="{FF2B5EF4-FFF2-40B4-BE49-F238E27FC236}">
                <a16:creationId xmlns:a16="http://schemas.microsoft.com/office/drawing/2014/main" id="{BF3BEF9A-2BB9-4592-A7CB-BEC6A00F610D}"/>
              </a:ext>
            </a:extLst>
          </p:cNvPr>
          <p:cNvSpPr>
            <a:spLocks noChangeAspect="1" noChangeArrowheads="1"/>
          </p:cNvSpPr>
          <p:nvPr/>
        </p:nvSpPr>
        <p:spPr bwMode="auto">
          <a:xfrm>
            <a:off x="2657149" y="2368905"/>
            <a:ext cx="2261983" cy="22619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latin typeface="Century Gothic" panose="020B0502020202020204" pitchFamily="34" charset="0"/>
            </a:endParaRPr>
          </a:p>
        </p:txBody>
      </p:sp>
      <p:pic>
        <p:nvPicPr>
          <p:cNvPr id="40" name="Picture 39">
            <a:extLst>
              <a:ext uri="{FF2B5EF4-FFF2-40B4-BE49-F238E27FC236}">
                <a16:creationId xmlns:a16="http://schemas.microsoft.com/office/drawing/2014/main" id="{C57EC209-CC8C-4F61-B889-8D94B6078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41" name="Rectangle 40">
            <a:extLst>
              <a:ext uri="{FF2B5EF4-FFF2-40B4-BE49-F238E27FC236}">
                <a16:creationId xmlns:a16="http://schemas.microsoft.com/office/drawing/2014/main" id="{4C060CA9-C06E-4051-AE37-987E348A9BC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is the earliest and latest time?</a:t>
            </a: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rgbClr val="FF0000"/>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281DD9EE-DC6C-4BF6-8AC5-0328A19B93C2}"/>
              </a:ext>
            </a:extLst>
          </p:cNvPr>
          <p:cNvGrpSpPr/>
          <p:nvPr/>
        </p:nvGrpSpPr>
        <p:grpSpPr>
          <a:xfrm>
            <a:off x="1148079" y="1483099"/>
            <a:ext cx="6771487" cy="4449865"/>
            <a:chOff x="1011941" y="1745569"/>
            <a:chExt cx="6771487" cy="4449865"/>
          </a:xfrm>
        </p:grpSpPr>
        <p:grpSp>
          <p:nvGrpSpPr>
            <p:cNvPr id="44" name="Group 43">
              <a:extLst>
                <a:ext uri="{FF2B5EF4-FFF2-40B4-BE49-F238E27FC236}">
                  <a16:creationId xmlns:a16="http://schemas.microsoft.com/office/drawing/2014/main" id="{76FF59E3-EC19-4D1A-B7F7-A15BE7DE0C76}"/>
                </a:ext>
              </a:extLst>
            </p:cNvPr>
            <p:cNvGrpSpPr/>
            <p:nvPr/>
          </p:nvGrpSpPr>
          <p:grpSpPr>
            <a:xfrm>
              <a:off x="2821555" y="2358546"/>
              <a:ext cx="3330504" cy="3060267"/>
              <a:chOff x="3098882" y="2358546"/>
              <a:chExt cx="3330504" cy="3060267"/>
            </a:xfrm>
          </p:grpSpPr>
          <p:sp>
            <p:nvSpPr>
              <p:cNvPr id="68" name="Rectangle: Rounded Corners 67">
                <a:extLst>
                  <a:ext uri="{FF2B5EF4-FFF2-40B4-BE49-F238E27FC236}">
                    <a16:creationId xmlns:a16="http://schemas.microsoft.com/office/drawing/2014/main" id="{8243D467-E011-483D-9CE0-FB348AC8CA2C}"/>
                  </a:ext>
                </a:extLst>
              </p:cNvPr>
              <p:cNvSpPr/>
              <p:nvPr/>
            </p:nvSpPr>
            <p:spPr>
              <a:xfrm>
                <a:off x="3098882" y="3649295"/>
                <a:ext cx="1368000" cy="576000"/>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06:18am </a:t>
                </a:r>
                <a:endParaRPr lang="en-US" sz="2000" b="1" dirty="0">
                  <a:solidFill>
                    <a:schemeClr val="tx1"/>
                  </a:solidFill>
                  <a:latin typeface="Century Gothic" panose="020B0502020202020204" pitchFamily="34" charset="0"/>
                </a:endParaRPr>
              </a:p>
            </p:txBody>
          </p:sp>
          <p:sp>
            <p:nvSpPr>
              <p:cNvPr id="69" name="Rectangle: Rounded Corners 68">
                <a:extLst>
                  <a:ext uri="{FF2B5EF4-FFF2-40B4-BE49-F238E27FC236}">
                    <a16:creationId xmlns:a16="http://schemas.microsoft.com/office/drawing/2014/main" id="{0A558BE1-E8E3-46AE-ABD1-B4A5F99908C8}"/>
                  </a:ext>
                </a:extLst>
              </p:cNvPr>
              <p:cNvSpPr/>
              <p:nvPr/>
            </p:nvSpPr>
            <p:spPr>
              <a:xfrm>
                <a:off x="4053663" y="2358546"/>
                <a:ext cx="1368000" cy="576000"/>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06:22am</a:t>
                </a:r>
                <a:endParaRPr lang="en-US" sz="2000" b="1" dirty="0">
                  <a:solidFill>
                    <a:schemeClr val="tx1"/>
                  </a:solidFill>
                  <a:latin typeface="Century Gothic" panose="020B0502020202020204" pitchFamily="34" charset="0"/>
                </a:endParaRPr>
              </a:p>
            </p:txBody>
          </p:sp>
          <p:sp>
            <p:nvSpPr>
              <p:cNvPr id="70" name="Rectangle: Rounded Corners 69">
                <a:extLst>
                  <a:ext uri="{FF2B5EF4-FFF2-40B4-BE49-F238E27FC236}">
                    <a16:creationId xmlns:a16="http://schemas.microsoft.com/office/drawing/2014/main" id="{39D40167-76FE-458E-8F65-7B60CFCD4EA5}"/>
                  </a:ext>
                </a:extLst>
              </p:cNvPr>
              <p:cNvSpPr/>
              <p:nvPr/>
            </p:nvSpPr>
            <p:spPr>
              <a:xfrm>
                <a:off x="5061386" y="3649295"/>
                <a:ext cx="1368000" cy="576000"/>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10:24pm</a:t>
                </a:r>
                <a:endParaRPr lang="en-US" sz="2000" b="1" dirty="0">
                  <a:solidFill>
                    <a:schemeClr val="tx1"/>
                  </a:solidFill>
                  <a:latin typeface="Century Gothic" panose="020B0502020202020204" pitchFamily="34" charset="0"/>
                </a:endParaRPr>
              </a:p>
            </p:txBody>
          </p:sp>
          <p:sp>
            <p:nvSpPr>
              <p:cNvPr id="71" name="Rectangle: Rounded Corners 70">
                <a:extLst>
                  <a:ext uri="{FF2B5EF4-FFF2-40B4-BE49-F238E27FC236}">
                    <a16:creationId xmlns:a16="http://schemas.microsoft.com/office/drawing/2014/main" id="{F830314A-7B3A-4F9F-9AE1-0EA954C361FA}"/>
                  </a:ext>
                </a:extLst>
              </p:cNvPr>
              <p:cNvSpPr/>
              <p:nvPr/>
            </p:nvSpPr>
            <p:spPr>
              <a:xfrm>
                <a:off x="4053714" y="4842813"/>
                <a:ext cx="1368000" cy="576000"/>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09:59pm</a:t>
                </a:r>
                <a:endParaRPr lang="en-US" sz="2000" b="1" dirty="0">
                  <a:solidFill>
                    <a:schemeClr val="tx1"/>
                  </a:solidFill>
                  <a:latin typeface="Century Gothic" panose="020B0502020202020204" pitchFamily="34" charset="0"/>
                </a:endParaRPr>
              </a:p>
            </p:txBody>
          </p:sp>
        </p:grpSp>
        <p:grpSp>
          <p:nvGrpSpPr>
            <p:cNvPr id="45" name="Group 44">
              <a:extLst>
                <a:ext uri="{FF2B5EF4-FFF2-40B4-BE49-F238E27FC236}">
                  <a16:creationId xmlns:a16="http://schemas.microsoft.com/office/drawing/2014/main" id="{E7CCA0C8-0267-461D-BCF2-DE8722C9DB3A}"/>
                </a:ext>
              </a:extLst>
            </p:cNvPr>
            <p:cNvGrpSpPr/>
            <p:nvPr/>
          </p:nvGrpSpPr>
          <p:grpSpPr>
            <a:xfrm>
              <a:off x="1427733" y="1745569"/>
              <a:ext cx="720002" cy="1636876"/>
              <a:chOff x="914105" y="2513612"/>
              <a:chExt cx="720002" cy="1636876"/>
            </a:xfrm>
          </p:grpSpPr>
          <p:grpSp>
            <p:nvGrpSpPr>
              <p:cNvPr id="64" name="Group 63">
                <a:extLst>
                  <a:ext uri="{FF2B5EF4-FFF2-40B4-BE49-F238E27FC236}">
                    <a16:creationId xmlns:a16="http://schemas.microsoft.com/office/drawing/2014/main" id="{B8D49778-DF37-4092-8E23-8E7EF6F1C746}"/>
                  </a:ext>
                </a:extLst>
              </p:cNvPr>
              <p:cNvGrpSpPr/>
              <p:nvPr/>
            </p:nvGrpSpPr>
            <p:grpSpPr>
              <a:xfrm>
                <a:off x="1141276" y="3138794"/>
                <a:ext cx="492831" cy="1011694"/>
                <a:chOff x="945480" y="2984169"/>
                <a:chExt cx="327394" cy="672082"/>
              </a:xfrm>
            </p:grpSpPr>
            <p:cxnSp>
              <p:nvCxnSpPr>
                <p:cNvPr id="66" name="Straight Arrow Connector 65">
                  <a:extLst>
                    <a:ext uri="{FF2B5EF4-FFF2-40B4-BE49-F238E27FC236}">
                      <a16:creationId xmlns:a16="http://schemas.microsoft.com/office/drawing/2014/main" id="{EF49553B-3D64-46A7-BA59-05589EA5636A}"/>
                    </a:ext>
                  </a:extLst>
                </p:cNvPr>
                <p:cNvCxnSpPr>
                  <a:cxnSpLocks/>
                </p:cNvCxnSpPr>
                <p:nvPr/>
              </p:nvCxnSpPr>
              <p:spPr>
                <a:xfrm flipV="1">
                  <a:off x="999931" y="2984169"/>
                  <a:ext cx="272943" cy="36944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67364752-CD75-4068-92FE-225628407A9D}"/>
                    </a:ext>
                  </a:extLst>
                </p:cNvPr>
                <p:cNvCxnSpPr>
                  <a:cxnSpLocks/>
                </p:cNvCxnSpPr>
                <p:nvPr/>
              </p:nvCxnSpPr>
              <p:spPr>
                <a:xfrm flipH="1">
                  <a:off x="945480" y="3360842"/>
                  <a:ext cx="47920" cy="29540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65" name="TextBox 64">
                <a:extLst>
                  <a:ext uri="{FF2B5EF4-FFF2-40B4-BE49-F238E27FC236}">
                    <a16:creationId xmlns:a16="http://schemas.microsoft.com/office/drawing/2014/main" id="{A45CC329-95FB-4FDC-A247-F68215A254F1}"/>
                  </a:ext>
                </a:extLst>
              </p:cNvPr>
              <p:cNvSpPr txBox="1"/>
              <p:nvPr/>
            </p:nvSpPr>
            <p:spPr>
              <a:xfrm>
                <a:off x="914105" y="2513612"/>
                <a:ext cx="654787" cy="338554"/>
              </a:xfrm>
              <a:prstGeom prst="rect">
                <a:avLst/>
              </a:prstGeom>
              <a:noFill/>
            </p:spPr>
            <p:txBody>
              <a:bodyPr wrap="square" rtlCol="0">
                <a:spAutoFit/>
              </a:bodyPr>
              <a:lstStyle/>
              <a:p>
                <a:pPr algn="ctr"/>
                <a:r>
                  <a:rPr lang="en-GB" sz="1600" b="1" dirty="0">
                    <a:latin typeface="Century Gothic" panose="020B0502020202020204" pitchFamily="34" charset="0"/>
                  </a:rPr>
                  <a:t>am</a:t>
                </a:r>
                <a:endParaRPr lang="en-US" sz="1600" b="1" dirty="0">
                  <a:latin typeface="Century Gothic" panose="020B0502020202020204" pitchFamily="34" charset="0"/>
                </a:endParaRPr>
              </a:p>
            </p:txBody>
          </p:sp>
        </p:grpSp>
        <p:grpSp>
          <p:nvGrpSpPr>
            <p:cNvPr id="49" name="Group 48">
              <a:extLst>
                <a:ext uri="{FF2B5EF4-FFF2-40B4-BE49-F238E27FC236}">
                  <a16:creationId xmlns:a16="http://schemas.microsoft.com/office/drawing/2014/main" id="{3EA60EBA-C941-4DCB-BFB0-5F2052EC6CD3}"/>
                </a:ext>
              </a:extLst>
            </p:cNvPr>
            <p:cNvGrpSpPr/>
            <p:nvPr/>
          </p:nvGrpSpPr>
          <p:grpSpPr>
            <a:xfrm>
              <a:off x="6537607" y="1745569"/>
              <a:ext cx="904495" cy="1685617"/>
              <a:chOff x="6537607" y="1745569"/>
              <a:chExt cx="904495" cy="1685617"/>
            </a:xfrm>
          </p:grpSpPr>
          <p:grpSp>
            <p:nvGrpSpPr>
              <p:cNvPr id="60" name="Group 59">
                <a:extLst>
                  <a:ext uri="{FF2B5EF4-FFF2-40B4-BE49-F238E27FC236}">
                    <a16:creationId xmlns:a16="http://schemas.microsoft.com/office/drawing/2014/main" id="{EAEC9853-5880-47AC-AB06-98408829AEA7}"/>
                  </a:ext>
                </a:extLst>
              </p:cNvPr>
              <p:cNvGrpSpPr/>
              <p:nvPr/>
            </p:nvGrpSpPr>
            <p:grpSpPr>
              <a:xfrm>
                <a:off x="6537607" y="2569028"/>
                <a:ext cx="563244" cy="862158"/>
                <a:chOff x="3414735" y="3125005"/>
                <a:chExt cx="373406" cy="571573"/>
              </a:xfrm>
            </p:grpSpPr>
            <p:cxnSp>
              <p:nvCxnSpPr>
                <p:cNvPr id="62" name="Straight Arrow Connector 61">
                  <a:extLst>
                    <a:ext uri="{FF2B5EF4-FFF2-40B4-BE49-F238E27FC236}">
                      <a16:creationId xmlns:a16="http://schemas.microsoft.com/office/drawing/2014/main" id="{59F5E707-E194-4438-9EE8-45182095A12E}"/>
                    </a:ext>
                  </a:extLst>
                </p:cNvPr>
                <p:cNvCxnSpPr>
                  <a:cxnSpLocks/>
                </p:cNvCxnSpPr>
                <p:nvPr/>
              </p:nvCxnSpPr>
              <p:spPr>
                <a:xfrm flipH="1" flipV="1">
                  <a:off x="3553517" y="3125005"/>
                  <a:ext cx="234624" cy="24990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B57464F3-4881-4845-96B0-000B90FDF79A}"/>
                    </a:ext>
                  </a:extLst>
                </p:cNvPr>
                <p:cNvCxnSpPr>
                  <a:cxnSpLocks/>
                </p:cNvCxnSpPr>
                <p:nvPr/>
              </p:nvCxnSpPr>
              <p:spPr>
                <a:xfrm flipH="1">
                  <a:off x="3414735" y="3374909"/>
                  <a:ext cx="373406" cy="32166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61" name="TextBox 60">
                <a:extLst>
                  <a:ext uri="{FF2B5EF4-FFF2-40B4-BE49-F238E27FC236}">
                    <a16:creationId xmlns:a16="http://schemas.microsoft.com/office/drawing/2014/main" id="{64B137DE-B6CE-4E35-A0C0-2F870B495B06}"/>
                  </a:ext>
                </a:extLst>
              </p:cNvPr>
              <p:cNvSpPr txBox="1"/>
              <p:nvPr/>
            </p:nvSpPr>
            <p:spPr>
              <a:xfrm>
                <a:off x="6787315" y="1745569"/>
                <a:ext cx="654787" cy="338554"/>
              </a:xfrm>
              <a:prstGeom prst="rect">
                <a:avLst/>
              </a:prstGeom>
              <a:noFill/>
            </p:spPr>
            <p:txBody>
              <a:bodyPr wrap="square" rtlCol="0">
                <a:spAutoFit/>
              </a:bodyPr>
              <a:lstStyle/>
              <a:p>
                <a:pPr algn="ctr"/>
                <a:r>
                  <a:rPr lang="en-GB" sz="1600" b="1" dirty="0">
                    <a:latin typeface="Century Gothic" panose="020B0502020202020204" pitchFamily="34" charset="0"/>
                  </a:rPr>
                  <a:t>pm</a:t>
                </a:r>
                <a:endParaRPr lang="en-US" sz="1600" b="1" dirty="0">
                  <a:latin typeface="Century Gothic" panose="020B0502020202020204" pitchFamily="34" charset="0"/>
                </a:endParaRPr>
              </a:p>
            </p:txBody>
          </p:sp>
        </p:grpSp>
        <p:grpSp>
          <p:nvGrpSpPr>
            <p:cNvPr id="50" name="Group 49">
              <a:extLst>
                <a:ext uri="{FF2B5EF4-FFF2-40B4-BE49-F238E27FC236}">
                  <a16:creationId xmlns:a16="http://schemas.microsoft.com/office/drawing/2014/main" id="{7621513D-E439-4824-B229-4564AAA3BFAF}"/>
                </a:ext>
              </a:extLst>
            </p:cNvPr>
            <p:cNvGrpSpPr/>
            <p:nvPr/>
          </p:nvGrpSpPr>
          <p:grpSpPr>
            <a:xfrm>
              <a:off x="1011941" y="4534101"/>
              <a:ext cx="1093780" cy="1661333"/>
              <a:chOff x="570233" y="4612065"/>
              <a:chExt cx="1093780" cy="1661333"/>
            </a:xfrm>
          </p:grpSpPr>
          <p:grpSp>
            <p:nvGrpSpPr>
              <p:cNvPr id="56" name="Group 55">
                <a:extLst>
                  <a:ext uri="{FF2B5EF4-FFF2-40B4-BE49-F238E27FC236}">
                    <a16:creationId xmlns:a16="http://schemas.microsoft.com/office/drawing/2014/main" id="{85829406-A2EE-4857-A2F9-57DCA7DB1E54}"/>
                  </a:ext>
                </a:extLst>
              </p:cNvPr>
              <p:cNvGrpSpPr/>
              <p:nvPr/>
            </p:nvGrpSpPr>
            <p:grpSpPr>
              <a:xfrm>
                <a:off x="570233" y="4612065"/>
                <a:ext cx="737593" cy="401032"/>
                <a:chOff x="515423" y="5181167"/>
                <a:chExt cx="477977" cy="259878"/>
              </a:xfrm>
            </p:grpSpPr>
            <p:cxnSp>
              <p:nvCxnSpPr>
                <p:cNvPr id="58" name="Straight Arrow Connector 57">
                  <a:extLst>
                    <a:ext uri="{FF2B5EF4-FFF2-40B4-BE49-F238E27FC236}">
                      <a16:creationId xmlns:a16="http://schemas.microsoft.com/office/drawing/2014/main" id="{B79381FF-84BF-40FA-847D-83C253E3DA85}"/>
                    </a:ext>
                  </a:extLst>
                </p:cNvPr>
                <p:cNvCxnSpPr>
                  <a:cxnSpLocks/>
                </p:cNvCxnSpPr>
                <p:nvPr/>
              </p:nvCxnSpPr>
              <p:spPr>
                <a:xfrm flipH="1" flipV="1">
                  <a:off x="771068" y="5181167"/>
                  <a:ext cx="214215" cy="25987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8E144BF8-69E0-434A-8EE5-B8BFFE11965F}"/>
                    </a:ext>
                  </a:extLst>
                </p:cNvPr>
                <p:cNvCxnSpPr>
                  <a:cxnSpLocks/>
                </p:cNvCxnSpPr>
                <p:nvPr/>
              </p:nvCxnSpPr>
              <p:spPr>
                <a:xfrm flipH="1" flipV="1">
                  <a:off x="515423" y="5337145"/>
                  <a:ext cx="477977" cy="1039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57" name="TextBox 56">
                <a:extLst>
                  <a:ext uri="{FF2B5EF4-FFF2-40B4-BE49-F238E27FC236}">
                    <a16:creationId xmlns:a16="http://schemas.microsoft.com/office/drawing/2014/main" id="{E331B219-B18F-470F-B8C1-49B3EB500FF4}"/>
                  </a:ext>
                </a:extLst>
              </p:cNvPr>
              <p:cNvSpPr txBox="1"/>
              <p:nvPr/>
            </p:nvSpPr>
            <p:spPr>
              <a:xfrm>
                <a:off x="1009226" y="5934844"/>
                <a:ext cx="654787" cy="338554"/>
              </a:xfrm>
              <a:prstGeom prst="rect">
                <a:avLst/>
              </a:prstGeom>
              <a:noFill/>
            </p:spPr>
            <p:txBody>
              <a:bodyPr wrap="square" rtlCol="0">
                <a:spAutoFit/>
              </a:bodyPr>
              <a:lstStyle/>
              <a:p>
                <a:pPr algn="ctr"/>
                <a:r>
                  <a:rPr lang="en-GB" sz="1600" b="1" dirty="0">
                    <a:latin typeface="Century Gothic" panose="020B0502020202020204" pitchFamily="34" charset="0"/>
                  </a:rPr>
                  <a:t>pm</a:t>
                </a:r>
                <a:endParaRPr lang="en-US" sz="1600" b="1" dirty="0">
                  <a:latin typeface="Century Gothic" panose="020B0502020202020204" pitchFamily="34" charset="0"/>
                </a:endParaRPr>
              </a:p>
            </p:txBody>
          </p:sp>
        </p:grpSp>
        <p:grpSp>
          <p:nvGrpSpPr>
            <p:cNvPr id="51" name="Group 50">
              <a:extLst>
                <a:ext uri="{FF2B5EF4-FFF2-40B4-BE49-F238E27FC236}">
                  <a16:creationId xmlns:a16="http://schemas.microsoft.com/office/drawing/2014/main" id="{498C09DD-101E-4762-AA12-66072A424A5E}"/>
                </a:ext>
              </a:extLst>
            </p:cNvPr>
            <p:cNvGrpSpPr/>
            <p:nvPr/>
          </p:nvGrpSpPr>
          <p:grpSpPr>
            <a:xfrm>
              <a:off x="6787316" y="4758014"/>
              <a:ext cx="996112" cy="1437420"/>
              <a:chOff x="5353638" y="4901952"/>
              <a:chExt cx="996112" cy="1437420"/>
            </a:xfrm>
          </p:grpSpPr>
          <p:grpSp>
            <p:nvGrpSpPr>
              <p:cNvPr id="52" name="Group 51">
                <a:extLst>
                  <a:ext uri="{FF2B5EF4-FFF2-40B4-BE49-F238E27FC236}">
                    <a16:creationId xmlns:a16="http://schemas.microsoft.com/office/drawing/2014/main" id="{9D455D70-EBF5-4C0E-B763-1563C3616093}"/>
                  </a:ext>
                </a:extLst>
              </p:cNvPr>
              <p:cNvGrpSpPr/>
              <p:nvPr/>
            </p:nvGrpSpPr>
            <p:grpSpPr>
              <a:xfrm>
                <a:off x="5592326" y="4901952"/>
                <a:ext cx="757424" cy="737540"/>
                <a:chOff x="3742127" y="5297409"/>
                <a:chExt cx="502139" cy="488957"/>
              </a:xfrm>
            </p:grpSpPr>
            <p:cxnSp>
              <p:nvCxnSpPr>
                <p:cNvPr id="54" name="Straight Arrow Connector 53">
                  <a:extLst>
                    <a:ext uri="{FF2B5EF4-FFF2-40B4-BE49-F238E27FC236}">
                      <a16:creationId xmlns:a16="http://schemas.microsoft.com/office/drawing/2014/main" id="{1150745A-DD87-4B6B-8575-7B20F24CF2E9}"/>
                    </a:ext>
                  </a:extLst>
                </p:cNvPr>
                <p:cNvCxnSpPr>
                  <a:cxnSpLocks/>
                </p:cNvCxnSpPr>
                <p:nvPr/>
              </p:nvCxnSpPr>
              <p:spPr>
                <a:xfrm flipV="1">
                  <a:off x="3788141" y="5297409"/>
                  <a:ext cx="456125" cy="15174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AD6D234E-7C14-48A1-B434-AFD3257EB0DE}"/>
                    </a:ext>
                  </a:extLst>
                </p:cNvPr>
                <p:cNvCxnSpPr>
                  <a:cxnSpLocks/>
                </p:cNvCxnSpPr>
                <p:nvPr/>
              </p:nvCxnSpPr>
              <p:spPr>
                <a:xfrm flipH="1">
                  <a:off x="3742127" y="5441044"/>
                  <a:ext cx="46013" cy="34532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53" name="TextBox 52">
                <a:extLst>
                  <a:ext uri="{FF2B5EF4-FFF2-40B4-BE49-F238E27FC236}">
                    <a16:creationId xmlns:a16="http://schemas.microsoft.com/office/drawing/2014/main" id="{38F61584-5563-4931-A948-C73F816B908F}"/>
                  </a:ext>
                </a:extLst>
              </p:cNvPr>
              <p:cNvSpPr txBox="1"/>
              <p:nvPr/>
            </p:nvSpPr>
            <p:spPr>
              <a:xfrm>
                <a:off x="5353638" y="6000818"/>
                <a:ext cx="654787" cy="338554"/>
              </a:xfrm>
              <a:prstGeom prst="rect">
                <a:avLst/>
              </a:prstGeom>
              <a:noFill/>
            </p:spPr>
            <p:txBody>
              <a:bodyPr wrap="square" rtlCol="0">
                <a:spAutoFit/>
              </a:bodyPr>
              <a:lstStyle/>
              <a:p>
                <a:pPr algn="ctr"/>
                <a:r>
                  <a:rPr lang="en-GB" sz="1600" b="1" dirty="0">
                    <a:latin typeface="Century Gothic" panose="020B0502020202020204" pitchFamily="34" charset="0"/>
                  </a:rPr>
                  <a:t>am</a:t>
                </a:r>
                <a:endParaRPr lang="en-US" sz="1600" b="1" dirty="0">
                  <a:latin typeface="Century Gothic" panose="020B0502020202020204" pitchFamily="34" charset="0"/>
                </a:endParaRPr>
              </a:p>
            </p:txBody>
          </p:sp>
        </p:grpSp>
      </p:grpSp>
      <p:sp>
        <p:nvSpPr>
          <p:cNvPr id="35" name="Rectangle 34">
            <a:extLst>
              <a:ext uri="{FF2B5EF4-FFF2-40B4-BE49-F238E27FC236}">
                <a16:creationId xmlns:a16="http://schemas.microsoft.com/office/drawing/2014/main" id="{211E56AA-936D-406C-9093-0D8123E6682F}"/>
              </a:ext>
            </a:extLst>
          </p:cNvPr>
          <p:cNvSpPr/>
          <p:nvPr/>
        </p:nvSpPr>
        <p:spPr>
          <a:xfrm>
            <a:off x="2843091" y="1650868"/>
            <a:ext cx="987771" cy="369332"/>
          </a:xfrm>
          <a:prstGeom prst="rect">
            <a:avLst/>
          </a:prstGeom>
        </p:spPr>
        <p:txBody>
          <a:bodyPr wrap="none">
            <a:spAutoFit/>
          </a:bodyPr>
          <a:lstStyle/>
          <a:p>
            <a:r>
              <a:rPr lang="en-GB" b="1" dirty="0">
                <a:solidFill>
                  <a:srgbClr val="FF0000"/>
                </a:solidFill>
                <a:latin typeface="Century Gothic" panose="020B0502020202020204" pitchFamily="34" charset="0"/>
              </a:rPr>
              <a:t>earliest</a:t>
            </a:r>
          </a:p>
        </p:txBody>
      </p:sp>
      <p:sp>
        <p:nvSpPr>
          <p:cNvPr id="36" name="Rectangle 35">
            <a:extLst>
              <a:ext uri="{FF2B5EF4-FFF2-40B4-BE49-F238E27FC236}">
                <a16:creationId xmlns:a16="http://schemas.microsoft.com/office/drawing/2014/main" id="{3768A38C-881D-45AA-986F-8B6EC1C3AACA}"/>
              </a:ext>
            </a:extLst>
          </p:cNvPr>
          <p:cNvSpPr/>
          <p:nvPr/>
        </p:nvSpPr>
        <p:spPr>
          <a:xfrm>
            <a:off x="2843091" y="5279476"/>
            <a:ext cx="779381" cy="369332"/>
          </a:xfrm>
          <a:prstGeom prst="rect">
            <a:avLst/>
          </a:prstGeom>
        </p:spPr>
        <p:txBody>
          <a:bodyPr wrap="none">
            <a:spAutoFit/>
          </a:bodyPr>
          <a:lstStyle/>
          <a:p>
            <a:r>
              <a:rPr lang="en-GB" b="1" dirty="0">
                <a:solidFill>
                  <a:srgbClr val="FF0000"/>
                </a:solidFill>
                <a:latin typeface="Century Gothic" panose="020B0502020202020204" pitchFamily="34" charset="0"/>
              </a:rPr>
              <a:t>latest</a:t>
            </a:r>
          </a:p>
        </p:txBody>
      </p:sp>
      <p:sp>
        <p:nvSpPr>
          <p:cNvPr id="2" name="Rectangle: Rounded Corners 1">
            <a:extLst>
              <a:ext uri="{FF2B5EF4-FFF2-40B4-BE49-F238E27FC236}">
                <a16:creationId xmlns:a16="http://schemas.microsoft.com/office/drawing/2014/main" id="{35A7A85B-F359-477C-A25D-B8F2FDD25768}"/>
              </a:ext>
            </a:extLst>
          </p:cNvPr>
          <p:cNvSpPr/>
          <p:nvPr/>
        </p:nvSpPr>
        <p:spPr>
          <a:xfrm>
            <a:off x="903767" y="1483239"/>
            <a:ext cx="1906362" cy="222961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6E574D09-F604-4DF4-BA22-CD88C20D1516}"/>
              </a:ext>
            </a:extLst>
          </p:cNvPr>
          <p:cNvSpPr/>
          <p:nvPr/>
        </p:nvSpPr>
        <p:spPr>
          <a:xfrm>
            <a:off x="903767" y="3772791"/>
            <a:ext cx="1906362" cy="222961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C189A80C-CC09-4CDF-8863-639A8B0ADD3A}"/>
              </a:ext>
            </a:extLst>
          </p:cNvPr>
          <p:cNvGrpSpPr/>
          <p:nvPr/>
        </p:nvGrpSpPr>
        <p:grpSpPr>
          <a:xfrm>
            <a:off x="59531" y="6454317"/>
            <a:ext cx="1238534" cy="403683"/>
            <a:chOff x="68077" y="6454317"/>
            <a:chExt cx="1238534" cy="403683"/>
          </a:xfrm>
        </p:grpSpPr>
        <p:sp>
          <p:nvSpPr>
            <p:cNvPr id="42" name="TextBox 41">
              <a:extLst>
                <a:ext uri="{FF2B5EF4-FFF2-40B4-BE49-F238E27FC236}">
                  <a16:creationId xmlns:a16="http://schemas.microsoft.com/office/drawing/2014/main" id="{7BC22716-18B1-478C-B6A0-A7322F5365B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46" name="Picture 45" descr="A close up of a sign&#10;&#10;Description generated with high confidence">
              <a:extLst>
                <a:ext uri="{FF2B5EF4-FFF2-40B4-BE49-F238E27FC236}">
                  <a16:creationId xmlns:a16="http://schemas.microsoft.com/office/drawing/2014/main" id="{697EDCA1-54EB-45B4-BE6E-DD4B5C6727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053144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a:extLst>
              <a:ext uri="{FF2B5EF4-FFF2-40B4-BE49-F238E27FC236}">
                <a16:creationId xmlns:a16="http://schemas.microsoft.com/office/drawing/2014/main" id="{A7502716-E479-4BEB-A3ED-A991A7D61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9" name="Rectangle: Rounded Corners 18">
            <a:extLst>
              <a:ext uri="{FF2B5EF4-FFF2-40B4-BE49-F238E27FC236}">
                <a16:creationId xmlns:a16="http://schemas.microsoft.com/office/drawing/2014/main" id="{2DEDC70C-FD61-492E-8D3E-B3BB2A97F3A7}"/>
              </a:ext>
            </a:extLst>
          </p:cNvPr>
          <p:cNvSpPr/>
          <p:nvPr/>
        </p:nvSpPr>
        <p:spPr>
          <a:xfrm>
            <a:off x="5856114" y="3316917"/>
            <a:ext cx="1415267" cy="751744"/>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tx1"/>
                </a:solidFill>
                <a:latin typeface="Century Gothic" panose="020B0502020202020204" pitchFamily="34" charset="0"/>
              </a:rPr>
              <a:t>:53</a:t>
            </a:r>
            <a:endParaRPr lang="en-US" sz="3200" b="1" dirty="0">
              <a:solidFill>
                <a:schemeClr val="tx1"/>
              </a:solidFill>
              <a:latin typeface="Century Gothic" panose="020B0502020202020204" pitchFamily="34" charset="0"/>
            </a:endParaRPr>
          </a:p>
        </p:txBody>
      </p:sp>
      <p:sp>
        <p:nvSpPr>
          <p:cNvPr id="15" name="Rectangle 14">
            <a:extLst>
              <a:ext uri="{FF2B5EF4-FFF2-40B4-BE49-F238E27FC236}">
                <a16:creationId xmlns:a16="http://schemas.microsoft.com/office/drawing/2014/main" id="{337DEA7B-9E7B-4C78-9879-4D3F390A186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These clocks both show the same time. </a:t>
            </a:r>
          </a:p>
          <a:p>
            <a:pPr algn="ctr"/>
            <a:r>
              <a:rPr lang="en-GB" sz="2000" b="1" dirty="0">
                <a:solidFill>
                  <a:schemeClr val="tx1"/>
                </a:solidFill>
                <a:latin typeface="Century Gothic" panose="020B0502020202020204" pitchFamily="34" charset="0"/>
              </a:rPr>
              <a:t>What could the missing minute hand and hour be?</a:t>
            </a:r>
          </a:p>
          <a:p>
            <a:pPr algn="ctr"/>
            <a:endParaRPr lang="en-GB" sz="2000" b="1" dirty="0">
              <a:solidFill>
                <a:srgbClr val="FF0000"/>
              </a:solidFill>
              <a:latin typeface="Century Gothic" panose="020B0502020202020204" pitchFamily="34" charset="0"/>
            </a:endParaRPr>
          </a:p>
        </p:txBody>
      </p:sp>
      <p:cxnSp>
        <p:nvCxnSpPr>
          <p:cNvPr id="20" name="Straight Arrow Connector 19">
            <a:extLst>
              <a:ext uri="{FF2B5EF4-FFF2-40B4-BE49-F238E27FC236}">
                <a16:creationId xmlns:a16="http://schemas.microsoft.com/office/drawing/2014/main" id="{664769B1-48F3-41C9-93C8-9ACCAAD7A053}"/>
              </a:ext>
            </a:extLst>
          </p:cNvPr>
          <p:cNvCxnSpPr>
            <a:cxnSpLocks/>
          </p:cNvCxnSpPr>
          <p:nvPr/>
        </p:nvCxnSpPr>
        <p:spPr>
          <a:xfrm flipH="1">
            <a:off x="2976880" y="3678767"/>
            <a:ext cx="263737" cy="74591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CAA38973-36A8-4732-954B-31EAFD363A9D}"/>
              </a:ext>
            </a:extLst>
          </p:cNvPr>
          <p:cNvGrpSpPr/>
          <p:nvPr/>
        </p:nvGrpSpPr>
        <p:grpSpPr>
          <a:xfrm>
            <a:off x="59531" y="6454317"/>
            <a:ext cx="1238534" cy="403683"/>
            <a:chOff x="68077" y="6454317"/>
            <a:chExt cx="1238534" cy="403683"/>
          </a:xfrm>
        </p:grpSpPr>
        <p:sp>
          <p:nvSpPr>
            <p:cNvPr id="11" name="TextBox 10">
              <a:extLst>
                <a:ext uri="{FF2B5EF4-FFF2-40B4-BE49-F238E27FC236}">
                  <a16:creationId xmlns:a16="http://schemas.microsoft.com/office/drawing/2014/main" id="{2AE6C879-BD6C-47C1-A2B4-A05064DF2C7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3CF91A02-3429-4BDD-BFE0-4294561F88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14789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a:extLst>
              <a:ext uri="{FF2B5EF4-FFF2-40B4-BE49-F238E27FC236}">
                <a16:creationId xmlns:a16="http://schemas.microsoft.com/office/drawing/2014/main" id="{A7502716-E479-4BEB-A3ED-A991A7D61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9" name="Rectangle: Rounded Corners 18">
            <a:extLst>
              <a:ext uri="{FF2B5EF4-FFF2-40B4-BE49-F238E27FC236}">
                <a16:creationId xmlns:a16="http://schemas.microsoft.com/office/drawing/2014/main" id="{2DEDC70C-FD61-492E-8D3E-B3BB2A97F3A7}"/>
              </a:ext>
            </a:extLst>
          </p:cNvPr>
          <p:cNvSpPr/>
          <p:nvPr/>
        </p:nvSpPr>
        <p:spPr>
          <a:xfrm>
            <a:off x="5856114" y="3316917"/>
            <a:ext cx="1415267" cy="751744"/>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rgbClr val="FF0000"/>
                </a:solidFill>
                <a:latin typeface="Century Gothic" panose="020B0502020202020204" pitchFamily="34" charset="0"/>
              </a:rPr>
              <a:t>06</a:t>
            </a:r>
            <a:r>
              <a:rPr lang="en-GB" sz="3200" b="1" dirty="0">
                <a:solidFill>
                  <a:schemeClr val="tx1"/>
                </a:solidFill>
                <a:latin typeface="Century Gothic" panose="020B0502020202020204" pitchFamily="34" charset="0"/>
              </a:rPr>
              <a:t>:53</a:t>
            </a:r>
            <a:endParaRPr lang="en-US" sz="3200" b="1" dirty="0">
              <a:solidFill>
                <a:schemeClr val="tx1"/>
              </a:solidFill>
              <a:latin typeface="Century Gothic" panose="020B0502020202020204" pitchFamily="34" charset="0"/>
            </a:endParaRPr>
          </a:p>
        </p:txBody>
      </p:sp>
      <p:sp>
        <p:nvSpPr>
          <p:cNvPr id="15" name="Rectangle 14">
            <a:extLst>
              <a:ext uri="{FF2B5EF4-FFF2-40B4-BE49-F238E27FC236}">
                <a16:creationId xmlns:a16="http://schemas.microsoft.com/office/drawing/2014/main" id="{337DEA7B-9E7B-4C78-9879-4D3F390A186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These clocks both show the same time. </a:t>
            </a:r>
          </a:p>
          <a:p>
            <a:pPr algn="ctr"/>
            <a:r>
              <a:rPr lang="en-GB" sz="2000" b="1" dirty="0">
                <a:solidFill>
                  <a:schemeClr val="tx1"/>
                </a:solidFill>
                <a:latin typeface="Century Gothic" panose="020B0502020202020204" pitchFamily="34" charset="0"/>
              </a:rPr>
              <a:t>What could the missing minute hand and hour be?</a:t>
            </a:r>
          </a:p>
          <a:p>
            <a:pPr algn="ctr"/>
            <a:endParaRPr lang="en-GB" sz="2000" b="1" dirty="0">
              <a:solidFill>
                <a:srgbClr val="FF0000"/>
              </a:solidFill>
              <a:latin typeface="Century Gothic" panose="020B0502020202020204" pitchFamily="34" charset="0"/>
            </a:endParaRPr>
          </a:p>
        </p:txBody>
      </p:sp>
      <p:cxnSp>
        <p:nvCxnSpPr>
          <p:cNvPr id="20" name="Straight Arrow Connector 19">
            <a:extLst>
              <a:ext uri="{FF2B5EF4-FFF2-40B4-BE49-F238E27FC236}">
                <a16:creationId xmlns:a16="http://schemas.microsoft.com/office/drawing/2014/main" id="{664769B1-48F3-41C9-93C8-9ACCAAD7A053}"/>
              </a:ext>
            </a:extLst>
          </p:cNvPr>
          <p:cNvCxnSpPr>
            <a:cxnSpLocks/>
          </p:cNvCxnSpPr>
          <p:nvPr/>
        </p:nvCxnSpPr>
        <p:spPr>
          <a:xfrm flipH="1">
            <a:off x="2976880" y="3678767"/>
            <a:ext cx="263737" cy="74591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45F69DEB-EC3C-47EE-AFDC-053ECB0FD8E5}"/>
              </a:ext>
            </a:extLst>
          </p:cNvPr>
          <p:cNvCxnSpPr>
            <a:cxnSpLocks/>
          </p:cNvCxnSpPr>
          <p:nvPr/>
        </p:nvCxnSpPr>
        <p:spPr>
          <a:xfrm flipH="1" flipV="1">
            <a:off x="2427818" y="2781301"/>
            <a:ext cx="814915" cy="903816"/>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11" name="Group 10">
            <a:extLst>
              <a:ext uri="{FF2B5EF4-FFF2-40B4-BE49-F238E27FC236}">
                <a16:creationId xmlns:a16="http://schemas.microsoft.com/office/drawing/2014/main" id="{F81799C0-227C-4A82-897B-2FF025CC4B7D}"/>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26667DE4-F25D-417C-8FD3-A42C8BC9DB4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8BF394E7-F4AE-4796-ABD3-6249824057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913024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3 – Time</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3: Analogue to </a:t>
            </a:r>
          </a:p>
          <a:p>
            <a:pPr lvl="0" algn="ctr"/>
            <a:r>
              <a:rPr lang="en-GB" sz="4800" b="1" dirty="0">
                <a:solidFill>
                  <a:schemeClr val="bg2">
                    <a:lumMod val="25000"/>
                  </a:schemeClr>
                </a:solidFill>
                <a:latin typeface="Century Gothic" panose="020B0502020202020204" pitchFamily="34" charset="0"/>
              </a:rPr>
              <a:t>Digital – 12 hour</a:t>
            </a:r>
            <a:endParaRPr lang="en-GB" sz="12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D60CF5D0-59C3-4513-AC23-7B16DE4F23BC}"/>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7CA3F63E-3EDD-4B52-BFD9-C825E7C6039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E7B37614-2F51-4A4C-8D8C-4FBC97F42E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5F402A2-F958-7B4C-8F0F-F298BEF6C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38" y="183312"/>
            <a:ext cx="8913124" cy="6322100"/>
          </a:xfrm>
          <a:prstGeom prst="rect">
            <a:avLst/>
          </a:prstGeom>
        </p:spPr>
      </p:pic>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14">
            <a:extLst>
              <a:ext uri="{FF2B5EF4-FFF2-40B4-BE49-F238E27FC236}">
                <a16:creationId xmlns:a16="http://schemas.microsoft.com/office/drawing/2014/main" id="{337DEA7B-9E7B-4C78-9879-4D3F390A186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b="1" u="sng" dirty="0">
              <a:solidFill>
                <a:schemeClr val="bg2">
                  <a:lumMod val="50000"/>
                </a:schemeClr>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p:txBody>
      </p:sp>
      <p:grpSp>
        <p:nvGrpSpPr>
          <p:cNvPr id="11" name="Group 10">
            <a:extLst>
              <a:ext uri="{FF2B5EF4-FFF2-40B4-BE49-F238E27FC236}">
                <a16:creationId xmlns:a16="http://schemas.microsoft.com/office/drawing/2014/main" id="{F81799C0-227C-4A82-897B-2FF025CC4B7D}"/>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26667DE4-F25D-417C-8FD3-A42C8BC9DB4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8BF394E7-F4AE-4796-ABD3-6249824057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 name="TextBox 1">
            <a:extLst>
              <a:ext uri="{FF2B5EF4-FFF2-40B4-BE49-F238E27FC236}">
                <a16:creationId xmlns:a16="http://schemas.microsoft.com/office/drawing/2014/main" id="{BAACC48A-F09A-F341-8930-6752D926A35C}"/>
              </a:ext>
            </a:extLst>
          </p:cNvPr>
          <p:cNvSpPr txBox="1"/>
          <p:nvPr/>
        </p:nvSpPr>
        <p:spPr>
          <a:xfrm>
            <a:off x="437745" y="554477"/>
            <a:ext cx="5739319" cy="369332"/>
          </a:xfrm>
          <a:prstGeom prst="rect">
            <a:avLst/>
          </a:prstGeom>
          <a:noFill/>
        </p:spPr>
        <p:txBody>
          <a:bodyPr wrap="square" rtlCol="0">
            <a:spAutoFit/>
          </a:bodyPr>
          <a:lstStyle/>
          <a:p>
            <a:r>
              <a:rPr lang="en-US" dirty="0"/>
              <a:t>Now you have got 2 tasks to do; Activity 1 and Activity 2.</a:t>
            </a:r>
          </a:p>
        </p:txBody>
      </p:sp>
      <p:sp>
        <p:nvSpPr>
          <p:cNvPr id="4" name="TextBox 3">
            <a:extLst>
              <a:ext uri="{FF2B5EF4-FFF2-40B4-BE49-F238E27FC236}">
                <a16:creationId xmlns:a16="http://schemas.microsoft.com/office/drawing/2014/main" id="{EB8F2C4F-923B-1340-9256-6B5B3D0EC79D}"/>
              </a:ext>
            </a:extLst>
          </p:cNvPr>
          <p:cNvSpPr txBox="1"/>
          <p:nvPr/>
        </p:nvSpPr>
        <p:spPr>
          <a:xfrm>
            <a:off x="350195" y="1595336"/>
            <a:ext cx="7130375"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Activity 1 is fluency</a:t>
            </a:r>
          </a:p>
          <a:p>
            <a:pPr marL="285750" indent="-285750">
              <a:buFont typeface="Arial" panose="020B0604020202020204" pitchFamily="34" charset="0"/>
              <a:buChar char="•"/>
            </a:pPr>
            <a:r>
              <a:rPr lang="en-US" sz="2400" dirty="0"/>
              <a:t>Activity 2 is reasoning and problem solving </a:t>
            </a:r>
          </a:p>
          <a:p>
            <a:r>
              <a:rPr lang="en-US" sz="2400" dirty="0"/>
              <a:t>You must do Activity 1 and then Activity 2.</a:t>
            </a:r>
          </a:p>
          <a:p>
            <a:r>
              <a:rPr lang="en-US" sz="2400" dirty="0"/>
              <a:t>There are 3 levels to both activities and you can decide whether you will do the 1 star, 2 star or 3 star sheet.</a:t>
            </a:r>
          </a:p>
          <a:p>
            <a:r>
              <a:rPr lang="en-US" sz="2400" dirty="0"/>
              <a:t>If you are very confident, you may want to do the 3 star Activity 1 sheet and then all three of the reasoning and problem solving questions. It is up to the adults to decide which sheet you need to do.</a:t>
            </a:r>
          </a:p>
        </p:txBody>
      </p:sp>
    </p:spTree>
    <p:extLst>
      <p:ext uri="{BB962C8B-B14F-4D97-AF65-F5344CB8AC3E}">
        <p14:creationId xmlns:p14="http://schemas.microsoft.com/office/powerpoint/2010/main" val="2943822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4" name="Picture 23">
            <a:extLst>
              <a:ext uri="{FF2B5EF4-FFF2-40B4-BE49-F238E27FC236}">
                <a16:creationId xmlns:a16="http://schemas.microsoft.com/office/drawing/2014/main" id="{C91692DF-B5AD-4EAA-BA32-CD85C53EC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25" name="Rectangle 24">
            <a:extLst>
              <a:ext uri="{FF2B5EF4-FFF2-40B4-BE49-F238E27FC236}">
                <a16:creationId xmlns:a16="http://schemas.microsoft.com/office/drawing/2014/main" id="{CBF0788B-EE0B-4B52-BBEE-DDA8F510F3A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Match the times.</a:t>
            </a: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sp>
        <p:nvSpPr>
          <p:cNvPr id="26" name="Rectangle 25">
            <a:extLst>
              <a:ext uri="{FF2B5EF4-FFF2-40B4-BE49-F238E27FC236}">
                <a16:creationId xmlns:a16="http://schemas.microsoft.com/office/drawing/2014/main" id="{9ECAD2C1-5EA7-4A5B-A233-4840436C1F4B}"/>
              </a:ext>
            </a:extLst>
          </p:cNvPr>
          <p:cNvSpPr/>
          <p:nvPr/>
        </p:nvSpPr>
        <p:spPr>
          <a:xfrm>
            <a:off x="1075880" y="4386607"/>
            <a:ext cx="1900695" cy="885789"/>
          </a:xfrm>
          <a:prstGeom prst="rect">
            <a:avLst/>
          </a:prstGeom>
          <a:solidFill>
            <a:schemeClr val="tx1"/>
          </a:solidFill>
          <a:ln w="762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atin typeface="Century Gothic" panose="020B0502020202020204" pitchFamily="34" charset="0"/>
              </a:rPr>
              <a:t>9:17</a:t>
            </a:r>
          </a:p>
        </p:txBody>
      </p:sp>
      <p:sp>
        <p:nvSpPr>
          <p:cNvPr id="27" name="Rectangle 26">
            <a:extLst>
              <a:ext uri="{FF2B5EF4-FFF2-40B4-BE49-F238E27FC236}">
                <a16:creationId xmlns:a16="http://schemas.microsoft.com/office/drawing/2014/main" id="{4D1244DC-5E7F-48AC-9A0B-16928C14B3FE}"/>
              </a:ext>
            </a:extLst>
          </p:cNvPr>
          <p:cNvSpPr/>
          <p:nvPr/>
        </p:nvSpPr>
        <p:spPr>
          <a:xfrm>
            <a:off x="3722518" y="4386607"/>
            <a:ext cx="1900695" cy="885789"/>
          </a:xfrm>
          <a:prstGeom prst="rect">
            <a:avLst/>
          </a:prstGeom>
          <a:solidFill>
            <a:schemeClr val="tx1"/>
          </a:solidFill>
          <a:ln w="762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atin typeface="Century Gothic" panose="020B0502020202020204" pitchFamily="34" charset="0"/>
              </a:rPr>
              <a:t>12:21</a:t>
            </a:r>
          </a:p>
        </p:txBody>
      </p:sp>
      <p:sp>
        <p:nvSpPr>
          <p:cNvPr id="28" name="Rectangle 27">
            <a:extLst>
              <a:ext uri="{FF2B5EF4-FFF2-40B4-BE49-F238E27FC236}">
                <a16:creationId xmlns:a16="http://schemas.microsoft.com/office/drawing/2014/main" id="{38E1A639-5341-4C5A-B76A-09DA65AB1DE6}"/>
              </a:ext>
            </a:extLst>
          </p:cNvPr>
          <p:cNvSpPr/>
          <p:nvPr/>
        </p:nvSpPr>
        <p:spPr>
          <a:xfrm>
            <a:off x="6369156" y="4386607"/>
            <a:ext cx="1900695" cy="885789"/>
          </a:xfrm>
          <a:prstGeom prst="rect">
            <a:avLst/>
          </a:prstGeom>
          <a:solidFill>
            <a:schemeClr val="tx1"/>
          </a:solidFill>
          <a:ln w="762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atin typeface="Century Gothic" panose="020B0502020202020204" pitchFamily="34" charset="0"/>
              </a:rPr>
              <a:t>3:46</a:t>
            </a:r>
          </a:p>
        </p:txBody>
      </p:sp>
      <p:cxnSp>
        <p:nvCxnSpPr>
          <p:cNvPr id="29" name="Straight Arrow Connector 28">
            <a:extLst>
              <a:ext uri="{FF2B5EF4-FFF2-40B4-BE49-F238E27FC236}">
                <a16:creationId xmlns:a16="http://schemas.microsoft.com/office/drawing/2014/main" id="{1AB609AC-41E1-4503-8430-01E217D86140}"/>
              </a:ext>
            </a:extLst>
          </p:cNvPr>
          <p:cNvCxnSpPr>
            <a:cxnSpLocks/>
          </p:cNvCxnSpPr>
          <p:nvPr/>
        </p:nvCxnSpPr>
        <p:spPr>
          <a:xfrm>
            <a:off x="1969346" y="2526037"/>
            <a:ext cx="613834" cy="4203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F10033D-7E30-4523-9F9D-74BDEFC8012A}"/>
              </a:ext>
            </a:extLst>
          </p:cNvPr>
          <p:cNvCxnSpPr>
            <a:cxnSpLocks/>
          </p:cNvCxnSpPr>
          <p:nvPr/>
        </p:nvCxnSpPr>
        <p:spPr>
          <a:xfrm flipV="1">
            <a:off x="1976274" y="1976120"/>
            <a:ext cx="91286" cy="5499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F6D4051-FB50-4889-803D-1246C5A63D1C}"/>
              </a:ext>
            </a:extLst>
          </p:cNvPr>
          <p:cNvCxnSpPr>
            <a:cxnSpLocks/>
          </p:cNvCxnSpPr>
          <p:nvPr/>
        </p:nvCxnSpPr>
        <p:spPr>
          <a:xfrm>
            <a:off x="7293050" y="2526037"/>
            <a:ext cx="738430" cy="1562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2A04869-59E3-4E75-9F58-7B82DFCD3AF3}"/>
              </a:ext>
            </a:extLst>
          </p:cNvPr>
          <p:cNvCxnSpPr>
            <a:cxnSpLocks/>
          </p:cNvCxnSpPr>
          <p:nvPr/>
        </p:nvCxnSpPr>
        <p:spPr>
          <a:xfrm flipH="1" flipV="1">
            <a:off x="6720840" y="2410460"/>
            <a:ext cx="579139" cy="1155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66DF197-CD80-4B13-AF6D-B9C260765CD6}"/>
              </a:ext>
            </a:extLst>
          </p:cNvPr>
          <p:cNvCxnSpPr>
            <a:cxnSpLocks/>
          </p:cNvCxnSpPr>
          <p:nvPr/>
        </p:nvCxnSpPr>
        <p:spPr>
          <a:xfrm>
            <a:off x="4666662" y="2531124"/>
            <a:ext cx="558118" cy="1765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23DE1CF-E5A6-4BF8-A0C4-639E3BBA3675}"/>
              </a:ext>
            </a:extLst>
          </p:cNvPr>
          <p:cNvCxnSpPr>
            <a:cxnSpLocks/>
          </p:cNvCxnSpPr>
          <p:nvPr/>
        </p:nvCxnSpPr>
        <p:spPr>
          <a:xfrm flipH="1" flipV="1">
            <a:off x="3903980" y="2440781"/>
            <a:ext cx="769612" cy="903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65AD6C29-43F4-4890-9920-9098F5E55A26}"/>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FD432002-7558-4900-833F-368C0026A69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1" name="Picture 20" descr="A close up of a sign&#10;&#10;Description generated with high confidence">
              <a:extLst>
                <a:ext uri="{FF2B5EF4-FFF2-40B4-BE49-F238E27FC236}">
                  <a16:creationId xmlns:a16="http://schemas.microsoft.com/office/drawing/2014/main" id="{F0C3653E-9881-4A58-89E9-9A9F81557D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16955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4" name="Picture 23">
            <a:extLst>
              <a:ext uri="{FF2B5EF4-FFF2-40B4-BE49-F238E27FC236}">
                <a16:creationId xmlns:a16="http://schemas.microsoft.com/office/drawing/2014/main" id="{C91692DF-B5AD-4EAA-BA32-CD85C53EC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25" name="Rectangle 24">
            <a:extLst>
              <a:ext uri="{FF2B5EF4-FFF2-40B4-BE49-F238E27FC236}">
                <a16:creationId xmlns:a16="http://schemas.microsoft.com/office/drawing/2014/main" id="{CBF0788B-EE0B-4B52-BBEE-DDA8F510F3A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Match the times.</a:t>
            </a: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sp>
        <p:nvSpPr>
          <p:cNvPr id="26" name="Rectangle 25">
            <a:extLst>
              <a:ext uri="{FF2B5EF4-FFF2-40B4-BE49-F238E27FC236}">
                <a16:creationId xmlns:a16="http://schemas.microsoft.com/office/drawing/2014/main" id="{9ECAD2C1-5EA7-4A5B-A233-4840436C1F4B}"/>
              </a:ext>
            </a:extLst>
          </p:cNvPr>
          <p:cNvSpPr/>
          <p:nvPr/>
        </p:nvSpPr>
        <p:spPr>
          <a:xfrm>
            <a:off x="1075880" y="4386607"/>
            <a:ext cx="1900695" cy="885789"/>
          </a:xfrm>
          <a:prstGeom prst="rect">
            <a:avLst/>
          </a:prstGeom>
          <a:solidFill>
            <a:schemeClr val="tx1"/>
          </a:solidFill>
          <a:ln w="762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atin typeface="Century Gothic" panose="020B0502020202020204" pitchFamily="34" charset="0"/>
              </a:rPr>
              <a:t>9:17</a:t>
            </a:r>
          </a:p>
        </p:txBody>
      </p:sp>
      <p:sp>
        <p:nvSpPr>
          <p:cNvPr id="27" name="Rectangle 26">
            <a:extLst>
              <a:ext uri="{FF2B5EF4-FFF2-40B4-BE49-F238E27FC236}">
                <a16:creationId xmlns:a16="http://schemas.microsoft.com/office/drawing/2014/main" id="{4D1244DC-5E7F-48AC-9A0B-16928C14B3FE}"/>
              </a:ext>
            </a:extLst>
          </p:cNvPr>
          <p:cNvSpPr/>
          <p:nvPr/>
        </p:nvSpPr>
        <p:spPr>
          <a:xfrm>
            <a:off x="3722518" y="4386607"/>
            <a:ext cx="1900695" cy="885789"/>
          </a:xfrm>
          <a:prstGeom prst="rect">
            <a:avLst/>
          </a:prstGeom>
          <a:solidFill>
            <a:schemeClr val="tx1"/>
          </a:solidFill>
          <a:ln w="762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atin typeface="Century Gothic" panose="020B0502020202020204" pitchFamily="34" charset="0"/>
              </a:rPr>
              <a:t>12:21</a:t>
            </a:r>
          </a:p>
        </p:txBody>
      </p:sp>
      <p:sp>
        <p:nvSpPr>
          <p:cNvPr id="28" name="Rectangle 27">
            <a:extLst>
              <a:ext uri="{FF2B5EF4-FFF2-40B4-BE49-F238E27FC236}">
                <a16:creationId xmlns:a16="http://schemas.microsoft.com/office/drawing/2014/main" id="{38E1A639-5341-4C5A-B76A-09DA65AB1DE6}"/>
              </a:ext>
            </a:extLst>
          </p:cNvPr>
          <p:cNvSpPr/>
          <p:nvPr/>
        </p:nvSpPr>
        <p:spPr>
          <a:xfrm>
            <a:off x="6369156" y="4386607"/>
            <a:ext cx="1900695" cy="885789"/>
          </a:xfrm>
          <a:prstGeom prst="rect">
            <a:avLst/>
          </a:prstGeom>
          <a:solidFill>
            <a:schemeClr val="tx1"/>
          </a:solidFill>
          <a:ln w="762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atin typeface="Century Gothic" panose="020B0502020202020204" pitchFamily="34" charset="0"/>
              </a:rPr>
              <a:t>3:46</a:t>
            </a:r>
          </a:p>
        </p:txBody>
      </p:sp>
      <p:cxnSp>
        <p:nvCxnSpPr>
          <p:cNvPr id="29" name="Straight Arrow Connector 28">
            <a:extLst>
              <a:ext uri="{FF2B5EF4-FFF2-40B4-BE49-F238E27FC236}">
                <a16:creationId xmlns:a16="http://schemas.microsoft.com/office/drawing/2014/main" id="{1AB609AC-41E1-4503-8430-01E217D86140}"/>
              </a:ext>
            </a:extLst>
          </p:cNvPr>
          <p:cNvCxnSpPr>
            <a:cxnSpLocks/>
          </p:cNvCxnSpPr>
          <p:nvPr/>
        </p:nvCxnSpPr>
        <p:spPr>
          <a:xfrm>
            <a:off x="1969346" y="2526037"/>
            <a:ext cx="613834" cy="4203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F10033D-7E30-4523-9F9D-74BDEFC8012A}"/>
              </a:ext>
            </a:extLst>
          </p:cNvPr>
          <p:cNvCxnSpPr>
            <a:cxnSpLocks/>
          </p:cNvCxnSpPr>
          <p:nvPr/>
        </p:nvCxnSpPr>
        <p:spPr>
          <a:xfrm flipV="1">
            <a:off x="1976274" y="1976120"/>
            <a:ext cx="91286" cy="5499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F6D4051-FB50-4889-803D-1246C5A63D1C}"/>
              </a:ext>
            </a:extLst>
          </p:cNvPr>
          <p:cNvCxnSpPr>
            <a:cxnSpLocks/>
          </p:cNvCxnSpPr>
          <p:nvPr/>
        </p:nvCxnSpPr>
        <p:spPr>
          <a:xfrm>
            <a:off x="7293050" y="2526037"/>
            <a:ext cx="738430" cy="1562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2A04869-59E3-4E75-9F58-7B82DFCD3AF3}"/>
              </a:ext>
            </a:extLst>
          </p:cNvPr>
          <p:cNvCxnSpPr>
            <a:cxnSpLocks/>
          </p:cNvCxnSpPr>
          <p:nvPr/>
        </p:nvCxnSpPr>
        <p:spPr>
          <a:xfrm flipH="1" flipV="1">
            <a:off x="6720840" y="2410460"/>
            <a:ext cx="579139" cy="1155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66DF197-CD80-4B13-AF6D-B9C260765CD6}"/>
              </a:ext>
            </a:extLst>
          </p:cNvPr>
          <p:cNvCxnSpPr>
            <a:cxnSpLocks/>
          </p:cNvCxnSpPr>
          <p:nvPr/>
        </p:nvCxnSpPr>
        <p:spPr>
          <a:xfrm>
            <a:off x="4666662" y="2531124"/>
            <a:ext cx="558118" cy="1765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23DE1CF-E5A6-4BF8-A0C4-639E3BBA3675}"/>
              </a:ext>
            </a:extLst>
          </p:cNvPr>
          <p:cNvCxnSpPr>
            <a:cxnSpLocks/>
          </p:cNvCxnSpPr>
          <p:nvPr/>
        </p:nvCxnSpPr>
        <p:spPr>
          <a:xfrm flipH="1" flipV="1">
            <a:off x="3903980" y="2440781"/>
            <a:ext cx="769612" cy="903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988D537-78E4-4A59-975F-5F7487574890}"/>
              </a:ext>
            </a:extLst>
          </p:cNvPr>
          <p:cNvCxnSpPr>
            <a:cxnSpLocks/>
          </p:cNvCxnSpPr>
          <p:nvPr/>
        </p:nvCxnSpPr>
        <p:spPr>
          <a:xfrm>
            <a:off x="4673591" y="3440439"/>
            <a:ext cx="2753529" cy="9461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717A67-E732-4341-8663-FB262E259D26}"/>
              </a:ext>
            </a:extLst>
          </p:cNvPr>
          <p:cNvCxnSpPr>
            <a:cxnSpLocks/>
          </p:cNvCxnSpPr>
          <p:nvPr/>
        </p:nvCxnSpPr>
        <p:spPr>
          <a:xfrm flipV="1">
            <a:off x="2026228" y="3440439"/>
            <a:ext cx="5272304" cy="9461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D30714F-FE91-447B-A41D-01265A766776}"/>
              </a:ext>
            </a:extLst>
          </p:cNvPr>
          <p:cNvCxnSpPr>
            <a:cxnSpLocks/>
          </p:cNvCxnSpPr>
          <p:nvPr/>
        </p:nvCxnSpPr>
        <p:spPr>
          <a:xfrm flipH="1" flipV="1">
            <a:off x="1969346" y="3440439"/>
            <a:ext cx="2703520" cy="9461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A40493C0-EBC1-4C85-B5E2-51F036FB6458}"/>
              </a:ext>
            </a:extLst>
          </p:cNvPr>
          <p:cNvGrpSpPr/>
          <p:nvPr/>
        </p:nvGrpSpPr>
        <p:grpSpPr>
          <a:xfrm>
            <a:off x="59531" y="6454317"/>
            <a:ext cx="1238534" cy="403683"/>
            <a:chOff x="68077" y="6454317"/>
            <a:chExt cx="1238534" cy="403683"/>
          </a:xfrm>
        </p:grpSpPr>
        <p:sp>
          <p:nvSpPr>
            <p:cNvPr id="23" name="TextBox 22">
              <a:extLst>
                <a:ext uri="{FF2B5EF4-FFF2-40B4-BE49-F238E27FC236}">
                  <a16:creationId xmlns:a16="http://schemas.microsoft.com/office/drawing/2014/main" id="{454377AE-8CEC-4A1C-8C70-DA31AF45C96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31" name="Picture 30" descr="A close up of a sign&#10;&#10;Description generated with high confidence">
              <a:extLst>
                <a:ext uri="{FF2B5EF4-FFF2-40B4-BE49-F238E27FC236}">
                  <a16:creationId xmlns:a16="http://schemas.microsoft.com/office/drawing/2014/main" id="{1D66B6BB-1B7A-4258-91A9-7BFC2D9CA5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472716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a:extLst>
              <a:ext uri="{FF2B5EF4-FFF2-40B4-BE49-F238E27FC236}">
                <a16:creationId xmlns:a16="http://schemas.microsoft.com/office/drawing/2014/main" id="{A7502716-E479-4BEB-A3ED-A991A7D61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5" name="Rectangle 14">
            <a:extLst>
              <a:ext uri="{FF2B5EF4-FFF2-40B4-BE49-F238E27FC236}">
                <a16:creationId xmlns:a16="http://schemas.microsoft.com/office/drawing/2014/main" id="{F9DB79A0-749E-4CE7-9E2B-0A4ED1428B0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Convert this to digital time.</a:t>
            </a:r>
          </a:p>
          <a:p>
            <a:pPr algn="ctr"/>
            <a:endParaRPr lang="en-GB" sz="1600" b="1" u="sng" dirty="0">
              <a:solidFill>
                <a:schemeClr val="bg2">
                  <a:lumMod val="50000"/>
                </a:schemeClr>
              </a:solidFill>
              <a:latin typeface="Century Gothic" panose="020B0502020202020204" pitchFamily="34" charset="0"/>
            </a:endParaRPr>
          </a:p>
        </p:txBody>
      </p:sp>
      <p:cxnSp>
        <p:nvCxnSpPr>
          <p:cNvPr id="20" name="Straight Arrow Connector 19">
            <a:extLst>
              <a:ext uri="{FF2B5EF4-FFF2-40B4-BE49-F238E27FC236}">
                <a16:creationId xmlns:a16="http://schemas.microsoft.com/office/drawing/2014/main" id="{8BC7E451-BF4C-4959-9538-417C72B6C41C}"/>
              </a:ext>
            </a:extLst>
          </p:cNvPr>
          <p:cNvCxnSpPr>
            <a:cxnSpLocks/>
          </p:cNvCxnSpPr>
          <p:nvPr/>
        </p:nvCxnSpPr>
        <p:spPr>
          <a:xfrm flipH="1" flipV="1">
            <a:off x="2669896" y="2678632"/>
            <a:ext cx="569400" cy="101415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Rectangle: Rounded Corners 20">
            <a:extLst>
              <a:ext uri="{FF2B5EF4-FFF2-40B4-BE49-F238E27FC236}">
                <a16:creationId xmlns:a16="http://schemas.microsoft.com/office/drawing/2014/main" id="{BD7767A6-94B4-41EE-948D-3B36BF772258}"/>
              </a:ext>
            </a:extLst>
          </p:cNvPr>
          <p:cNvSpPr/>
          <p:nvPr/>
        </p:nvSpPr>
        <p:spPr>
          <a:xfrm>
            <a:off x="5856114" y="3316917"/>
            <a:ext cx="1415267" cy="751744"/>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a:t>
            </a:r>
            <a:endParaRPr lang="en-US" sz="3200" b="1" dirty="0">
              <a:solidFill>
                <a:schemeClr val="tx1"/>
              </a:solidFill>
              <a:latin typeface="Century Gothic" panose="020B0502020202020204" pitchFamily="34" charset="0"/>
            </a:endParaRPr>
          </a:p>
        </p:txBody>
      </p:sp>
      <p:cxnSp>
        <p:nvCxnSpPr>
          <p:cNvPr id="22" name="Straight Arrow Connector 21">
            <a:extLst>
              <a:ext uri="{FF2B5EF4-FFF2-40B4-BE49-F238E27FC236}">
                <a16:creationId xmlns:a16="http://schemas.microsoft.com/office/drawing/2014/main" id="{B1B84943-D547-4605-87D8-28BB84812DC1}"/>
              </a:ext>
            </a:extLst>
          </p:cNvPr>
          <p:cNvCxnSpPr>
            <a:cxnSpLocks/>
          </p:cNvCxnSpPr>
          <p:nvPr/>
        </p:nvCxnSpPr>
        <p:spPr>
          <a:xfrm>
            <a:off x="3245716" y="3711416"/>
            <a:ext cx="457604" cy="626904"/>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11" name="Group 10">
            <a:extLst>
              <a:ext uri="{FF2B5EF4-FFF2-40B4-BE49-F238E27FC236}">
                <a16:creationId xmlns:a16="http://schemas.microsoft.com/office/drawing/2014/main" id="{8C7CDC20-5321-415B-9133-284BC09E6229}"/>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3F061B14-AEE8-4346-B564-CA760CCEB39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957C5A7C-083A-47AC-A091-41997802A1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a:extLst>
              <a:ext uri="{FF2B5EF4-FFF2-40B4-BE49-F238E27FC236}">
                <a16:creationId xmlns:a16="http://schemas.microsoft.com/office/drawing/2014/main" id="{A7502716-E479-4BEB-A3ED-A991A7D61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5" name="Rectangle 14">
            <a:extLst>
              <a:ext uri="{FF2B5EF4-FFF2-40B4-BE49-F238E27FC236}">
                <a16:creationId xmlns:a16="http://schemas.microsoft.com/office/drawing/2014/main" id="{F9DB79A0-749E-4CE7-9E2B-0A4ED1428B0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Convert this to digital time.</a:t>
            </a:r>
          </a:p>
          <a:p>
            <a:pPr algn="ctr"/>
            <a:endParaRPr lang="en-GB" sz="1600" b="1" u="sng" dirty="0">
              <a:solidFill>
                <a:schemeClr val="bg2">
                  <a:lumMod val="50000"/>
                </a:schemeClr>
              </a:solidFill>
              <a:latin typeface="Century Gothic" panose="020B0502020202020204" pitchFamily="34" charset="0"/>
            </a:endParaRPr>
          </a:p>
        </p:txBody>
      </p:sp>
      <p:cxnSp>
        <p:nvCxnSpPr>
          <p:cNvPr id="20" name="Straight Arrow Connector 19">
            <a:extLst>
              <a:ext uri="{FF2B5EF4-FFF2-40B4-BE49-F238E27FC236}">
                <a16:creationId xmlns:a16="http://schemas.microsoft.com/office/drawing/2014/main" id="{8BC7E451-BF4C-4959-9538-417C72B6C41C}"/>
              </a:ext>
            </a:extLst>
          </p:cNvPr>
          <p:cNvCxnSpPr>
            <a:cxnSpLocks/>
          </p:cNvCxnSpPr>
          <p:nvPr/>
        </p:nvCxnSpPr>
        <p:spPr>
          <a:xfrm flipH="1" flipV="1">
            <a:off x="2669896" y="2678632"/>
            <a:ext cx="569400" cy="101415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Rectangle: Rounded Corners 20">
            <a:extLst>
              <a:ext uri="{FF2B5EF4-FFF2-40B4-BE49-F238E27FC236}">
                <a16:creationId xmlns:a16="http://schemas.microsoft.com/office/drawing/2014/main" id="{BD7767A6-94B4-41EE-948D-3B36BF772258}"/>
              </a:ext>
            </a:extLst>
          </p:cNvPr>
          <p:cNvSpPr/>
          <p:nvPr/>
        </p:nvSpPr>
        <p:spPr>
          <a:xfrm>
            <a:off x="5856114" y="3316917"/>
            <a:ext cx="1415267" cy="751744"/>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Century Gothic" panose="020B0502020202020204" pitchFamily="34" charset="0"/>
              </a:rPr>
              <a:t>04:55</a:t>
            </a:r>
            <a:endParaRPr lang="en-US" sz="3200" b="1" dirty="0">
              <a:solidFill>
                <a:srgbClr val="FF0000"/>
              </a:solidFill>
              <a:latin typeface="Century Gothic" panose="020B0502020202020204" pitchFamily="34" charset="0"/>
            </a:endParaRPr>
          </a:p>
        </p:txBody>
      </p:sp>
      <p:cxnSp>
        <p:nvCxnSpPr>
          <p:cNvPr id="22" name="Straight Arrow Connector 21">
            <a:extLst>
              <a:ext uri="{FF2B5EF4-FFF2-40B4-BE49-F238E27FC236}">
                <a16:creationId xmlns:a16="http://schemas.microsoft.com/office/drawing/2014/main" id="{B1B84943-D547-4605-87D8-28BB84812DC1}"/>
              </a:ext>
            </a:extLst>
          </p:cNvPr>
          <p:cNvCxnSpPr>
            <a:cxnSpLocks/>
          </p:cNvCxnSpPr>
          <p:nvPr/>
        </p:nvCxnSpPr>
        <p:spPr>
          <a:xfrm>
            <a:off x="3245716" y="3711416"/>
            <a:ext cx="457604" cy="626904"/>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11" name="Group 10">
            <a:extLst>
              <a:ext uri="{FF2B5EF4-FFF2-40B4-BE49-F238E27FC236}">
                <a16:creationId xmlns:a16="http://schemas.microsoft.com/office/drawing/2014/main" id="{F50654C1-5F46-4C49-AB92-20A1BEE8BE11}"/>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F81B0BB1-F370-4847-9B05-51E3FC26F5A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19402893-AE2A-45FA-A845-FC5523BAB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356493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E6CAFEEE-0460-49BA-B695-030F8EB8C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2" name="Rectangle 11">
            <a:extLst>
              <a:ext uri="{FF2B5EF4-FFF2-40B4-BE49-F238E27FC236}">
                <a16:creationId xmlns:a16="http://schemas.microsoft.com/office/drawing/2014/main" id="{43648503-9959-4DF0-87A3-08117AA27DB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Draw the hands on the clock face to represent the digital time.</a:t>
            </a:r>
          </a:p>
          <a:p>
            <a:pPr algn="ctr"/>
            <a:endParaRPr lang="en-GB" sz="1600" b="1" u="sng" dirty="0">
              <a:solidFill>
                <a:schemeClr val="bg2">
                  <a:lumMod val="50000"/>
                </a:schemeClr>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EA3040B2-B627-41AF-BE6F-86451A9AD1F3}"/>
              </a:ext>
            </a:extLst>
          </p:cNvPr>
          <p:cNvSpPr/>
          <p:nvPr/>
        </p:nvSpPr>
        <p:spPr>
          <a:xfrm>
            <a:off x="2091632" y="3316917"/>
            <a:ext cx="1415267" cy="751744"/>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12:19</a:t>
            </a:r>
            <a:endParaRPr lang="en-US" sz="32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1FF882F3-036A-47D0-A445-0AE27AE3AED4}"/>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8F747060-93E4-4C0E-933B-3E87B718B22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3718DBFB-F14E-4406-8717-F5F15613FA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840427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E6CAFEEE-0460-49BA-B695-030F8EB8C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2" name="Rectangle 11">
            <a:extLst>
              <a:ext uri="{FF2B5EF4-FFF2-40B4-BE49-F238E27FC236}">
                <a16:creationId xmlns:a16="http://schemas.microsoft.com/office/drawing/2014/main" id="{43648503-9959-4DF0-87A3-08117AA27DB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Draw the hands on the clock face to represent the digital time.</a:t>
            </a:r>
          </a:p>
          <a:p>
            <a:pPr algn="ctr"/>
            <a:endParaRPr lang="en-GB" sz="1600" b="1" u="sng" dirty="0">
              <a:solidFill>
                <a:schemeClr val="bg2">
                  <a:lumMod val="50000"/>
                </a:schemeClr>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EA3040B2-B627-41AF-BE6F-86451A9AD1F3}"/>
              </a:ext>
            </a:extLst>
          </p:cNvPr>
          <p:cNvSpPr/>
          <p:nvPr/>
        </p:nvSpPr>
        <p:spPr>
          <a:xfrm>
            <a:off x="2091632" y="3316917"/>
            <a:ext cx="1415267" cy="751744"/>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12:19</a:t>
            </a:r>
            <a:endParaRPr lang="en-US" sz="3200" b="1" dirty="0">
              <a:solidFill>
                <a:schemeClr val="tx1"/>
              </a:solidFill>
              <a:latin typeface="Century Gothic" panose="020B0502020202020204" pitchFamily="34" charset="0"/>
            </a:endParaRPr>
          </a:p>
        </p:txBody>
      </p:sp>
      <p:cxnSp>
        <p:nvCxnSpPr>
          <p:cNvPr id="9" name="Straight Arrow Connector 8">
            <a:extLst>
              <a:ext uri="{FF2B5EF4-FFF2-40B4-BE49-F238E27FC236}">
                <a16:creationId xmlns:a16="http://schemas.microsoft.com/office/drawing/2014/main" id="{B10952DA-7829-47FF-88B2-7175040C77A8}"/>
              </a:ext>
            </a:extLst>
          </p:cNvPr>
          <p:cNvCxnSpPr>
            <a:cxnSpLocks/>
          </p:cNvCxnSpPr>
          <p:nvPr/>
        </p:nvCxnSpPr>
        <p:spPr>
          <a:xfrm flipV="1">
            <a:off x="6054725" y="2910348"/>
            <a:ext cx="149431" cy="791702"/>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5E0AE0DC-A862-4768-AD1F-C00483B1349C}"/>
              </a:ext>
            </a:extLst>
          </p:cNvPr>
          <p:cNvCxnSpPr>
            <a:cxnSpLocks/>
          </p:cNvCxnSpPr>
          <p:nvPr/>
        </p:nvCxnSpPr>
        <p:spPr>
          <a:xfrm>
            <a:off x="6057899" y="3695701"/>
            <a:ext cx="1080319" cy="453513"/>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730E40C4-9C2C-4C34-8CE4-78A5E0C79FB1}"/>
              </a:ext>
            </a:extLst>
          </p:cNvPr>
          <p:cNvGrpSpPr/>
          <p:nvPr/>
        </p:nvGrpSpPr>
        <p:grpSpPr>
          <a:xfrm>
            <a:off x="59531" y="6454317"/>
            <a:ext cx="1238534" cy="403683"/>
            <a:chOff x="68077" y="6454317"/>
            <a:chExt cx="1238534" cy="403683"/>
          </a:xfrm>
        </p:grpSpPr>
        <p:sp>
          <p:nvSpPr>
            <p:cNvPr id="15" name="TextBox 14">
              <a:extLst>
                <a:ext uri="{FF2B5EF4-FFF2-40B4-BE49-F238E27FC236}">
                  <a16:creationId xmlns:a16="http://schemas.microsoft.com/office/drawing/2014/main" id="{C97042B1-20B9-429E-8625-F69F6286D4B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9" name="Picture 18" descr="A close up of a sign&#10;&#10;Description generated with high confidence">
              <a:extLst>
                <a:ext uri="{FF2B5EF4-FFF2-40B4-BE49-F238E27FC236}">
                  <a16:creationId xmlns:a16="http://schemas.microsoft.com/office/drawing/2014/main" id="{36327F46-3241-4FB4-B394-F64EA42D84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221755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6" name="Picture 25">
            <a:extLst>
              <a:ext uri="{FF2B5EF4-FFF2-40B4-BE49-F238E27FC236}">
                <a16:creationId xmlns:a16="http://schemas.microsoft.com/office/drawing/2014/main" id="{F0A35FFF-780C-4EA8-830D-608EE5DD4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27" name="Rectangle 26">
            <a:extLst>
              <a:ext uri="{FF2B5EF4-FFF2-40B4-BE49-F238E27FC236}">
                <a16:creationId xmlns:a16="http://schemas.microsoft.com/office/drawing/2014/main" id="{597355D4-3039-467F-87DC-33B40065EAE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Convert these AM times to digital and order them from earliest to latest.</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p:txBody>
      </p:sp>
      <p:grpSp>
        <p:nvGrpSpPr>
          <p:cNvPr id="28" name="Group 27">
            <a:extLst>
              <a:ext uri="{FF2B5EF4-FFF2-40B4-BE49-F238E27FC236}">
                <a16:creationId xmlns:a16="http://schemas.microsoft.com/office/drawing/2014/main" id="{4AE705E0-D16F-4F6A-823B-A308F7B34371}"/>
              </a:ext>
            </a:extLst>
          </p:cNvPr>
          <p:cNvGrpSpPr/>
          <p:nvPr/>
        </p:nvGrpSpPr>
        <p:grpSpPr>
          <a:xfrm>
            <a:off x="1214155" y="4928667"/>
            <a:ext cx="6715691" cy="756000"/>
            <a:chOff x="1184770" y="4928667"/>
            <a:chExt cx="6715691" cy="756000"/>
          </a:xfrm>
        </p:grpSpPr>
        <p:sp>
          <p:nvSpPr>
            <p:cNvPr id="29" name="Rectangle: Rounded Corners 28">
              <a:extLst>
                <a:ext uri="{FF2B5EF4-FFF2-40B4-BE49-F238E27FC236}">
                  <a16:creationId xmlns:a16="http://schemas.microsoft.com/office/drawing/2014/main" id="{FCC03955-6F41-48D8-A81B-340C1799E43B}"/>
                </a:ext>
              </a:extLst>
            </p:cNvPr>
            <p:cNvSpPr/>
            <p:nvPr/>
          </p:nvSpPr>
          <p:spPr>
            <a:xfrm>
              <a:off x="1184770" y="4928667"/>
              <a:ext cx="1692000" cy="756000"/>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a:t>
              </a:r>
              <a:endParaRPr lang="en-US" sz="2400" b="1" dirty="0">
                <a:solidFill>
                  <a:schemeClr val="tx1"/>
                </a:solidFill>
                <a:latin typeface="Century Gothic" panose="020B0502020202020204" pitchFamily="34" charset="0"/>
              </a:endParaRPr>
            </a:p>
          </p:txBody>
        </p:sp>
        <p:sp>
          <p:nvSpPr>
            <p:cNvPr id="30" name="Rectangle: Rounded Corners 29">
              <a:extLst>
                <a:ext uri="{FF2B5EF4-FFF2-40B4-BE49-F238E27FC236}">
                  <a16:creationId xmlns:a16="http://schemas.microsoft.com/office/drawing/2014/main" id="{A52A403A-0BEF-4EE9-886D-140BB92D6C79}"/>
                </a:ext>
              </a:extLst>
            </p:cNvPr>
            <p:cNvSpPr/>
            <p:nvPr/>
          </p:nvSpPr>
          <p:spPr>
            <a:xfrm>
              <a:off x="3690625" y="4928667"/>
              <a:ext cx="1692000" cy="756000"/>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a:t>
              </a:r>
              <a:endParaRPr lang="en-US" sz="2400" b="1" dirty="0">
                <a:solidFill>
                  <a:schemeClr val="tx1"/>
                </a:solidFill>
                <a:latin typeface="Century Gothic" panose="020B0502020202020204" pitchFamily="34" charset="0"/>
              </a:endParaRPr>
            </a:p>
          </p:txBody>
        </p:sp>
        <p:sp>
          <p:nvSpPr>
            <p:cNvPr id="31" name="Rectangle: Rounded Corners 30">
              <a:extLst>
                <a:ext uri="{FF2B5EF4-FFF2-40B4-BE49-F238E27FC236}">
                  <a16:creationId xmlns:a16="http://schemas.microsoft.com/office/drawing/2014/main" id="{CD1D8479-8C15-429F-B6AE-A92F009A8FBE}"/>
                </a:ext>
              </a:extLst>
            </p:cNvPr>
            <p:cNvSpPr/>
            <p:nvPr/>
          </p:nvSpPr>
          <p:spPr>
            <a:xfrm>
              <a:off x="6208461" y="4928667"/>
              <a:ext cx="1692000" cy="756000"/>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a:t>
              </a:r>
              <a:endParaRPr lang="en-US" sz="2400" b="1" dirty="0">
                <a:solidFill>
                  <a:schemeClr val="tx1"/>
                </a:solidFill>
                <a:latin typeface="Century Gothic" panose="020B0502020202020204" pitchFamily="34" charset="0"/>
              </a:endParaRPr>
            </a:p>
          </p:txBody>
        </p:sp>
      </p:grpSp>
      <p:cxnSp>
        <p:nvCxnSpPr>
          <p:cNvPr id="32" name="Straight Arrow Connector 31">
            <a:extLst>
              <a:ext uri="{FF2B5EF4-FFF2-40B4-BE49-F238E27FC236}">
                <a16:creationId xmlns:a16="http://schemas.microsoft.com/office/drawing/2014/main" id="{2DEAD279-BDF8-46FE-8C1F-4CDE46D117A3}"/>
              </a:ext>
            </a:extLst>
          </p:cNvPr>
          <p:cNvCxnSpPr>
            <a:cxnSpLocks/>
          </p:cNvCxnSpPr>
          <p:nvPr/>
        </p:nvCxnSpPr>
        <p:spPr>
          <a:xfrm flipV="1">
            <a:off x="2028984" y="3191198"/>
            <a:ext cx="873850" cy="664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0CF6C5E1-97D1-4584-A577-FCE3B10D944C}"/>
              </a:ext>
            </a:extLst>
          </p:cNvPr>
          <p:cNvCxnSpPr>
            <a:cxnSpLocks/>
          </p:cNvCxnSpPr>
          <p:nvPr/>
        </p:nvCxnSpPr>
        <p:spPr>
          <a:xfrm flipH="1">
            <a:off x="1608644" y="3213684"/>
            <a:ext cx="420340" cy="40973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84736C92-BF63-49B7-A43E-3CBCEFF7FCA2}"/>
              </a:ext>
            </a:extLst>
          </p:cNvPr>
          <p:cNvCxnSpPr>
            <a:cxnSpLocks/>
          </p:cNvCxnSpPr>
          <p:nvPr/>
        </p:nvCxnSpPr>
        <p:spPr>
          <a:xfrm>
            <a:off x="4534839" y="3213686"/>
            <a:ext cx="83852" cy="6055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6A679D4F-E86A-4A39-8A1D-124024712F0F}"/>
              </a:ext>
            </a:extLst>
          </p:cNvPr>
          <p:cNvCxnSpPr>
            <a:cxnSpLocks/>
          </p:cNvCxnSpPr>
          <p:nvPr/>
        </p:nvCxnSpPr>
        <p:spPr>
          <a:xfrm flipH="1">
            <a:off x="3626922" y="3197846"/>
            <a:ext cx="907919" cy="10018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5758FD8E-DFCD-48FB-8A68-A355FFE4BC53}"/>
              </a:ext>
            </a:extLst>
          </p:cNvPr>
          <p:cNvCxnSpPr>
            <a:cxnSpLocks/>
          </p:cNvCxnSpPr>
          <p:nvPr/>
        </p:nvCxnSpPr>
        <p:spPr>
          <a:xfrm flipV="1">
            <a:off x="7033510" y="2730633"/>
            <a:ext cx="483642" cy="46721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7D1EFA56-0AF5-419C-BABA-CFCDC81EBFFC}"/>
              </a:ext>
            </a:extLst>
          </p:cNvPr>
          <p:cNvCxnSpPr>
            <a:cxnSpLocks/>
          </p:cNvCxnSpPr>
          <p:nvPr/>
        </p:nvCxnSpPr>
        <p:spPr>
          <a:xfrm>
            <a:off x="7033510" y="3213684"/>
            <a:ext cx="189" cy="9033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19" name="Group 18">
            <a:extLst>
              <a:ext uri="{FF2B5EF4-FFF2-40B4-BE49-F238E27FC236}">
                <a16:creationId xmlns:a16="http://schemas.microsoft.com/office/drawing/2014/main" id="{2331119A-5C25-4201-9BA6-7A75C4C5724B}"/>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6E38AF78-92AA-423F-861E-9E20E2D590F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1" name="Picture 20" descr="A close up of a sign&#10;&#10;Description generated with high confidence">
              <a:extLst>
                <a:ext uri="{FF2B5EF4-FFF2-40B4-BE49-F238E27FC236}">
                  <a16:creationId xmlns:a16="http://schemas.microsoft.com/office/drawing/2014/main" id="{B9EACB0F-2D73-44B7-AD63-9C37B399F9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9623885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2858803b8c6804fdc137be4329942ee3">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4d8a99e9b37cab27d9252feb61c858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purl.org/dc/elements/1.1/"/>
    <ds:schemaRef ds:uri="http://purl.org/dc/terms/"/>
    <ds:schemaRef ds:uri="http://schemas.microsoft.com/office/2006/metadata/properties"/>
    <ds:schemaRef ds:uri="http://purl.org/dc/dcmitype/"/>
    <ds:schemaRef ds:uri="http://schemas.microsoft.com/office/2006/documentManagement/types"/>
    <ds:schemaRef ds:uri="0f0ae0ff-29c4-4766-b250-c1a9bee8d430"/>
    <ds:schemaRef ds:uri="http://schemas.microsoft.com/office/infopath/2007/PartnerControls"/>
    <ds:schemaRef ds:uri="http://schemas.microsoft.com/sharepoint/v3"/>
    <ds:schemaRef ds:uri="http://schemas.openxmlformats.org/package/2006/metadata/core-properties"/>
    <ds:schemaRef ds:uri="86144f90-c7b6-48d0-aae5-f5e9e48cc3df"/>
    <ds:schemaRef ds:uri="http://www.w3.org/XML/1998/namespace"/>
  </ds:schemaRefs>
</ds:datastoreItem>
</file>

<file path=customXml/itemProps3.xml><?xml version="1.0" encoding="utf-8"?>
<ds:datastoreItem xmlns:ds="http://schemas.openxmlformats.org/officeDocument/2006/customXml" ds:itemID="{E9619744-2149-416E-BE8A-4A382339E0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1571</TotalTime>
  <Words>720</Words>
  <Application>Microsoft Macintosh PowerPoint</Application>
  <PresentationFormat>On-screen Show (4:3)</PresentationFormat>
  <Paragraphs>194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Microsoft Office User</cp:lastModifiedBy>
  <cp:revision>57</cp:revision>
  <dcterms:created xsi:type="dcterms:W3CDTF">2018-03-17T10:08:43Z</dcterms:created>
  <dcterms:modified xsi:type="dcterms:W3CDTF">2020-05-29T14:41:43Z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