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9" r:id="rId2"/>
    <p:sldId id="293" r:id="rId3"/>
    <p:sldId id="294" r:id="rId4"/>
    <p:sldId id="295" r:id="rId5"/>
    <p:sldId id="296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3" autoAdjust="0"/>
    <p:restoredTop sz="94694"/>
  </p:normalViewPr>
  <p:slideViewPr>
    <p:cSldViewPr snapToGrid="0" snapToObjects="1">
      <p:cViewPr varScale="1">
        <p:scale>
          <a:sx n="131" d="100"/>
          <a:sy n="131" d="100"/>
        </p:scale>
        <p:origin x="12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5/25/20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F88E062-C257-44B5-839A-06833D74B4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993" y="1149077"/>
            <a:ext cx="7852329" cy="436511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3900" y="683493"/>
            <a:ext cx="1666875" cy="16668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13C1269-A80F-4219-A109-420C330F06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4206" y="1198741"/>
            <a:ext cx="2706859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FB1A17-FD52-44E4-9AC4-7EA7C4D0CB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3381" y="2174997"/>
            <a:ext cx="2700762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03A886-4418-4252-9D7A-A6A146A4E6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48025" y="3302751"/>
            <a:ext cx="2706859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7168D0-07C9-4544-B4B1-AE90D8E2DE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3637" y="4906845"/>
            <a:ext cx="7090263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27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8E88BF3-3CE2-4381-8F46-BB9B32DEE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209" y="1130191"/>
            <a:ext cx="7852329" cy="502353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039" y="778423"/>
            <a:ext cx="1308752" cy="130875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03602E6-CD12-41E5-8C0F-EBF79D712A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5212" y="1562378"/>
            <a:ext cx="2133785" cy="8596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2204DD4-B43E-47E4-B9F6-8505718AFF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3470" y="3075393"/>
            <a:ext cx="1749704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5903108-5D82-4C09-B093-B86D7B8B0F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2999" y="4191889"/>
            <a:ext cx="1743607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449965D-99F4-4BBA-ADD0-6477E12C39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69417" y="5298003"/>
            <a:ext cx="1396105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59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E62BFBB-DE0E-4DAD-96AD-0FC234F19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217" y="1072910"/>
            <a:ext cx="8279086" cy="502963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830" y="822865"/>
            <a:ext cx="1666875" cy="16668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3FF89F2-2B50-493B-99F6-978D4BE955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8578" y="1072910"/>
            <a:ext cx="1822862" cy="8596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D03D647-5FF8-44E8-A828-40953D86A6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9842" y="2238423"/>
            <a:ext cx="1822862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ED7D1E1-EDC2-41E5-AC17-F5869132E4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6535" y="4043208"/>
            <a:ext cx="1670449" cy="877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13850C0-E533-49E7-898E-B17D721A6D2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5168" y="4061497"/>
            <a:ext cx="1396105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2CC62B-F162-444F-89E3-F6F0D8FB12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42991" y="4989271"/>
            <a:ext cx="2017951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11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23E36D7-6C9F-4696-8F3D-98D473B76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721" y="1149001"/>
            <a:ext cx="7852329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383" y="713726"/>
            <a:ext cx="1666875" cy="16668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BC65045-EB07-43BB-9F69-DF1668AB8E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3407" y="1753490"/>
            <a:ext cx="2773920" cy="8596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8DF4128-EE2B-4501-A3E5-FF8E670847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5492" y="3617789"/>
            <a:ext cx="1524132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B5C35AB-C156-4A59-8A8C-78B1A872FD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7327" y="4598464"/>
            <a:ext cx="1524132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5870681-5551-43CE-B7FD-074EDBC409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8044" y="5481265"/>
            <a:ext cx="1518036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52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BC20F71-0645-4F36-A48D-7B891A24EB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56" y="1121698"/>
            <a:ext cx="7852329" cy="55844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sp>
        <p:nvSpPr>
          <p:cNvPr id="21" name="Cylinder 1">
            <a:extLst>
              <a:ext uri="{FF2B5EF4-FFF2-40B4-BE49-F238E27FC236}">
                <a16:creationId xmlns:a16="http://schemas.microsoft.com/office/drawing/2014/main" id="{95CAF13D-E117-4B9F-A87C-B831D49083F9}"/>
              </a:ext>
            </a:extLst>
          </p:cNvPr>
          <p:cNvSpPr/>
          <p:nvPr/>
        </p:nvSpPr>
        <p:spPr>
          <a:xfrm>
            <a:off x="8451669" y="978825"/>
            <a:ext cx="914400" cy="1216152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17E38A-83DD-4D60-BB82-010578EA35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8213" y="1780432"/>
            <a:ext cx="2908044" cy="85961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011079-0EEC-41ED-890A-F96042F925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1915" y="3231484"/>
            <a:ext cx="3212870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99BFC2E-F69B-409B-97FB-D02D9EDE14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0" y="3238150"/>
            <a:ext cx="3724979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328E95D-E246-480B-8A4C-6E4D775EBC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6961" y="4089625"/>
            <a:ext cx="2840982" cy="19935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F3F88A6-68A3-4860-91C0-C642E42C82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3627" y="4088611"/>
            <a:ext cx="1664352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558E84-3C31-4D2C-8E43-8904B69023E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28569" y="5535043"/>
            <a:ext cx="212768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31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10615</TotalTime>
  <Words>40</Words>
  <Application>Microsoft Macintosh PowerPoint</Application>
  <PresentationFormat>A4 Paper (210x297 mm)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Microsoft Office User</cp:lastModifiedBy>
  <cp:revision>159</cp:revision>
  <dcterms:created xsi:type="dcterms:W3CDTF">2019-10-15T10:24:11Z</dcterms:created>
  <dcterms:modified xsi:type="dcterms:W3CDTF">2020-05-25T13:07:10Z</dcterms:modified>
</cp:coreProperties>
</file>