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99C89-D9C3-43A2-AC10-B98782CF881F}" v="10" dt="2020-05-27T22:08:50.58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cammell" userId="10c8e77dcce88a2d" providerId="LiveId" clId="{56499C89-D9C3-43A2-AC10-B98782CF881F}"/>
    <pc:docChg chg="undo custSel mod addSld modSld">
      <pc:chgData name="Simon Scammell" userId="10c8e77dcce88a2d" providerId="LiveId" clId="{56499C89-D9C3-43A2-AC10-B98782CF881F}" dt="2020-05-27T22:09:07.465" v="286" actId="21"/>
      <pc:docMkLst>
        <pc:docMk/>
      </pc:docMkLst>
      <pc:sldChg chg="modSp mod">
        <pc:chgData name="Simon Scammell" userId="10c8e77dcce88a2d" providerId="LiveId" clId="{56499C89-D9C3-43A2-AC10-B98782CF881F}" dt="2020-05-27T22:01:17.277" v="107" actId="20577"/>
        <pc:sldMkLst>
          <pc:docMk/>
          <pc:sldMk cId="208669328" sldId="256"/>
        </pc:sldMkLst>
        <pc:graphicFrameChg chg="modGraphic">
          <ac:chgData name="Simon Scammell" userId="10c8e77dcce88a2d" providerId="LiveId" clId="{56499C89-D9C3-43A2-AC10-B98782CF881F}" dt="2020-05-27T22:01:17.277" v="107" actId="20577"/>
          <ac:graphicFrameMkLst>
            <pc:docMk/>
            <pc:sldMk cId="208669328" sldId="256"/>
            <ac:graphicFrameMk id="5" creationId="{4078D270-24F8-4BA8-ABD1-1D4A68099F76}"/>
          </ac:graphicFrameMkLst>
        </pc:graphicFrameChg>
      </pc:sldChg>
      <pc:sldChg chg="addSp delSp modSp new mod setBg delAnim modAnim">
        <pc:chgData name="Simon Scammell" userId="10c8e77dcce88a2d" providerId="LiveId" clId="{56499C89-D9C3-43A2-AC10-B98782CF881F}" dt="2020-05-27T22:09:07.465" v="286" actId="21"/>
        <pc:sldMkLst>
          <pc:docMk/>
          <pc:sldMk cId="242395622" sldId="257"/>
        </pc:sldMkLst>
        <pc:spChg chg="add">
          <ac:chgData name="Simon Scammell" userId="10c8e77dcce88a2d" providerId="LiveId" clId="{56499C89-D9C3-43A2-AC10-B98782CF881F}" dt="2020-05-27T21:59:56.995" v="5" actId="26606"/>
          <ac:spMkLst>
            <pc:docMk/>
            <pc:sldMk cId="242395622" sldId="257"/>
            <ac:spMk id="10" creationId="{57845966-6EFC-468A-9CC7-BAB4B95854E7}"/>
          </ac:spMkLst>
        </pc:spChg>
        <pc:spChg chg="add">
          <ac:chgData name="Simon Scammell" userId="10c8e77dcce88a2d" providerId="LiveId" clId="{56499C89-D9C3-43A2-AC10-B98782CF881F}" dt="2020-05-27T21:59:56.995" v="5" actId="26606"/>
          <ac:spMkLst>
            <pc:docMk/>
            <pc:sldMk cId="242395622" sldId="257"/>
            <ac:spMk id="11" creationId="{ADAD1991-FFD1-4E94-ABAB-7560D33008E4}"/>
          </ac:spMkLst>
        </pc:spChg>
        <pc:graphicFrameChg chg="add mod modGraphic">
          <ac:chgData name="Simon Scammell" userId="10c8e77dcce88a2d" providerId="LiveId" clId="{56499C89-D9C3-43A2-AC10-B98782CF881F}" dt="2020-05-27T22:06:19.661" v="276" actId="1076"/>
          <ac:graphicFrameMkLst>
            <pc:docMk/>
            <pc:sldMk cId="242395622" sldId="257"/>
            <ac:graphicFrameMk id="2" creationId="{2CAD3C71-5F43-41D3-B024-358E8498FD87}"/>
          </ac:graphicFrameMkLst>
        </pc:graphicFrameChg>
        <pc:graphicFrameChg chg="add mod modGraphic">
          <ac:chgData name="Simon Scammell" userId="10c8e77dcce88a2d" providerId="LiveId" clId="{56499C89-D9C3-43A2-AC10-B98782CF881F}" dt="2020-05-27T22:06:37.816" v="277" actId="1076"/>
          <ac:graphicFrameMkLst>
            <pc:docMk/>
            <pc:sldMk cId="242395622" sldId="257"/>
            <ac:graphicFrameMk id="3" creationId="{A3F2AF87-4021-4CEA-B4AC-3CB5A7C5AC37}"/>
          </ac:graphicFrameMkLst>
        </pc:graphicFrameChg>
        <pc:graphicFrameChg chg="add mod modGraphic">
          <ac:chgData name="Simon Scammell" userId="10c8e77dcce88a2d" providerId="LiveId" clId="{56499C89-D9C3-43A2-AC10-B98782CF881F}" dt="2020-05-27T22:06:43.749" v="278" actId="1076"/>
          <ac:graphicFrameMkLst>
            <pc:docMk/>
            <pc:sldMk cId="242395622" sldId="257"/>
            <ac:graphicFrameMk id="5" creationId="{C33A2588-247F-4B92-902B-C3A01DF5AB4B}"/>
          </ac:graphicFrameMkLst>
        </pc:graphicFrameChg>
        <pc:graphicFrameChg chg="add mod">
          <ac:chgData name="Simon Scammell" userId="10c8e77dcce88a2d" providerId="LiveId" clId="{56499C89-D9C3-43A2-AC10-B98782CF881F}" dt="2020-05-27T22:06:54.361" v="280" actId="1076"/>
          <ac:graphicFrameMkLst>
            <pc:docMk/>
            <pc:sldMk cId="242395622" sldId="257"/>
            <ac:graphicFrameMk id="12" creationId="{C48EDB71-0C36-4982-9008-CDB0AE6F69C8}"/>
          </ac:graphicFrameMkLst>
        </pc:graphicFrameChg>
        <pc:picChg chg="del">
          <ac:chgData name="Simon Scammell" userId="10c8e77dcce88a2d" providerId="LiveId" clId="{56499C89-D9C3-43A2-AC10-B98782CF881F}" dt="2020-05-27T22:09:07.465" v="286" actId="21"/>
          <ac:picMkLst>
            <pc:docMk/>
            <pc:sldMk cId="242395622" sldId="257"/>
            <ac:picMk id="8" creationId="{73267C2B-A7BE-4691-8587-5CD63A79E8F0}"/>
          </ac:picMkLst>
        </pc:picChg>
        <pc:picChg chg="add">
          <ac:chgData name="Simon Scammell" userId="10c8e77dcce88a2d" providerId="LiveId" clId="{56499C89-D9C3-43A2-AC10-B98782CF881F}" dt="2020-05-27T21:59:56.995" v="5" actId="26606"/>
          <ac:picMkLst>
            <pc:docMk/>
            <pc:sldMk cId="242395622" sldId="257"/>
            <ac:picMk id="9" creationId="{75554383-98AF-4A47-BB65-705FAAA4BE6A}"/>
          </ac:picMkLst>
        </pc:picChg>
        <pc:picChg chg="mod">
          <ac:chgData name="Simon Scammell" userId="10c8e77dcce88a2d" providerId="LiveId" clId="{56499C89-D9C3-43A2-AC10-B98782CF881F}" dt="2020-05-27T22:08:07.790" v="281" actId="1076"/>
          <ac:picMkLst>
            <pc:docMk/>
            <pc:sldMk cId="242395622" sldId="257"/>
            <ac:picMk id="13" creationId="{57363E30-A0DB-471F-8308-46DC60735EF1}"/>
          </ac:picMkLst>
        </pc:picChg>
        <pc:picChg chg="mod">
          <ac:chgData name="Simon Scammell" userId="10c8e77dcce88a2d" providerId="LiveId" clId="{56499C89-D9C3-43A2-AC10-B98782CF881F}" dt="2020-05-27T22:08:29.920" v="282" actId="1076"/>
          <ac:picMkLst>
            <pc:docMk/>
            <pc:sldMk cId="242395622" sldId="257"/>
            <ac:picMk id="14" creationId="{87AB4758-8EE3-495C-AC5F-1AC079C81521}"/>
          </ac:picMkLst>
        </pc:picChg>
        <pc:picChg chg="mod">
          <ac:chgData name="Simon Scammell" userId="10c8e77dcce88a2d" providerId="LiveId" clId="{56499C89-D9C3-43A2-AC10-B98782CF881F}" dt="2020-05-27T22:08:47.584" v="283" actId="1076"/>
          <ac:picMkLst>
            <pc:docMk/>
            <pc:sldMk cId="242395622" sldId="257"/>
            <ac:picMk id="15" creationId="{B1560C84-66C7-4097-935E-64143C818A98}"/>
          </ac:picMkLst>
        </pc:picChg>
        <pc:picChg chg="add mod">
          <ac:chgData name="Simon Scammell" userId="10c8e77dcce88a2d" providerId="LiveId" clId="{56499C89-D9C3-43A2-AC10-B98782CF881F}" dt="2020-05-27T22:08:53.082" v="285" actId="1076"/>
          <ac:picMkLst>
            <pc:docMk/>
            <pc:sldMk cId="242395622" sldId="257"/>
            <ac:picMk id="16" creationId="{9DD06481-8F1E-4AED-A1AE-6EE93B98B5DA}"/>
          </ac:picMkLst>
        </pc:picChg>
        <pc:cxnChg chg="add del">
          <ac:chgData name="Simon Scammell" userId="10c8e77dcce88a2d" providerId="LiveId" clId="{56499C89-D9C3-43A2-AC10-B98782CF881F}" dt="2020-05-27T21:59:56.971" v="4" actId="26606"/>
          <ac:cxnSpMkLst>
            <pc:docMk/>
            <pc:sldMk cId="242395622" sldId="257"/>
            <ac:cxnSpMk id="7" creationId="{E12350F3-DB83-413A-980B-1CEB9249866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66DD-FBA4-417B-A9B2-A6551D47A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E5422-D027-409B-9926-385839E2A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5EC5-3254-43F5-90A9-6E35F3EE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ACE5-171A-4252-85E1-C0CC1560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D40F-FBB2-4C52-B7D4-8553CF1F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4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FB85-04B4-4C7A-96FC-29091CD9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55B5F-F093-4B7B-B731-EFC00012F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50B2A-B52F-4D8E-8E3C-C6DBEA34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EF2D-FEA7-4138-A3DB-F4E8B02A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D40A-5282-4B28-9B21-FE671E43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CE9C3-B3A6-4150-96E5-58A217916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5712C-9A62-4B95-AB66-FFBCC24C9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C7CD7-ABD8-4698-829D-7D4E41FD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99A1-BFEE-4FCB-BC77-3CF3CEED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FAE5-5CC9-4E21-AE62-03B8DDA8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2C77-D18C-47AF-B6F0-3E69D8D4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EA6CF-BDD2-4E13-BE80-310C29C9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9F91B-8FBC-40A1-A1E0-6ED7052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1571-EF71-4D84-BB97-B2E8A565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0A89-7F0D-47FD-8A98-27EA94BB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1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D0FB-2C5E-45F5-80B8-61E57CA3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8F15-7DB8-47A8-8D02-72473E526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DB84-86AA-4043-B5AA-AFA01692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2B227-8237-44B5-B68F-E1034E0B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5393-1F4B-4949-842F-FF5BDB6A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7A3E-8C55-4FD2-855D-C01E508D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1AAD-B7ED-4AFF-A090-7FD91A0EB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07182-BBC6-458E-A7DA-778F9CDF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C7D1E-0E82-4551-87F3-FCC7F22E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4108-1AF7-42E1-B981-08C48439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2D69B-75AC-434E-8B56-4CAA7B7C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2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A9E6-3996-40C0-ADEB-E48954C9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DC28C-ED0A-4FF2-AFC3-204719BDD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45D6-F014-4C60-B3D6-72B828623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E391F-5351-470B-97E6-B3994083B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77B02-954C-47D4-927C-0521994EC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04455-DB50-4CC2-8B4F-A0E70006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35868-73AA-4889-93F2-92FA877B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9589F-28B8-444E-885A-F7B93381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7F6C-9E0A-42E8-8008-FDD4BB9C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0311C-AE14-4844-937B-59E87AE4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9F931-B629-4827-A364-356C850A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1EF3C-C952-4BDB-84A2-830B4A43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89633-FC74-40C7-94D4-6D4813DE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FB02D-74CE-470C-8863-B6722B04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1FC8-A6F8-4E0F-97B0-C1492D3F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8C15-D1DF-45D7-AED6-6F18352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5A18A-23B0-49CF-BD2B-BBA38CFCA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0B491-CAE6-43C3-9E96-4343B80B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332B-7C3C-452C-AE9F-CCD1A20F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16C72-1703-44EB-9790-2C0F11CD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E7BA-D0D1-44E0-B2A3-B658CA9B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1A1E-267C-4312-8D18-FEFACDFE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D0E4F-6AC1-4219-9350-9020015D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2AD77-458C-48BE-A907-D68D3F6B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CAC18-2947-4A26-9207-4C2E2DCB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FC776-9C8A-4C9A-8606-B6A75CE6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74B0-9CFB-428B-915A-33AD259A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4BB9E-202E-4765-AE11-5D2DB13D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9E4EA-FF88-49D6-B6DD-42785A9F5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2485-CDAF-47F3-83B0-05D101CF7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1922-28C4-492A-9929-14BF48658391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CA20F-4912-4DCC-923E-1FFF1796C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35596-B500-42B3-A112-C7E492ACD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6C9B-3B19-496F-BEFD-20D3092A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0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78D270-24F8-4BA8-ABD1-1D4A68099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34466"/>
              </p:ext>
            </p:extLst>
          </p:nvPr>
        </p:nvGraphicFramePr>
        <p:xfrm>
          <a:off x="542925" y="762000"/>
          <a:ext cx="10925175" cy="4208840"/>
        </p:xfrm>
        <a:graphic>
          <a:graphicData uri="http://schemas.openxmlformats.org/drawingml/2006/table">
            <a:tbl>
              <a:tblPr/>
              <a:tblGrid>
                <a:gridCol w="1291925">
                  <a:extLst>
                    <a:ext uri="{9D8B030D-6E8A-4147-A177-3AD203B41FA5}">
                      <a16:colId xmlns:a16="http://schemas.microsoft.com/office/drawing/2014/main" val="1931576370"/>
                    </a:ext>
                  </a:extLst>
                </a:gridCol>
                <a:gridCol w="2067879">
                  <a:extLst>
                    <a:ext uri="{9D8B030D-6E8A-4147-A177-3AD203B41FA5}">
                      <a16:colId xmlns:a16="http://schemas.microsoft.com/office/drawing/2014/main" val="1903938213"/>
                    </a:ext>
                  </a:extLst>
                </a:gridCol>
                <a:gridCol w="2174221">
                  <a:extLst>
                    <a:ext uri="{9D8B030D-6E8A-4147-A177-3AD203B41FA5}">
                      <a16:colId xmlns:a16="http://schemas.microsoft.com/office/drawing/2014/main" val="248803055"/>
                    </a:ext>
                  </a:extLst>
                </a:gridCol>
                <a:gridCol w="2868427">
                  <a:extLst>
                    <a:ext uri="{9D8B030D-6E8A-4147-A177-3AD203B41FA5}">
                      <a16:colId xmlns:a16="http://schemas.microsoft.com/office/drawing/2014/main" val="3437523000"/>
                    </a:ext>
                  </a:extLst>
                </a:gridCol>
                <a:gridCol w="2522723">
                  <a:extLst>
                    <a:ext uri="{9D8B030D-6E8A-4147-A177-3AD203B41FA5}">
                      <a16:colId xmlns:a16="http://schemas.microsoft.com/office/drawing/2014/main" val="164535514"/>
                    </a:ext>
                  </a:extLst>
                </a:gridCol>
              </a:tblGrid>
              <a:tr h="346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Dans…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il y a…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qui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boit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et qui mange…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86993"/>
                  </a:ext>
                </a:extLst>
              </a:tr>
              <a:tr h="1225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mon salon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(my sitting room)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cochon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(a pig)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thè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(tea)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citron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(lemon)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20280"/>
                  </a:ext>
                </a:extLst>
              </a:tr>
              <a:tr h="81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ma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maison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(my house)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caneton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(a duckling)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café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(coffee)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poivron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(pepper)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563112"/>
                  </a:ext>
                </a:extLst>
              </a:tr>
              <a:tr h="906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jardin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(the garden)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un lapin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(a rabbit)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lait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(milk)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raisin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(grapes)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8754"/>
                  </a:ext>
                </a:extLst>
              </a:tr>
              <a:tr h="906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la cuisine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(the kitchen)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ma </a:t>
                      </a:r>
                      <a:r>
                        <a:rPr lang="en-GB" sz="2000" dirty="0" err="1">
                          <a:effectLst/>
                          <a:latin typeface="Comic Sans MS" panose="030F0702030302020204" pitchFamily="66" charset="0"/>
                        </a:rPr>
                        <a:t>copine</a:t>
                      </a: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((female) friend)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du coca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(coke)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de la tartine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GB" sz="200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french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 open sandwich!)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07705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446930-3C4F-4A29-A105-C3B286CB4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375" y="1416050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D1B665-8DCF-40AC-A1CD-2943F2EFE4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375" y="247650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09AC94-8242-473F-8075-0AF94CAED0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375" y="3381375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7D18F3-4CC3-49EC-84DB-95D64B412D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2187" y="4286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AD3C71-5F43-41D3-B024-358E8498F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10347"/>
              </p:ext>
            </p:extLst>
          </p:nvPr>
        </p:nvGraphicFramePr>
        <p:xfrm>
          <a:off x="91454" y="1290745"/>
          <a:ext cx="2860992" cy="3961182"/>
        </p:xfrm>
        <a:graphic>
          <a:graphicData uri="http://schemas.openxmlformats.org/drawingml/2006/table">
            <a:tbl>
              <a:tblPr/>
              <a:tblGrid>
                <a:gridCol w="2860992">
                  <a:extLst>
                    <a:ext uri="{9D8B030D-6E8A-4147-A177-3AD203B41FA5}">
                      <a16:colId xmlns:a16="http://schemas.microsoft.com/office/drawing/2014/main" val="2838413994"/>
                    </a:ext>
                  </a:extLst>
                </a:gridCol>
              </a:tblGrid>
              <a:tr h="563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cochon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(When the pig)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97407"/>
                  </a:ext>
                </a:extLst>
              </a:tr>
              <a:tr h="1066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le </a:t>
                      </a: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caneton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(When the duckling)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13366"/>
                  </a:ext>
                </a:extLst>
              </a:tr>
              <a:tr h="1066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le lapin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(When the rabbit)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30947"/>
                  </a:ext>
                </a:extLst>
              </a:tr>
              <a:tr h="1066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Quand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ma </a:t>
                      </a:r>
                      <a:r>
                        <a:rPr lang="en-GB" sz="2400" dirty="0" err="1">
                          <a:effectLst/>
                          <a:latin typeface="Comic Sans MS" panose="030F0702030302020204" pitchFamily="66" charset="0"/>
                        </a:rPr>
                        <a:t>copine</a:t>
                      </a:r>
                      <a:r>
                        <a:rPr lang="en-GB" sz="24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(When my friend)</a:t>
                      </a:r>
                    </a:p>
                  </a:txBody>
                  <a:tcPr marL="113157" marR="113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84377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F2AF87-4021-4CEA-B4AC-3CB5A7C5A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72543"/>
              </p:ext>
            </p:extLst>
          </p:nvPr>
        </p:nvGraphicFramePr>
        <p:xfrm>
          <a:off x="3133724" y="2057400"/>
          <a:ext cx="303597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5979">
                  <a:extLst>
                    <a:ext uri="{9D8B030D-6E8A-4147-A177-3AD203B41FA5}">
                      <a16:colId xmlns:a16="http://schemas.microsoft.com/office/drawing/2014/main" val="3016256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marche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(marches)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6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court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(runs)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64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saute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 jumps)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29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danse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(dances)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0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tourne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(turns)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41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dort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(sleeps)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6173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3A2588-247F-4B92-902B-C3A01DF5A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52299"/>
              </p:ext>
            </p:extLst>
          </p:nvPr>
        </p:nvGraphicFramePr>
        <p:xfrm>
          <a:off x="6350981" y="2707535"/>
          <a:ext cx="253047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0475">
                  <a:extLst>
                    <a:ext uri="{9D8B030D-6E8A-4147-A177-3AD203B41FA5}">
                      <a16:colId xmlns:a16="http://schemas.microsoft.com/office/drawing/2014/main" val="106101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Tout le monde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(everybody)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358853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C48EDB71-0C36-4982-9008-CDB0AE6F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76722"/>
              </p:ext>
            </p:extLst>
          </p:nvPr>
        </p:nvGraphicFramePr>
        <p:xfrm>
          <a:off x="9053209" y="2057400"/>
          <a:ext cx="303597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5979">
                  <a:extLst>
                    <a:ext uri="{9D8B030D-6E8A-4147-A177-3AD203B41FA5}">
                      <a16:colId xmlns:a16="http://schemas.microsoft.com/office/drawing/2014/main" val="3016256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marche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(marches)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6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</a:rPr>
                        <a:t>court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(runs)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64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saute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 jumps)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29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danse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(dances)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0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tourne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(turns)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41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omic Sans MS" panose="030F0702030302020204" pitchFamily="66" charset="0"/>
                        </a:rPr>
                        <a:t>dort</a:t>
                      </a:r>
                      <a:r>
                        <a:rPr lang="en-GB" sz="24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(sleeps)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61731"/>
                  </a:ext>
                </a:extLst>
              </a:tr>
            </a:tbl>
          </a:graphicData>
        </a:graphic>
      </p:graphicFrame>
      <p:pic>
        <p:nvPicPr>
          <p:cNvPr id="13" name="Quand...">
            <a:hlinkClick r:id="" action="ppaction://media"/>
            <a:extLst>
              <a:ext uri="{FF2B5EF4-FFF2-40B4-BE49-F238E27FC236}">
                <a16:creationId xmlns:a16="http://schemas.microsoft.com/office/drawing/2014/main" id="{57363E30-A0DB-471F-8308-46DC60735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856" y="720725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AB4758-8EE3-495C-AC5F-1AC079C815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8906" y="1463675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560C84-66C7-4097-935E-64143C818A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1166" y="209222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D06481-8F1E-4AED-A1AE-6EE93B98B5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7525" y="1514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192</Words>
  <Application>Microsoft Office PowerPoint</Application>
  <PresentationFormat>Widescreen</PresentationFormat>
  <Paragraphs>53</Paragraphs>
  <Slides>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Scammell</dc:creator>
  <cp:lastModifiedBy>Simon Scammell</cp:lastModifiedBy>
  <cp:revision>2</cp:revision>
  <dcterms:created xsi:type="dcterms:W3CDTF">2020-05-27T21:06:59Z</dcterms:created>
  <dcterms:modified xsi:type="dcterms:W3CDTF">2020-05-27T22:09:37Z</dcterms:modified>
</cp:coreProperties>
</file>