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A45C1-238D-4707-A791-B914A51AE265}" v="8" dt="2020-05-27T21:35:41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48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cammell" userId="10c8e77dcce88a2d" providerId="LiveId" clId="{170A45C1-238D-4707-A791-B914A51AE265}"/>
    <pc:docChg chg="custSel addSld modSld">
      <pc:chgData name="Simon Scammell" userId="10c8e77dcce88a2d" providerId="LiveId" clId="{170A45C1-238D-4707-A791-B914A51AE265}" dt="2020-05-27T21:35:43.757" v="42" actId="1076"/>
      <pc:docMkLst>
        <pc:docMk/>
      </pc:docMkLst>
      <pc:sldChg chg="addSp delSp modSp mod">
        <pc:chgData name="Simon Scammell" userId="10c8e77dcce88a2d" providerId="LiveId" clId="{170A45C1-238D-4707-A791-B914A51AE265}" dt="2020-05-27T21:35:43.757" v="42" actId="1076"/>
        <pc:sldMkLst>
          <pc:docMk/>
          <pc:sldMk cId="1639806523" sldId="264"/>
        </pc:sldMkLst>
        <pc:picChg chg="del">
          <ac:chgData name="Simon Scammell" userId="10c8e77dcce88a2d" providerId="LiveId" clId="{170A45C1-238D-4707-A791-B914A51AE265}" dt="2020-05-27T21:23:31.953" v="0" actId="478"/>
          <ac:picMkLst>
            <pc:docMk/>
            <pc:sldMk cId="1639806523" sldId="264"/>
            <ac:picMk id="5" creationId="{9EFA1D13-1DBE-40F3-AB2F-AC7F92E06880}"/>
          </ac:picMkLst>
        </pc:picChg>
        <pc:picChg chg="add mod">
          <ac:chgData name="Simon Scammell" userId="10c8e77dcce88a2d" providerId="LiveId" clId="{170A45C1-238D-4707-A791-B914A51AE265}" dt="2020-05-27T21:35:43.757" v="42" actId="1076"/>
          <ac:picMkLst>
            <pc:docMk/>
            <pc:sldMk cId="1639806523" sldId="264"/>
            <ac:picMk id="7" creationId="{9B0668C1-5AA0-4C63-8144-819A78FFEA1D}"/>
          </ac:picMkLst>
        </pc:picChg>
      </pc:sldChg>
      <pc:sldChg chg="addSp delSp modSp add mod delAnim">
        <pc:chgData name="Simon Scammell" userId="10c8e77dcce88a2d" providerId="LiveId" clId="{170A45C1-238D-4707-A791-B914A51AE265}" dt="2020-05-27T21:26:20.756" v="37" actId="1076"/>
        <pc:sldMkLst>
          <pc:docMk/>
          <pc:sldMk cId="311583128" sldId="265"/>
        </pc:sldMkLst>
        <pc:spChg chg="mod">
          <ac:chgData name="Simon Scammell" userId="10c8e77dcce88a2d" providerId="LiveId" clId="{170A45C1-238D-4707-A791-B914A51AE265}" dt="2020-05-27T21:25:11.210" v="17" actId="207"/>
          <ac:spMkLst>
            <pc:docMk/>
            <pc:sldMk cId="311583128" sldId="265"/>
            <ac:spMk id="2" creationId="{334EE0A5-ABA2-4144-829D-E2CBADBD74EE}"/>
          </ac:spMkLst>
        </pc:spChg>
        <pc:picChg chg="del">
          <ac:chgData name="Simon Scammell" userId="10c8e77dcce88a2d" providerId="LiveId" clId="{170A45C1-238D-4707-A791-B914A51AE265}" dt="2020-05-27T21:25:31.180" v="36" actId="478"/>
          <ac:picMkLst>
            <pc:docMk/>
            <pc:sldMk cId="311583128" sldId="265"/>
            <ac:picMk id="3" creationId="{791C74AC-256F-44E0-8DD6-F3CEF4E761C1}"/>
          </ac:picMkLst>
        </pc:picChg>
        <pc:picChg chg="del">
          <ac:chgData name="Simon Scammell" userId="10c8e77dcce88a2d" providerId="LiveId" clId="{170A45C1-238D-4707-A791-B914A51AE265}" dt="2020-05-27T21:24:46.420" v="3" actId="478"/>
          <ac:picMkLst>
            <pc:docMk/>
            <pc:sldMk cId="311583128" sldId="265"/>
            <ac:picMk id="5" creationId="{9EFA1D13-1DBE-40F3-AB2F-AC7F92E06880}"/>
          </ac:picMkLst>
        </pc:picChg>
        <pc:picChg chg="add mod">
          <ac:chgData name="Simon Scammell" userId="10c8e77dcce88a2d" providerId="LiveId" clId="{170A45C1-238D-4707-A791-B914A51AE265}" dt="2020-05-27T21:24:50.471" v="5" actId="1076"/>
          <ac:picMkLst>
            <pc:docMk/>
            <pc:sldMk cId="311583128" sldId="265"/>
            <ac:picMk id="6" creationId="{27AB6E85-8B67-418B-BA8C-4D7116C770FF}"/>
          </ac:picMkLst>
        </pc:picChg>
        <pc:picChg chg="mod">
          <ac:chgData name="Simon Scammell" userId="10c8e77dcce88a2d" providerId="LiveId" clId="{170A45C1-238D-4707-A791-B914A51AE265}" dt="2020-05-27T21:26:20.756" v="37" actId="1076"/>
          <ac:picMkLst>
            <pc:docMk/>
            <pc:sldMk cId="311583128" sldId="265"/>
            <ac:picMk id="7" creationId="{24F2A894-BDF4-41E6-BF94-3BF39BC59711}"/>
          </ac:picMkLst>
        </pc:picChg>
      </pc:sldChg>
      <pc:sldChg chg="addSp delSp modSp add mod">
        <pc:chgData name="Simon Scammell" userId="10c8e77dcce88a2d" providerId="LiveId" clId="{170A45C1-238D-4707-A791-B914A51AE265}" dt="2020-05-27T21:33:57.273" v="40" actId="1076"/>
        <pc:sldMkLst>
          <pc:docMk/>
          <pc:sldMk cId="1247377542" sldId="266"/>
        </pc:sldMkLst>
        <pc:spChg chg="mod">
          <ac:chgData name="Simon Scammell" userId="10c8e77dcce88a2d" providerId="LiveId" clId="{170A45C1-238D-4707-A791-B914A51AE265}" dt="2020-05-27T21:25:25.135" v="35" actId="20577"/>
          <ac:spMkLst>
            <pc:docMk/>
            <pc:sldMk cId="1247377542" sldId="266"/>
            <ac:spMk id="2" creationId="{334EE0A5-ABA2-4144-829D-E2CBADBD74EE}"/>
          </ac:spMkLst>
        </pc:spChg>
        <pc:picChg chg="del">
          <ac:chgData name="Simon Scammell" userId="10c8e77dcce88a2d" providerId="LiveId" clId="{170A45C1-238D-4707-A791-B914A51AE265}" dt="2020-05-27T21:33:54.363" v="38" actId="478"/>
          <ac:picMkLst>
            <pc:docMk/>
            <pc:sldMk cId="1247377542" sldId="266"/>
            <ac:picMk id="5" creationId="{9EFA1D13-1DBE-40F3-AB2F-AC7F92E06880}"/>
          </ac:picMkLst>
        </pc:picChg>
        <pc:picChg chg="add mod">
          <ac:chgData name="Simon Scammell" userId="10c8e77dcce88a2d" providerId="LiveId" clId="{170A45C1-238D-4707-A791-B914A51AE265}" dt="2020-05-27T21:33:57.273" v="40" actId="1076"/>
          <ac:picMkLst>
            <pc:docMk/>
            <pc:sldMk cId="1247377542" sldId="266"/>
            <ac:picMk id="6" creationId="{3A709C8E-19B2-484C-AA39-191623F937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A95E-9C31-4166-94D4-D7E3C7A07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EB6AB-7A2F-4C5C-B0B2-43C79EC14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5A7C5-F4F2-4220-9127-226FF49D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B436-C8A9-4145-A33A-F9159C31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4060-B881-43DB-9F7E-A615552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0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40A4-213C-4DCF-9527-0AC0F6EB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19EA9-D8C5-4A35-935B-4A54CFAF2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19DE1-6390-471F-9CC0-7C2EA9B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9E56-752F-41B2-9B89-BCCBB88F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09F94-9787-415D-ACD9-1D74F8CE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1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E4BAE-FB9C-4836-A198-951D25C3E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FD11A-6B59-4240-A725-091B57924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CDEB-CCF6-4F07-8AF2-3F9B43AB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8BD3A-3E30-4319-906A-1C52515C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47BE-D3F5-45AE-A932-971C7212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FC83-0725-42B9-B7CC-3B2EC6C6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F3D54-C666-4AF3-856C-BD200881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3A25-BC1B-4898-8732-DE7C6628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571E-AC99-45C4-B1B8-35EBC6AA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1E0E1-B7A6-40E0-BC89-DDFD1000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97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8923-324B-4522-86F5-1C190BF8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26F2-BDB3-41E7-937B-261ADFB2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C116-BF78-49B9-832C-0BF71BCF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A1D19-EB59-4F93-8560-ACF01887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58716-AD21-4BA5-BE45-42DD48DA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6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AD0C-79DA-4589-A5D4-C5D5339B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5F93-D966-411F-967B-B80C4284D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F667C-F0D9-4AB9-BEB0-8A402EB2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1E69E-F37B-4D28-BF35-9B0D9971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5DD76-8597-42F2-8FD0-1BDEA5FC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9D4E1-88F4-4F9E-A418-66E71D8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6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A08D-9220-4293-867B-7D662499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DBAB5-BBC1-47DF-B1B3-81AD3EB13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40A3A-9168-4A53-8C02-2DDBBE45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61239-A0BC-451B-8BAA-79F8F557D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3EB1F-A243-4A87-A5EE-AA375235C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545B4-5635-46E9-B518-80E63D21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3BC2B-8F89-40A6-AC32-F7DE1945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EF1E9-54F5-48AE-8C56-DDBB6E9A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4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8D51-A7BC-44FC-9A54-A84F088F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A5BB0-8EC1-407C-B09B-7C0EFB2E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618F4-9E99-47A7-9AC4-F529CF1E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F1817-839C-410A-B578-75E9436F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E0FB6-7C34-45CF-AEAE-F6F97FDE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0C750-BB1D-4EE0-BE9B-984A3AEE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ED8B4-E69B-49FB-946F-42626DB7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3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F376-1336-4DB7-B6CD-98FCFB84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36EF-DD05-4284-8E1C-AE74BFE4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F31C-0F45-41EC-BD91-51716FB7D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93B50-4526-4C71-95E3-EC7700F0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4DA3C-748D-4E8A-8528-A5FBF31F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ACF0-F3E4-4D05-B2DC-4E953E38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3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CC89-1A7E-4D07-B725-40E238A7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49E82-0909-41F6-90EE-35B96B1D4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09E3A-1A6F-4534-B969-6965AA05B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39928-2863-4F2B-BC24-B35AC8C5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BAF03-0385-4E76-A8CF-DF2BDD3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18657-B9B7-46F0-81B0-47A1A6BE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3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36B60-C359-49D2-A0B7-188AA72F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13382-6AC9-4573-8718-4585BF51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6C053-84DE-4C87-9801-C09888867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7E24-0081-4702-A0EC-319CC5387C97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A6A1B-8B15-4AEB-AD35-B09FE6534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E7ED-6A0A-4061-A93B-366EB9B0E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E3DA-FD4C-42C3-B568-E2B93B552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DE3C6-1F7C-4E27-96FA-3B13DFB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0" y="365125"/>
            <a:ext cx="5775960" cy="1325563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D</a:t>
            </a:r>
            <a:r>
              <a:rPr lang="en-GB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sz="4800" dirty="0">
                <a:latin typeface="Comic Sans MS" panose="030F0702030302020204" pitchFamily="66" charset="0"/>
              </a:rPr>
              <a:t>s m</a:t>
            </a:r>
            <a:r>
              <a:rPr lang="en-GB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ch</a:t>
            </a:r>
            <a:r>
              <a:rPr lang="en-GB" sz="4800" dirty="0">
                <a:latin typeface="Comic Sans MS" panose="030F0702030302020204" pitchFamily="66" charset="0"/>
              </a:rPr>
              <a:t>at</a:t>
            </a:r>
            <a:r>
              <a:rPr lang="en-GB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eau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r>
              <a:rPr lang="en-GB" sz="4800" dirty="0" err="1">
                <a:latin typeface="Comic Sans MS" panose="030F0702030302020204" pitchFamily="66" charset="0"/>
              </a:rPr>
              <a:t>il</a:t>
            </a:r>
            <a:r>
              <a:rPr lang="en-GB" sz="4800" dirty="0">
                <a:latin typeface="Comic Sans MS" panose="030F0702030302020204" pitchFamily="66" charset="0"/>
              </a:rPr>
              <a:t> y a un rob</a:t>
            </a:r>
            <a:r>
              <a:rPr lang="en-GB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sz="48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13EEEE-81F0-454F-9DAE-CCC6DCD4A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473" y="2559376"/>
            <a:ext cx="3088198" cy="2395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F7289-701F-43CB-99AC-D4A29405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52" y="450762"/>
            <a:ext cx="4978656" cy="341647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BA4BA8-49D5-4795-9871-F5A42C03A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2559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69F7-6AF7-49D3-A90F-402BCED5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>
                <a:latin typeface="Comic Sans MS" panose="030F0702030302020204" pitchFamily="66" charset="0"/>
              </a:rPr>
              <a:t>i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>
                <a:latin typeface="Comic Sans MS" panose="030F0702030302020204" pitchFamily="66" charset="0"/>
              </a:rPr>
              <a:t>ge du </a:t>
            </a:r>
            <a:r>
              <a:rPr lang="en-GB" dirty="0" err="1">
                <a:latin typeface="Comic Sans MS" panose="030F0702030302020204" pitchFamily="66" charset="0"/>
              </a:rPr>
              <a:t>f</a:t>
            </a:r>
            <a:r>
              <a:rPr lang="en-GB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B701D-A8BC-4D84-BB83-8B7F28961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9" y="365125"/>
            <a:ext cx="4819898" cy="311166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523245-049C-4891-9265-7F30B9611C56}"/>
              </a:ext>
            </a:extLst>
          </p:cNvPr>
          <p:cNvSpPr txBox="1">
            <a:spLocks/>
          </p:cNvSpPr>
          <p:nvPr/>
        </p:nvSpPr>
        <p:spPr>
          <a:xfrm>
            <a:off x="6619473" y="2559376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20C08A-F539-44ED-8FAB-DB9652871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9970" y="2559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595884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err="1">
                <a:latin typeface="Comic Sans MS" panose="030F0702030302020204" pitchFamily="66" charset="0"/>
              </a:rPr>
              <a:t>b</a:t>
            </a:r>
            <a:r>
              <a:rPr lang="en-GB" dirty="0" err="1">
                <a:solidFill>
                  <a:srgbClr val="FF0066"/>
                </a:solidFill>
                <a:latin typeface="Comic Sans MS" panose="030F0702030302020204" pitchFamily="66" charset="0"/>
              </a:rPr>
              <a:t>oi</a:t>
            </a:r>
            <a:r>
              <a:rPr lang="en-GB" dirty="0" err="1">
                <a:latin typeface="Comic Sans MS" panose="030F0702030302020204" pitchFamily="66" charset="0"/>
              </a:rPr>
              <a:t>t</a:t>
            </a:r>
            <a:r>
              <a:rPr lang="en-GB" dirty="0">
                <a:latin typeface="Comic Sans MS" panose="030F0702030302020204" pitchFamily="66" charset="0"/>
              </a:rPr>
              <a:t> de </a:t>
            </a:r>
            <a:r>
              <a:rPr lang="en-GB" dirty="0" err="1">
                <a:latin typeface="Comic Sans MS" panose="030F0702030302020204" pitchFamily="66" charset="0"/>
              </a:rPr>
              <a:t>l’</a:t>
            </a:r>
            <a:r>
              <a:rPr lang="en-GB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eau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4F8E-4F9A-44ED-89E6-916F6A8C6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40" y="206292"/>
            <a:ext cx="4845299" cy="3238666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2C30FB1-8049-475D-87E0-74A2FC37728F}"/>
              </a:ext>
            </a:extLst>
          </p:cNvPr>
          <p:cNvSpPr txBox="1">
            <a:spLocks/>
          </p:cNvSpPr>
          <p:nvPr/>
        </p:nvSpPr>
        <p:spPr>
          <a:xfrm>
            <a:off x="6619473" y="2559376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E68440-B44E-48DA-B56A-AB3C8AFAF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6273" y="2559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6472048" cy="298767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 le rob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mar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ch</a:t>
            </a:r>
            <a:r>
              <a:rPr lang="en-GB" dirty="0" err="1">
                <a:latin typeface="Comic Sans MS" panose="030F0702030302020204" pitchFamily="66" charset="0"/>
              </a:rPr>
              <a:t>e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Tout le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dirty="0">
                <a:latin typeface="Comic Sans MS" panose="030F0702030302020204" pitchFamily="66" charset="0"/>
              </a:rPr>
              <a:t>de </a:t>
            </a:r>
            <a:r>
              <a:rPr lang="en-GB" dirty="0" err="1">
                <a:latin typeface="Comic Sans MS" panose="030F0702030302020204" pitchFamily="66" charset="0"/>
              </a:rPr>
              <a:t>mar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ch</a:t>
            </a:r>
            <a:r>
              <a:rPr lang="en-GB" dirty="0" err="1">
                <a:latin typeface="Comic Sans MS" panose="030F0702030302020204" pitchFamily="66" charset="0"/>
              </a:rPr>
              <a:t>e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A1D13-1DBE-40F3-AB2F-AC7F92E0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92" y="365125"/>
            <a:ext cx="4978656" cy="3264068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2FF6733-2E1F-4C47-B438-6045443AB7B7}"/>
              </a:ext>
            </a:extLst>
          </p:cNvPr>
          <p:cNvSpPr txBox="1">
            <a:spLocks/>
          </p:cNvSpPr>
          <p:nvPr/>
        </p:nvSpPr>
        <p:spPr>
          <a:xfrm>
            <a:off x="6888354" y="3352800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3904F3-2848-4201-96FE-B5BC203E9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5154" y="34259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6472048" cy="298767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 le rob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dirty="0">
                <a:latin typeface="Comic Sans MS" panose="030F0702030302020204" pitchFamily="66" charset="0"/>
              </a:rPr>
              <a:t> court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Tout le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dirty="0">
                <a:latin typeface="Comic Sans MS" panose="030F0702030302020204" pitchFamily="66" charset="0"/>
              </a:rPr>
              <a:t>de court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A1D13-1DBE-40F3-AB2F-AC7F92E0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92" y="365125"/>
            <a:ext cx="4978656" cy="3264068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B9CB751-9AC7-4A17-A25E-E1DBAFDBE1B8}"/>
              </a:ext>
            </a:extLst>
          </p:cNvPr>
          <p:cNvSpPr txBox="1">
            <a:spLocks/>
          </p:cNvSpPr>
          <p:nvPr/>
        </p:nvSpPr>
        <p:spPr>
          <a:xfrm>
            <a:off x="7842849" y="3352800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70A06B-AB3C-476D-9759-A4A03813D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6449" y="33997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6472048" cy="298767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 le rob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sau</a:t>
            </a:r>
            <a:r>
              <a:rPr lang="en-GB" u="sng" dirty="0" err="1">
                <a:latin typeface="Comic Sans MS" panose="030F0702030302020204" pitchFamily="66" charset="0"/>
              </a:rPr>
              <a:t>te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Tout le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dirty="0">
                <a:latin typeface="Comic Sans MS" panose="030F0702030302020204" pitchFamily="66" charset="0"/>
              </a:rPr>
              <a:t>de </a:t>
            </a:r>
            <a:r>
              <a:rPr lang="en-GB" dirty="0" err="1">
                <a:latin typeface="Comic Sans MS" panose="030F0702030302020204" pitchFamily="66" charset="0"/>
              </a:rPr>
              <a:t>sau</a:t>
            </a:r>
            <a:r>
              <a:rPr lang="en-GB" u="sng" dirty="0" err="1">
                <a:latin typeface="Comic Sans MS" panose="030F0702030302020204" pitchFamily="66" charset="0"/>
              </a:rPr>
              <a:t>te</a:t>
            </a:r>
            <a:endParaRPr lang="en-GB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A1D13-1DBE-40F3-AB2F-AC7F92E0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92" y="365125"/>
            <a:ext cx="4211097" cy="2760847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422CA05-D4C4-481A-82B4-5D37A89077B8}"/>
              </a:ext>
            </a:extLst>
          </p:cNvPr>
          <p:cNvSpPr txBox="1">
            <a:spLocks/>
          </p:cNvSpPr>
          <p:nvPr/>
        </p:nvSpPr>
        <p:spPr>
          <a:xfrm>
            <a:off x="7533873" y="3352800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1C74AC-256F-44E0-8DD6-F3CEF4E76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0673" y="34259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6472048" cy="298767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 le rob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se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Tout le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dirty="0">
                <a:latin typeface="Comic Sans MS" panose="030F0702030302020204" pitchFamily="66" charset="0"/>
              </a:rPr>
              <a:t>de 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se</a:t>
            </a:r>
            <a:endParaRPr lang="en-GB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422CA05-D4C4-481A-82B4-5D37A89077B8}"/>
              </a:ext>
            </a:extLst>
          </p:cNvPr>
          <p:cNvSpPr txBox="1">
            <a:spLocks/>
          </p:cNvSpPr>
          <p:nvPr/>
        </p:nvSpPr>
        <p:spPr>
          <a:xfrm>
            <a:off x="7533873" y="3352800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B6E85-8B67-418B-BA8C-4D7116C77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7" y="206378"/>
            <a:ext cx="4921503" cy="321961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F2A894-BDF4-41E6-BF94-3BF39BC597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0673" y="3352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6472048" cy="298767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 le rob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tourne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Tout le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dirty="0">
                <a:latin typeface="Comic Sans MS" panose="030F0702030302020204" pitchFamily="66" charset="0"/>
              </a:rPr>
              <a:t>de </a:t>
            </a:r>
            <a:r>
              <a:rPr lang="en-GB" dirty="0" err="1">
                <a:latin typeface="Comic Sans MS" panose="030F0702030302020204" pitchFamily="66" charset="0"/>
              </a:rPr>
              <a:t>tourne</a:t>
            </a:r>
            <a:endParaRPr lang="en-GB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422CA05-D4C4-481A-82B4-5D37A89077B8}"/>
              </a:ext>
            </a:extLst>
          </p:cNvPr>
          <p:cNvSpPr txBox="1">
            <a:spLocks/>
          </p:cNvSpPr>
          <p:nvPr/>
        </p:nvSpPr>
        <p:spPr>
          <a:xfrm>
            <a:off x="7533873" y="3352800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1C74AC-256F-44E0-8DD6-F3CEF4E76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0673" y="3425993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09C8E-19B2-484C-AA39-191623F93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92" y="365125"/>
            <a:ext cx="4940554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E0A5-ABA2-4144-829D-E2CBADBD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65125"/>
            <a:ext cx="6472048" cy="2987675"/>
          </a:xfrm>
        </p:spPr>
        <p:txBody>
          <a:bodyPr/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Qu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dirty="0" err="1">
                <a:latin typeface="Comic Sans MS" panose="030F0702030302020204" pitchFamily="66" charset="0"/>
              </a:rPr>
              <a:t>d</a:t>
            </a:r>
            <a:r>
              <a:rPr lang="en-GB" dirty="0">
                <a:latin typeface="Comic Sans MS" panose="030F0702030302020204" pitchFamily="66" charset="0"/>
              </a:rPr>
              <a:t> le rob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ot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dort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Tout le m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dirty="0">
                <a:latin typeface="Comic Sans MS" panose="030F0702030302020204" pitchFamily="66" charset="0"/>
              </a:rPr>
              <a:t>de </a:t>
            </a:r>
            <a:r>
              <a:rPr lang="en-GB" dirty="0" err="1">
                <a:latin typeface="Comic Sans MS" panose="030F0702030302020204" pitchFamily="66" charset="0"/>
              </a:rPr>
              <a:t>dort</a:t>
            </a:r>
            <a:endParaRPr lang="en-GB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422CA05-D4C4-481A-82B4-5D37A89077B8}"/>
              </a:ext>
            </a:extLst>
          </p:cNvPr>
          <p:cNvSpPr txBox="1">
            <a:spLocks/>
          </p:cNvSpPr>
          <p:nvPr/>
        </p:nvSpPr>
        <p:spPr>
          <a:xfrm>
            <a:off x="7533873" y="3352800"/>
            <a:ext cx="3088198" cy="23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ym typeface="Wingdings" panose="05000000000000000000" pitchFamily="2" charset="2"/>
              </a:rPr>
              <a:t> </a:t>
            </a:r>
            <a:r>
              <a:rPr lang="en-GB" dirty="0"/>
              <a:t>Click here for Mrs Scammell’s pronunciation guide!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C6376E-0517-436A-8550-4748C6F82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0673" y="3352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668C1-5AA0-4C63-8144-819A78FFE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92" y="568676"/>
            <a:ext cx="4877051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158</Words>
  <Application>Microsoft Office PowerPoint</Application>
  <PresentationFormat>Widescreen</PresentationFormat>
  <Paragraphs>18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Dans mon chateau il y a un robot. </vt:lpstr>
      <vt:lpstr>Qui mange du fer </vt:lpstr>
      <vt:lpstr>Et qui boit de l’eau</vt:lpstr>
      <vt:lpstr>Quand le robot marche  Tout le monde marche</vt:lpstr>
      <vt:lpstr>Quand le robot court  Tout le monde court</vt:lpstr>
      <vt:lpstr>Quand le robot saute  Tout le monde saute</vt:lpstr>
      <vt:lpstr>Quand le robot danse Tout le monde danse</vt:lpstr>
      <vt:lpstr>Quand le robot tourne  Tout le monde tourne</vt:lpstr>
      <vt:lpstr>Quand le robot dort  Tout le monde dort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mon chateau il y a un robot.</dc:title>
  <dc:creator>Simon Scammell</dc:creator>
  <cp:lastModifiedBy>Simon Scammell</cp:lastModifiedBy>
  <cp:revision>4</cp:revision>
  <dcterms:created xsi:type="dcterms:W3CDTF">2020-05-27T20:39:43Z</dcterms:created>
  <dcterms:modified xsi:type="dcterms:W3CDTF">2020-05-27T21:36:07Z</dcterms:modified>
</cp:coreProperties>
</file>