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82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29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137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604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755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091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88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323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26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111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406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E89A0-D515-4F5F-B59F-E55DD0948837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8F00E-BAAF-4D01-916A-9C47EDC34E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8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317" y="1129756"/>
            <a:ext cx="3609975" cy="468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825716" y="1129756"/>
            <a:ext cx="5083175" cy="4783137"/>
            <a:chOff x="2011" y="3772"/>
            <a:chExt cx="8003" cy="7532"/>
          </a:xfrm>
        </p:grpSpPr>
        <p:cxnSp>
          <p:nvCxnSpPr>
            <p:cNvPr id="1035" name="AutoShape 11"/>
            <p:cNvCxnSpPr>
              <a:cxnSpLocks noChangeShapeType="1"/>
            </p:cNvCxnSpPr>
            <p:nvPr/>
          </p:nvCxnSpPr>
          <p:spPr bwMode="auto">
            <a:xfrm flipV="1">
              <a:off x="6537" y="3931"/>
              <a:ext cx="2475" cy="83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2011" y="3772"/>
              <a:ext cx="8003" cy="7532"/>
              <a:chOff x="2011" y="3772"/>
              <a:chExt cx="8003" cy="7532"/>
            </a:xfrm>
          </p:grpSpPr>
          <p:cxnSp>
            <p:nvCxnSpPr>
              <p:cNvPr id="1037" name="AutoShape 13"/>
              <p:cNvCxnSpPr>
                <a:cxnSpLocks noChangeShapeType="1"/>
              </p:cNvCxnSpPr>
              <p:nvPr/>
            </p:nvCxnSpPr>
            <p:spPr bwMode="auto">
              <a:xfrm>
                <a:off x="2706" y="6165"/>
                <a:ext cx="1316" cy="156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38" name="AutoShape 14"/>
              <p:cNvCxnSpPr>
                <a:cxnSpLocks noChangeShapeType="1"/>
              </p:cNvCxnSpPr>
              <p:nvPr/>
            </p:nvCxnSpPr>
            <p:spPr bwMode="auto">
              <a:xfrm>
                <a:off x="2011" y="7828"/>
                <a:ext cx="1407" cy="73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39" name="AutoShape 15"/>
              <p:cNvCxnSpPr>
                <a:cxnSpLocks noChangeShapeType="1"/>
              </p:cNvCxnSpPr>
              <p:nvPr/>
            </p:nvCxnSpPr>
            <p:spPr bwMode="auto">
              <a:xfrm>
                <a:off x="2706" y="6165"/>
                <a:ext cx="5190" cy="149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3740" y="8747"/>
                <a:ext cx="6274" cy="2557"/>
                <a:chOff x="3740" y="8747"/>
                <a:chExt cx="6274" cy="2557"/>
              </a:xfrm>
            </p:grpSpPr>
            <p:cxnSp>
              <p:nvCxnSpPr>
                <p:cNvPr id="1041" name="AutoShape 17"/>
                <p:cNvCxnSpPr>
                  <a:cxnSpLocks noChangeShapeType="1"/>
                </p:cNvCxnSpPr>
                <p:nvPr/>
              </p:nvCxnSpPr>
              <p:spPr bwMode="auto">
                <a:xfrm>
                  <a:off x="8607" y="8961"/>
                  <a:ext cx="1407" cy="736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42" name="AutoShape 18"/>
                <p:cNvCxnSpPr>
                  <a:cxnSpLocks noChangeShapeType="1"/>
                </p:cNvCxnSpPr>
                <p:nvPr/>
              </p:nvCxnSpPr>
              <p:spPr bwMode="auto">
                <a:xfrm>
                  <a:off x="8251" y="9045"/>
                  <a:ext cx="1705" cy="612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43" name="AutoShape 19"/>
                <p:cNvCxnSpPr>
                  <a:cxnSpLocks noChangeShapeType="1"/>
                </p:cNvCxnSpPr>
                <p:nvPr/>
              </p:nvCxnSpPr>
              <p:spPr bwMode="auto">
                <a:xfrm>
                  <a:off x="7845" y="8747"/>
                  <a:ext cx="2078" cy="91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44" name="AutoShape 20"/>
                <p:cNvCxnSpPr>
                  <a:cxnSpLocks noChangeShapeType="1"/>
                </p:cNvCxnSpPr>
                <p:nvPr/>
              </p:nvCxnSpPr>
              <p:spPr bwMode="auto">
                <a:xfrm>
                  <a:off x="6753" y="10650"/>
                  <a:ext cx="1705" cy="612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45" name="AutoShape 21"/>
                <p:cNvCxnSpPr>
                  <a:cxnSpLocks noChangeShapeType="1"/>
                </p:cNvCxnSpPr>
                <p:nvPr/>
              </p:nvCxnSpPr>
              <p:spPr bwMode="auto">
                <a:xfrm>
                  <a:off x="5330" y="10716"/>
                  <a:ext cx="3128" cy="588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46" name="AutoShape 22"/>
                <p:cNvCxnSpPr>
                  <a:cxnSpLocks noChangeShapeType="1"/>
                </p:cNvCxnSpPr>
                <p:nvPr/>
              </p:nvCxnSpPr>
              <p:spPr bwMode="auto">
                <a:xfrm flipV="1">
                  <a:off x="3740" y="9697"/>
                  <a:ext cx="1399" cy="30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47" name="AutoShape 23"/>
                <p:cNvCxnSpPr>
                  <a:cxnSpLocks noChangeShapeType="1"/>
                </p:cNvCxnSpPr>
                <p:nvPr/>
              </p:nvCxnSpPr>
              <p:spPr bwMode="auto">
                <a:xfrm>
                  <a:off x="3740" y="10070"/>
                  <a:ext cx="2963" cy="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1048" name="AutoShape 24"/>
              <p:cNvCxnSpPr>
                <a:cxnSpLocks noChangeShapeType="1"/>
              </p:cNvCxnSpPr>
              <p:nvPr/>
            </p:nvCxnSpPr>
            <p:spPr bwMode="auto">
              <a:xfrm>
                <a:off x="2979" y="5072"/>
                <a:ext cx="4196" cy="32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49" name="AutoShape 25"/>
              <p:cNvCxnSpPr>
                <a:cxnSpLocks noChangeShapeType="1"/>
              </p:cNvCxnSpPr>
              <p:nvPr/>
            </p:nvCxnSpPr>
            <p:spPr bwMode="auto">
              <a:xfrm>
                <a:off x="2930" y="5072"/>
                <a:ext cx="1589" cy="44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50" name="AutoShape 26"/>
              <p:cNvCxnSpPr>
                <a:cxnSpLocks noChangeShapeType="1"/>
              </p:cNvCxnSpPr>
              <p:nvPr/>
            </p:nvCxnSpPr>
            <p:spPr bwMode="auto">
              <a:xfrm>
                <a:off x="6612" y="5611"/>
                <a:ext cx="2260" cy="78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51" name="AutoShape 27"/>
              <p:cNvCxnSpPr>
                <a:cxnSpLocks noChangeShapeType="1"/>
              </p:cNvCxnSpPr>
              <p:nvPr/>
            </p:nvCxnSpPr>
            <p:spPr bwMode="auto">
              <a:xfrm>
                <a:off x="6389" y="6165"/>
                <a:ext cx="2557" cy="12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52" name="AutoShape 28"/>
              <p:cNvCxnSpPr>
                <a:cxnSpLocks noChangeShapeType="1"/>
              </p:cNvCxnSpPr>
              <p:nvPr/>
            </p:nvCxnSpPr>
            <p:spPr bwMode="auto">
              <a:xfrm>
                <a:off x="3094" y="3772"/>
                <a:ext cx="4196" cy="32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7" name="TextBox 6"/>
          <p:cNvSpPr txBox="1"/>
          <p:nvPr/>
        </p:nvSpPr>
        <p:spPr>
          <a:xfrm>
            <a:off x="4928568" y="931120"/>
            <a:ext cx="1572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Les </a:t>
            </a:r>
            <a:r>
              <a:rPr lang="en-GB" dirty="0" err="1" smtClean="0">
                <a:latin typeface="Comic Sans MS" panose="030F0702030302020204" pitchFamily="66" charset="0"/>
              </a:rPr>
              <a:t>antennes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36561" y="1688063"/>
            <a:ext cx="140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Les </a:t>
            </a:r>
            <a:r>
              <a:rPr lang="en-GB" dirty="0" err="1" smtClean="0">
                <a:latin typeface="Comic Sans MS" panose="030F0702030302020204" pitchFamily="66" charset="0"/>
              </a:rPr>
              <a:t>oreilles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13995" y="2426184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Les bras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82164" y="3354152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Les mains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94960" y="4944585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Les </a:t>
            </a:r>
            <a:r>
              <a:rPr lang="en-GB" dirty="0" err="1" smtClean="0">
                <a:latin typeface="Comic Sans MS" panose="030F0702030302020204" pitchFamily="66" charset="0"/>
              </a:rPr>
              <a:t>jambes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985639" y="574562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Les </a:t>
            </a:r>
            <a:r>
              <a:rPr lang="en-GB" dirty="0" err="1" smtClean="0">
                <a:latin typeface="Comic Sans MS" panose="030F0702030302020204" pitchFamily="66" charset="0"/>
              </a:rPr>
              <a:t>pieds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216404" y="4859302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Les </a:t>
            </a:r>
            <a:r>
              <a:rPr lang="en-GB" dirty="0" err="1" smtClean="0">
                <a:latin typeface="Comic Sans MS" panose="030F0702030302020204" pitchFamily="66" charset="0"/>
              </a:rPr>
              <a:t>doigts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281383" y="3286652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La bouche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241818" y="25573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Les </a:t>
            </a:r>
            <a:r>
              <a:rPr lang="en-GB" dirty="0" err="1" smtClean="0">
                <a:latin typeface="Comic Sans MS" panose="030F0702030302020204" pitchFamily="66" charset="0"/>
              </a:rPr>
              <a:t>yeux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346076" y="97713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La tête</a:t>
            </a:r>
            <a:endParaRPr lang="en-GB" dirty="0">
              <a:latin typeface="Comic Sans MS" panose="030F0702030302020204" pitchFamily="66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17475" y="3723484"/>
            <a:ext cx="3937937" cy="4174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278836"/>
              </p:ext>
            </p:extLst>
          </p:nvPr>
        </p:nvGraphicFramePr>
        <p:xfrm>
          <a:off x="235816" y="126715"/>
          <a:ext cx="3926632" cy="648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3316">
                  <a:extLst>
                    <a:ext uri="{9D8B030D-6E8A-4147-A177-3AD203B41FA5}">
                      <a16:colId xmlns:a16="http://schemas.microsoft.com/office/drawing/2014/main" val="3548938155"/>
                    </a:ext>
                  </a:extLst>
                </a:gridCol>
                <a:gridCol w="1963316">
                  <a:extLst>
                    <a:ext uri="{9D8B030D-6E8A-4147-A177-3AD203B41FA5}">
                      <a16:colId xmlns:a16="http://schemas.microsoft.com/office/drawing/2014/main" val="1660524201"/>
                    </a:ext>
                  </a:extLst>
                </a:gridCol>
              </a:tblGrid>
              <a:tr h="64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les </a:t>
                      </a:r>
                      <a:r>
                        <a:rPr lang="en-GB" dirty="0" err="1" smtClean="0">
                          <a:latin typeface="Comic Sans MS" panose="030F0702030302020204" pitchFamily="66" charset="0"/>
                        </a:rPr>
                        <a:t>antennes</a:t>
                      </a:r>
                      <a:endParaRPr lang="en-GB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antennae</a:t>
                      </a:r>
                      <a:endParaRPr lang="en-GB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683788"/>
                  </a:ext>
                </a:extLst>
              </a:tr>
              <a:tr h="64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la tête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head</a:t>
                      </a:r>
                      <a:endParaRPr lang="en-GB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61285"/>
                  </a:ext>
                </a:extLst>
              </a:tr>
              <a:tr h="64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les </a:t>
                      </a:r>
                      <a:r>
                        <a:rPr lang="en-GB" dirty="0" err="1" smtClean="0">
                          <a:latin typeface="Comic Sans MS" panose="030F0702030302020204" pitchFamily="66" charset="0"/>
                        </a:rPr>
                        <a:t>oreilles</a:t>
                      </a:r>
                      <a:endParaRPr lang="en-GB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ears</a:t>
                      </a:r>
                      <a:endParaRPr lang="en-GB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760495"/>
                  </a:ext>
                </a:extLst>
              </a:tr>
              <a:tr h="64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les </a:t>
                      </a:r>
                      <a:r>
                        <a:rPr lang="en-GB" dirty="0" err="1" smtClean="0">
                          <a:latin typeface="Comic Sans MS" panose="030F0702030302020204" pitchFamily="66" charset="0"/>
                        </a:rPr>
                        <a:t>yeux</a:t>
                      </a:r>
                      <a:endParaRPr lang="en-GB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eyes</a:t>
                      </a:r>
                      <a:endParaRPr lang="en-GB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446462"/>
                  </a:ext>
                </a:extLst>
              </a:tr>
              <a:tr h="64840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la bouche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mouth</a:t>
                      </a:r>
                      <a:endParaRPr lang="en-GB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913118"/>
                  </a:ext>
                </a:extLst>
              </a:tr>
              <a:tr h="64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les bras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arms</a:t>
                      </a:r>
                      <a:endParaRPr lang="en-GB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063391"/>
                  </a:ext>
                </a:extLst>
              </a:tr>
              <a:tr h="64840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les mains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hands</a:t>
                      </a:r>
                      <a:endParaRPr lang="en-GB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775252"/>
                  </a:ext>
                </a:extLst>
              </a:tr>
              <a:tr h="64840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les </a:t>
                      </a:r>
                      <a:r>
                        <a:rPr lang="en-GB" dirty="0" err="1" smtClean="0">
                          <a:latin typeface="Comic Sans MS" panose="030F0702030302020204" pitchFamily="66" charset="0"/>
                        </a:rPr>
                        <a:t>doigts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fingers</a:t>
                      </a:r>
                      <a:endParaRPr lang="en-GB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466680"/>
                  </a:ext>
                </a:extLst>
              </a:tr>
              <a:tr h="64840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les </a:t>
                      </a:r>
                      <a:r>
                        <a:rPr lang="en-GB" dirty="0" err="1" smtClean="0">
                          <a:latin typeface="Comic Sans MS" panose="030F0702030302020204" pitchFamily="66" charset="0"/>
                        </a:rPr>
                        <a:t>jambes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legs</a:t>
                      </a:r>
                      <a:endParaRPr lang="en-GB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655954"/>
                  </a:ext>
                </a:extLst>
              </a:tr>
              <a:tr h="64840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les </a:t>
                      </a:r>
                      <a:r>
                        <a:rPr lang="en-GB" dirty="0" err="1" smtClean="0">
                          <a:latin typeface="Comic Sans MS" panose="030F0702030302020204" pitchFamily="66" charset="0"/>
                        </a:rPr>
                        <a:t>pieds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feet</a:t>
                      </a:r>
                      <a:endParaRPr lang="en-GB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745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276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50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Scammell</dc:creator>
  <cp:lastModifiedBy>Amy Scammell</cp:lastModifiedBy>
  <cp:revision>2</cp:revision>
  <dcterms:created xsi:type="dcterms:W3CDTF">2020-05-28T14:01:13Z</dcterms:created>
  <dcterms:modified xsi:type="dcterms:W3CDTF">2020-05-28T22:03:56Z</dcterms:modified>
</cp:coreProperties>
</file>