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73" r:id="rId6"/>
    <p:sldId id="379" r:id="rId7"/>
    <p:sldId id="355" r:id="rId8"/>
    <p:sldId id="38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0D0"/>
    <a:srgbClr val="FFFF5D"/>
    <a:srgbClr val="FF9933"/>
    <a:srgbClr val="F7BBD6"/>
    <a:srgbClr val="BAEB07"/>
    <a:srgbClr val="FFE181"/>
    <a:srgbClr val="FF4FFF"/>
    <a:srgbClr val="FF0DFF"/>
    <a:srgbClr val="D000D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05B5E2-4F9E-49A1-A1D0-97A6754FED1E}" v="80" dt="2019-04-17T09:53:03.4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971" autoAdjust="0"/>
    <p:restoredTop sz="94660"/>
  </p:normalViewPr>
  <p:slideViewPr>
    <p:cSldViewPr snapToGrid="0">
      <p:cViewPr varScale="1">
        <p:scale>
          <a:sx n="77" d="100"/>
          <a:sy n="77" d="100"/>
        </p:scale>
        <p:origin x="6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z Axup" userId="f0cf2359-c867-42e7-8ac2-6b3e19dcb7ab" providerId="ADAL" clId="{A05CBE8B-A742-43DB-A01C-B3FBFD9D33DE}"/>
  </pc:docChgLst>
  <pc:docChgLst>
    <pc:chgData name="Sian Stebbings" userId="e14ea2a2-07d0-4302-97b9-16dc822a37cc" providerId="ADAL" clId="{DA0288C9-B505-4CB1-A036-E026E7A6790A}"/>
  </pc:docChgLst>
  <pc:docChgLst>
    <pc:chgData name="Lee Peckover" userId="5895743b-be28-4676-8a25-8aee7e374520" providerId="ADAL" clId="{76B9FC26-7EC5-46F0-A99C-A1F348A86566}"/>
  </pc:docChgLst>
  <pc:docChgLst>
    <pc:chgData name="Ashleigh Sobol" userId="8430f2a2-602f-4dde-a79b-412efd9dd8bf" providerId="ADAL" clId="{4FEB4813-211A-46A1-9A7B-D683401255B9}"/>
  </pc:docChgLst>
  <pc:docChgLst>
    <pc:chgData name="Eleanor Simpson" userId="975f5492-d74c-431c-90fe-9bfc34b8124b" providerId="ADAL" clId="{9705B5E2-4F9E-49A1-A1D0-97A6754FED1E}"/>
    <pc:docChg chg="undo custSel addSld delSld modSld">
      <pc:chgData name="Eleanor Simpson" userId="975f5492-d74c-431c-90fe-9bfc34b8124b" providerId="ADAL" clId="{9705B5E2-4F9E-49A1-A1D0-97A6754FED1E}" dt="2019-04-17T13:36:15.292" v="1055" actId="20577"/>
      <pc:docMkLst>
        <pc:docMk/>
      </pc:docMkLst>
      <pc:sldChg chg="addSp delSp modSp">
        <pc:chgData name="Eleanor Simpson" userId="975f5492-d74c-431c-90fe-9bfc34b8124b" providerId="ADAL" clId="{9705B5E2-4F9E-49A1-A1D0-97A6754FED1E}" dt="2019-04-17T09:19:49.181" v="39"/>
        <pc:sldMkLst>
          <pc:docMk/>
          <pc:sldMk cId="2637481266" sldId="256"/>
        </pc:sldMkLst>
        <pc:spChg chg="mod">
          <ac:chgData name="Eleanor Simpson" userId="975f5492-d74c-431c-90fe-9bfc34b8124b" providerId="ADAL" clId="{9705B5E2-4F9E-49A1-A1D0-97A6754FED1E}" dt="2019-04-17T09:15:06.430" v="15" actId="404"/>
          <ac:spMkLst>
            <pc:docMk/>
            <pc:sldMk cId="2637481266" sldId="256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19:49.181" v="39"/>
          <ac:grpSpMkLst>
            <pc:docMk/>
            <pc:sldMk cId="2637481266" sldId="256"/>
            <ac:grpSpMk id="7" creationId="{BA06DB9A-1101-4EE2-ACCA-9FDE7DEE44A0}"/>
          </ac:grpSpMkLst>
        </pc:grpChg>
        <pc:grpChg chg="del">
          <ac:chgData name="Eleanor Simpson" userId="975f5492-d74c-431c-90fe-9bfc34b8124b" providerId="ADAL" clId="{9705B5E2-4F9E-49A1-A1D0-97A6754FED1E}" dt="2019-04-17T09:19:48.653" v="38" actId="478"/>
          <ac:grpSpMkLst>
            <pc:docMk/>
            <pc:sldMk cId="2637481266" sldId="256"/>
            <ac:grpSpMk id="16" creationId="{B31300A9-E3C5-4701-8EF1-45ED088A04DD}"/>
          </ac:grpSpMkLst>
        </pc:grpChg>
      </pc:sldChg>
      <pc:sldChg chg="addSp delSp modSp">
        <pc:chgData name="Eleanor Simpson" userId="975f5492-d74c-431c-90fe-9bfc34b8124b" providerId="ADAL" clId="{9705B5E2-4F9E-49A1-A1D0-97A6754FED1E}" dt="2019-04-17T09:19:42.772" v="37"/>
        <pc:sldMkLst>
          <pc:docMk/>
          <pc:sldMk cId="3855900595" sldId="301"/>
        </pc:sldMkLst>
        <pc:spChg chg="mod">
          <ac:chgData name="Eleanor Simpson" userId="975f5492-d74c-431c-90fe-9bfc34b8124b" providerId="ADAL" clId="{9705B5E2-4F9E-49A1-A1D0-97A6754FED1E}" dt="2019-04-17T09:15:48.966" v="20" actId="207"/>
          <ac:spMkLst>
            <pc:docMk/>
            <pc:sldMk cId="3855900595" sldId="301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19:42.772" v="37"/>
          <ac:grpSpMkLst>
            <pc:docMk/>
            <pc:sldMk cId="3855900595" sldId="301"/>
            <ac:grpSpMk id="7" creationId="{8431E6EE-DB63-49CB-8145-24714D015404}"/>
          </ac:grpSpMkLst>
        </pc:grpChg>
        <pc:grpChg chg="del">
          <ac:chgData name="Eleanor Simpson" userId="975f5492-d74c-431c-90fe-9bfc34b8124b" providerId="ADAL" clId="{9705B5E2-4F9E-49A1-A1D0-97A6754FED1E}" dt="2019-04-17T09:19:42.273" v="36" actId="478"/>
          <ac:grpSpMkLst>
            <pc:docMk/>
            <pc:sldMk cId="3855900595" sldId="301"/>
            <ac:grpSpMk id="16" creationId="{B31300A9-E3C5-4701-8EF1-45ED088A04DD}"/>
          </ac:grpSpMkLst>
        </pc:grpChg>
      </pc:sldChg>
      <pc:sldChg chg="addSp delSp modSp">
        <pc:chgData name="Eleanor Simpson" userId="975f5492-d74c-431c-90fe-9bfc34b8124b" providerId="ADAL" clId="{9705B5E2-4F9E-49A1-A1D0-97A6754FED1E}" dt="2019-04-17T09:38:02.519" v="288" actId="113"/>
        <pc:sldMkLst>
          <pc:docMk/>
          <pc:sldMk cId="1071900124" sldId="355"/>
        </pc:sldMkLst>
        <pc:spChg chg="mod">
          <ac:chgData name="Eleanor Simpson" userId="975f5492-d74c-431c-90fe-9bfc34b8124b" providerId="ADAL" clId="{9705B5E2-4F9E-49A1-A1D0-97A6754FED1E}" dt="2019-04-17T09:38:02.519" v="288" actId="113"/>
          <ac:spMkLst>
            <pc:docMk/>
            <pc:sldMk cId="1071900124" sldId="355"/>
            <ac:spMk id="7" creationId="{44FBB4C1-B65F-43FB-AB3F-8017DA7C1478}"/>
          </ac:spMkLst>
        </pc:spChg>
        <pc:spChg chg="mod">
          <ac:chgData name="Eleanor Simpson" userId="975f5492-d74c-431c-90fe-9bfc34b8124b" providerId="ADAL" clId="{9705B5E2-4F9E-49A1-A1D0-97A6754FED1E}" dt="2019-04-17T09:33:58.216" v="254" actId="20577"/>
          <ac:spMkLst>
            <pc:docMk/>
            <pc:sldMk cId="1071900124" sldId="355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1:02.284" v="69"/>
          <ac:grpSpMkLst>
            <pc:docMk/>
            <pc:sldMk cId="1071900124" sldId="355"/>
            <ac:grpSpMk id="9" creationId="{A8D82B88-9AC4-428C-A234-D6488BBE4433}"/>
          </ac:grpSpMkLst>
        </pc:grpChg>
        <pc:grpChg chg="del">
          <ac:chgData name="Eleanor Simpson" userId="975f5492-d74c-431c-90fe-9bfc34b8124b" providerId="ADAL" clId="{9705B5E2-4F9E-49A1-A1D0-97A6754FED1E}" dt="2019-04-17T09:21:01.778" v="68" actId="478"/>
          <ac:grpSpMkLst>
            <pc:docMk/>
            <pc:sldMk cId="1071900124" sldId="355"/>
            <ac:grpSpMk id="16" creationId="{B31300A9-E3C5-4701-8EF1-45ED088A04DD}"/>
          </ac:grpSpMkLst>
        </pc:grpChg>
      </pc:sldChg>
      <pc:sldChg chg="addSp delSp modSp">
        <pc:chgData name="Eleanor Simpson" userId="975f5492-d74c-431c-90fe-9bfc34b8124b" providerId="ADAL" clId="{9705B5E2-4F9E-49A1-A1D0-97A6754FED1E}" dt="2019-04-17T09:19:38.503" v="35"/>
        <pc:sldMkLst>
          <pc:docMk/>
          <pc:sldMk cId="339082187" sldId="369"/>
        </pc:sldMkLst>
        <pc:spChg chg="mod">
          <ac:chgData name="Eleanor Simpson" userId="975f5492-d74c-431c-90fe-9bfc34b8124b" providerId="ADAL" clId="{9705B5E2-4F9E-49A1-A1D0-97A6754FED1E}" dt="2019-04-17T09:16:17.978" v="25" actId="404"/>
          <ac:spMkLst>
            <pc:docMk/>
            <pc:sldMk cId="339082187" sldId="369"/>
            <ac:spMk id="19" creationId="{5252A847-DE45-4FA3-A1F8-EEBEB845FF8E}"/>
          </ac:spMkLst>
        </pc:spChg>
        <pc:grpChg chg="del">
          <ac:chgData name="Eleanor Simpson" userId="975f5492-d74c-431c-90fe-9bfc34b8124b" providerId="ADAL" clId="{9705B5E2-4F9E-49A1-A1D0-97A6754FED1E}" dt="2019-04-17T09:19:37.630" v="34" actId="478"/>
          <ac:grpSpMkLst>
            <pc:docMk/>
            <pc:sldMk cId="339082187" sldId="369"/>
            <ac:grpSpMk id="16" creationId="{B31300A9-E3C5-4701-8EF1-45ED088A04DD}"/>
          </ac:grpSpMkLst>
        </pc:grpChg>
        <pc:grpChg chg="add">
          <ac:chgData name="Eleanor Simpson" userId="975f5492-d74c-431c-90fe-9bfc34b8124b" providerId="ADAL" clId="{9705B5E2-4F9E-49A1-A1D0-97A6754FED1E}" dt="2019-04-17T09:19:38.503" v="35"/>
          <ac:grpSpMkLst>
            <pc:docMk/>
            <pc:sldMk cId="339082187" sldId="369"/>
            <ac:grpSpMk id="26" creationId="{472C5DD1-03E9-41C9-B360-1B75252FD57B}"/>
          </ac:grpSpMkLst>
        </pc:grpChg>
        <pc:graphicFrameChg chg="modGraphic">
          <ac:chgData name="Eleanor Simpson" userId="975f5492-d74c-431c-90fe-9bfc34b8124b" providerId="ADAL" clId="{9705B5E2-4F9E-49A1-A1D0-97A6754FED1E}" dt="2019-04-17T09:16:28.509" v="27" actId="113"/>
          <ac:graphicFrameMkLst>
            <pc:docMk/>
            <pc:sldMk cId="339082187" sldId="369"/>
            <ac:graphicFrameMk id="15" creationId="{4A96468F-6048-4142-B253-FFA492ABFAA2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16:47.574" v="29" actId="113"/>
          <ac:graphicFrameMkLst>
            <pc:docMk/>
            <pc:sldMk cId="339082187" sldId="369"/>
            <ac:graphicFrameMk id="21" creationId="{93144954-E570-46FE-B07D-4BCEABC95700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16:56.707" v="31" actId="113"/>
          <ac:graphicFrameMkLst>
            <pc:docMk/>
            <pc:sldMk cId="339082187" sldId="369"/>
            <ac:graphicFrameMk id="23" creationId="{8602767C-BD8F-4752-95C6-C0D5609FF015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17:04.467" v="33" actId="113"/>
          <ac:graphicFrameMkLst>
            <pc:docMk/>
            <pc:sldMk cId="339082187" sldId="369"/>
            <ac:graphicFrameMk id="25" creationId="{970EEBB4-E5A8-473C-B815-5E5475772F23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22:17.229" v="88" actId="113"/>
        <pc:sldMkLst>
          <pc:docMk/>
          <pc:sldMk cId="1813168397" sldId="370"/>
        </pc:sldMkLst>
        <pc:spChg chg="mod">
          <ac:chgData name="Eleanor Simpson" userId="975f5492-d74c-431c-90fe-9bfc34b8124b" providerId="ADAL" clId="{9705B5E2-4F9E-49A1-A1D0-97A6754FED1E}" dt="2019-04-17T09:21:43.532" v="80" actId="404"/>
          <ac:spMkLst>
            <pc:docMk/>
            <pc:sldMk cId="1813168397" sldId="370"/>
            <ac:spMk id="19" creationId="{5252A847-DE45-4FA3-A1F8-EEBEB845FF8E}"/>
          </ac:spMkLst>
        </pc:spChg>
        <pc:grpChg chg="del">
          <ac:chgData name="Eleanor Simpson" userId="975f5492-d74c-431c-90fe-9bfc34b8124b" providerId="ADAL" clId="{9705B5E2-4F9E-49A1-A1D0-97A6754FED1E}" dt="2019-04-17T09:20:00.688" v="42" actId="478"/>
          <ac:grpSpMkLst>
            <pc:docMk/>
            <pc:sldMk cId="1813168397" sldId="370"/>
            <ac:grpSpMk id="16" creationId="{B31300A9-E3C5-4701-8EF1-45ED088A04DD}"/>
          </ac:grpSpMkLst>
        </pc:grpChg>
        <pc:grpChg chg="add del">
          <ac:chgData name="Eleanor Simpson" userId="975f5492-d74c-431c-90fe-9bfc34b8124b" providerId="ADAL" clId="{9705B5E2-4F9E-49A1-A1D0-97A6754FED1E}" dt="2019-04-17T09:19:58.788" v="41"/>
          <ac:grpSpMkLst>
            <pc:docMk/>
            <pc:sldMk cId="1813168397" sldId="370"/>
            <ac:grpSpMk id="26" creationId="{8813C025-7DAD-4065-91A7-B62C019B2034}"/>
          </ac:grpSpMkLst>
        </pc:grpChg>
        <pc:grpChg chg="add">
          <ac:chgData name="Eleanor Simpson" userId="975f5492-d74c-431c-90fe-9bfc34b8124b" providerId="ADAL" clId="{9705B5E2-4F9E-49A1-A1D0-97A6754FED1E}" dt="2019-04-17T09:20:01.929" v="43"/>
          <ac:grpSpMkLst>
            <pc:docMk/>
            <pc:sldMk cId="1813168397" sldId="370"/>
            <ac:grpSpMk id="29" creationId="{0CB351DC-F280-408B-8C16-F22605E686C2}"/>
          </ac:grpSpMkLst>
        </pc:grpChg>
        <pc:graphicFrameChg chg="modGraphic">
          <ac:chgData name="Eleanor Simpson" userId="975f5492-d74c-431c-90fe-9bfc34b8124b" providerId="ADAL" clId="{9705B5E2-4F9E-49A1-A1D0-97A6754FED1E}" dt="2019-04-17T09:21:52.546" v="82" actId="113"/>
          <ac:graphicFrameMkLst>
            <pc:docMk/>
            <pc:sldMk cId="1813168397" sldId="370"/>
            <ac:graphicFrameMk id="15" creationId="{4A96468F-6048-4142-B253-FFA492ABFAA2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2:01.489" v="84" actId="113"/>
          <ac:graphicFrameMkLst>
            <pc:docMk/>
            <pc:sldMk cId="1813168397" sldId="370"/>
            <ac:graphicFrameMk id="21" creationId="{93144954-E570-46FE-B07D-4BCEABC95700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2:09.665" v="86" actId="113"/>
          <ac:graphicFrameMkLst>
            <pc:docMk/>
            <pc:sldMk cId="1813168397" sldId="370"/>
            <ac:graphicFrameMk id="23" creationId="{8602767C-BD8F-4752-95C6-C0D5609FF015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2:17.229" v="88" actId="113"/>
          <ac:graphicFrameMkLst>
            <pc:docMk/>
            <pc:sldMk cId="1813168397" sldId="370"/>
            <ac:graphicFrameMk id="25" creationId="{970EEBB4-E5A8-473C-B815-5E5475772F23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54:02.639" v="935" actId="404"/>
        <pc:sldMkLst>
          <pc:docMk/>
          <pc:sldMk cId="911031142" sldId="371"/>
        </pc:sldMkLst>
        <pc:spChg chg="mod">
          <ac:chgData name="Eleanor Simpson" userId="975f5492-d74c-431c-90fe-9bfc34b8124b" providerId="ADAL" clId="{9705B5E2-4F9E-49A1-A1D0-97A6754FED1E}" dt="2019-04-17T09:24:23.489" v="112" actId="113"/>
          <ac:spMkLst>
            <pc:docMk/>
            <pc:sldMk cId="911031142" sldId="371"/>
            <ac:spMk id="2" creationId="{50B4A414-E5C4-4AB2-82D3-3F5FD06AADF3}"/>
          </ac:spMkLst>
        </pc:spChg>
        <pc:spChg chg="mod">
          <ac:chgData name="Eleanor Simpson" userId="975f5492-d74c-431c-90fe-9bfc34b8124b" providerId="ADAL" clId="{9705B5E2-4F9E-49A1-A1D0-97A6754FED1E}" dt="2019-04-17T09:54:02.639" v="935" actId="404"/>
          <ac:spMkLst>
            <pc:docMk/>
            <pc:sldMk cId="911031142" sldId="371"/>
            <ac:spMk id="19" creationId="{5252A847-DE45-4FA3-A1F8-EEBEB845FF8E}"/>
          </ac:spMkLst>
        </pc:spChg>
        <pc:grpChg chg="del">
          <ac:chgData name="Eleanor Simpson" userId="975f5492-d74c-431c-90fe-9bfc34b8124b" providerId="ADAL" clId="{9705B5E2-4F9E-49A1-A1D0-97A6754FED1E}" dt="2019-04-17T09:20:18.926" v="48" actId="478"/>
          <ac:grpSpMkLst>
            <pc:docMk/>
            <pc:sldMk cId="911031142" sldId="371"/>
            <ac:grpSpMk id="16" creationId="{B31300A9-E3C5-4701-8EF1-45ED088A04DD}"/>
          </ac:grpSpMkLst>
        </pc:grpChg>
        <pc:grpChg chg="add">
          <ac:chgData name="Eleanor Simpson" userId="975f5492-d74c-431c-90fe-9bfc34b8124b" providerId="ADAL" clId="{9705B5E2-4F9E-49A1-A1D0-97A6754FED1E}" dt="2019-04-17T09:20:19.634" v="49"/>
          <ac:grpSpMkLst>
            <pc:docMk/>
            <pc:sldMk cId="911031142" sldId="371"/>
            <ac:grpSpMk id="25" creationId="{7667C1E6-2F75-433F-8CEB-EAA83FEDE93A}"/>
          </ac:grpSpMkLst>
        </pc:grpChg>
        <pc:graphicFrameChg chg="modGraphic">
          <ac:chgData name="Eleanor Simpson" userId="975f5492-d74c-431c-90fe-9bfc34b8124b" providerId="ADAL" clId="{9705B5E2-4F9E-49A1-A1D0-97A6754FED1E}" dt="2019-04-17T09:24:32.595" v="114" actId="113"/>
          <ac:graphicFrameMkLst>
            <pc:docMk/>
            <pc:sldMk cId="911031142" sldId="371"/>
            <ac:graphicFrameMk id="9" creationId="{7E2B5B5D-7AB6-4EBF-98C9-B09ED78E9E82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29:19.824" v="180" actId="113"/>
        <pc:sldMkLst>
          <pc:docMk/>
          <pc:sldMk cId="1620229727" sldId="373"/>
        </pc:sldMkLst>
        <pc:spChg chg="mod">
          <ac:chgData name="Eleanor Simpson" userId="975f5492-d74c-431c-90fe-9bfc34b8124b" providerId="ADAL" clId="{9705B5E2-4F9E-49A1-A1D0-97A6754FED1E}" dt="2019-04-17T09:29:00.247" v="176" actId="113"/>
          <ac:spMkLst>
            <pc:docMk/>
            <pc:sldMk cId="1620229727" sldId="373"/>
            <ac:spMk id="11" creationId="{5D6E4E8B-7C89-4DB8-8CB1-B4A40157CE32}"/>
          </ac:spMkLst>
        </pc:spChg>
        <pc:spChg chg="mod">
          <ac:chgData name="Eleanor Simpson" userId="975f5492-d74c-431c-90fe-9bfc34b8124b" providerId="ADAL" clId="{9705B5E2-4F9E-49A1-A1D0-97A6754FED1E}" dt="2019-04-17T09:28:44.212" v="172" actId="404"/>
          <ac:spMkLst>
            <pc:docMk/>
            <pc:sldMk cId="1620229727" sldId="373"/>
            <ac:spMk id="19" creationId="{5252A847-DE45-4FA3-A1F8-EEBEB845FF8E}"/>
          </ac:spMkLst>
        </pc:spChg>
        <pc:spChg chg="mod">
          <ac:chgData name="Eleanor Simpson" userId="975f5492-d74c-431c-90fe-9bfc34b8124b" providerId="ADAL" clId="{9705B5E2-4F9E-49A1-A1D0-97A6754FED1E}" dt="2019-04-17T09:28:50.787" v="174" actId="113"/>
          <ac:spMkLst>
            <pc:docMk/>
            <pc:sldMk cId="1620229727" sldId="373"/>
            <ac:spMk id="20" creationId="{E01287E2-277F-460A-9C09-C43F7797FE19}"/>
          </ac:spMkLst>
        </pc:spChg>
        <pc:grpChg chg="add">
          <ac:chgData name="Eleanor Simpson" userId="975f5492-d74c-431c-90fe-9bfc34b8124b" providerId="ADAL" clId="{9705B5E2-4F9E-49A1-A1D0-97A6754FED1E}" dt="2019-04-17T09:20:41.947" v="59"/>
          <ac:grpSpMkLst>
            <pc:docMk/>
            <pc:sldMk cId="1620229727" sldId="373"/>
            <ac:grpSpMk id="12" creationId="{F023F741-F006-4049-8239-C16114214FA0}"/>
          </ac:grpSpMkLst>
        </pc:grpChg>
        <pc:grpChg chg="del">
          <ac:chgData name="Eleanor Simpson" userId="975f5492-d74c-431c-90fe-9bfc34b8124b" providerId="ADAL" clId="{9705B5E2-4F9E-49A1-A1D0-97A6754FED1E}" dt="2019-04-17T09:20:41.464" v="58" actId="478"/>
          <ac:grpSpMkLst>
            <pc:docMk/>
            <pc:sldMk cId="1620229727" sldId="373"/>
            <ac:grpSpMk id="16" creationId="{B31300A9-E3C5-4701-8EF1-45ED088A04DD}"/>
          </ac:grpSpMkLst>
        </pc:grpChg>
        <pc:graphicFrameChg chg="modGraphic">
          <ac:chgData name="Eleanor Simpson" userId="975f5492-d74c-431c-90fe-9bfc34b8124b" providerId="ADAL" clId="{9705B5E2-4F9E-49A1-A1D0-97A6754FED1E}" dt="2019-04-17T09:29:19.824" v="180" actId="113"/>
          <ac:graphicFrameMkLst>
            <pc:docMk/>
            <pc:sldMk cId="1620229727" sldId="373"/>
            <ac:graphicFrameMk id="9" creationId="{E06BBFEE-FC49-4CF8-8979-9089A43FE6BE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9:11.737" v="178" actId="113"/>
          <ac:graphicFrameMkLst>
            <pc:docMk/>
            <pc:sldMk cId="1620229727" sldId="373"/>
            <ac:graphicFrameMk id="10" creationId="{DD62964B-8A56-4CFC-B1F9-982DE1AD8C5F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13:35:26.248" v="1053" actId="20577"/>
        <pc:sldMkLst>
          <pc:docMk/>
          <pc:sldMk cId="4218178571" sldId="375"/>
        </pc:sldMkLst>
        <pc:spChg chg="mod">
          <ac:chgData name="Eleanor Simpson" userId="975f5492-d74c-431c-90fe-9bfc34b8124b" providerId="ADAL" clId="{9705B5E2-4F9E-49A1-A1D0-97A6754FED1E}" dt="2019-04-17T09:25:11.643" v="124" actId="113"/>
          <ac:spMkLst>
            <pc:docMk/>
            <pc:sldMk cId="4218178571" sldId="375"/>
            <ac:spMk id="2" creationId="{50B4A414-E5C4-4AB2-82D3-3F5FD06AADF3}"/>
          </ac:spMkLst>
        </pc:spChg>
        <pc:spChg chg="mod">
          <ac:chgData name="Eleanor Simpson" userId="975f5492-d74c-431c-90fe-9bfc34b8124b" providerId="ADAL" clId="{9705B5E2-4F9E-49A1-A1D0-97A6754FED1E}" dt="2019-04-17T13:35:26.248" v="1053" actId="20577"/>
          <ac:spMkLst>
            <pc:docMk/>
            <pc:sldMk cId="4218178571" sldId="375"/>
            <ac:spMk id="19" creationId="{5252A847-DE45-4FA3-A1F8-EEBEB845FF8E}"/>
          </ac:spMkLst>
        </pc:spChg>
        <pc:grpChg chg="del">
          <ac:chgData name="Eleanor Simpson" userId="975f5492-d74c-431c-90fe-9bfc34b8124b" providerId="ADAL" clId="{9705B5E2-4F9E-49A1-A1D0-97A6754FED1E}" dt="2019-04-17T09:20:23.527" v="50" actId="478"/>
          <ac:grpSpMkLst>
            <pc:docMk/>
            <pc:sldMk cId="4218178571" sldId="375"/>
            <ac:grpSpMk id="16" creationId="{B31300A9-E3C5-4701-8EF1-45ED088A04DD}"/>
          </ac:grpSpMkLst>
        </pc:grpChg>
        <pc:grpChg chg="add">
          <ac:chgData name="Eleanor Simpson" userId="975f5492-d74c-431c-90fe-9bfc34b8124b" providerId="ADAL" clId="{9705B5E2-4F9E-49A1-A1D0-97A6754FED1E}" dt="2019-04-17T09:20:24.064" v="51"/>
          <ac:grpSpMkLst>
            <pc:docMk/>
            <pc:sldMk cId="4218178571" sldId="375"/>
            <ac:grpSpMk id="25" creationId="{7A86A0CA-00BA-47A5-B43B-E3DD54D6D233}"/>
          </ac:grpSpMkLst>
        </pc:grpChg>
        <pc:graphicFrameChg chg="modGraphic">
          <ac:chgData name="Eleanor Simpson" userId="975f5492-d74c-431c-90fe-9bfc34b8124b" providerId="ADAL" clId="{9705B5E2-4F9E-49A1-A1D0-97A6754FED1E}" dt="2019-04-17T09:25:19.607" v="126" actId="113"/>
          <ac:graphicFrameMkLst>
            <pc:docMk/>
            <pc:sldMk cId="4218178571" sldId="375"/>
            <ac:graphicFrameMk id="9" creationId="{7E2B5B5D-7AB6-4EBF-98C9-B09ED78E9E82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54:12.860" v="936" actId="404"/>
        <pc:sldMkLst>
          <pc:docMk/>
          <pc:sldMk cId="1514254807" sldId="376"/>
        </pc:sldMkLst>
        <pc:spChg chg="mod">
          <ac:chgData name="Eleanor Simpson" userId="975f5492-d74c-431c-90fe-9bfc34b8124b" providerId="ADAL" clId="{9705B5E2-4F9E-49A1-A1D0-97A6754FED1E}" dt="2019-04-17T09:25:39.739" v="130" actId="113"/>
          <ac:spMkLst>
            <pc:docMk/>
            <pc:sldMk cId="1514254807" sldId="376"/>
            <ac:spMk id="10" creationId="{A8855380-2AE4-4B65-A77E-072D499C1BF1}"/>
          </ac:spMkLst>
        </pc:spChg>
        <pc:spChg chg="mod">
          <ac:chgData name="Eleanor Simpson" userId="975f5492-d74c-431c-90fe-9bfc34b8124b" providerId="ADAL" clId="{9705B5E2-4F9E-49A1-A1D0-97A6754FED1E}" dt="2019-04-17T09:54:12.860" v="936" actId="404"/>
          <ac:spMkLst>
            <pc:docMk/>
            <pc:sldMk cId="1514254807" sldId="376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29.062" v="53"/>
          <ac:grpSpMkLst>
            <pc:docMk/>
            <pc:sldMk cId="1514254807" sldId="376"/>
            <ac:grpSpMk id="11" creationId="{0F80D078-B013-4F2A-92C4-12D1476D20EF}"/>
          </ac:grpSpMkLst>
        </pc:grpChg>
        <pc:grpChg chg="del">
          <ac:chgData name="Eleanor Simpson" userId="975f5492-d74c-431c-90fe-9bfc34b8124b" providerId="ADAL" clId="{9705B5E2-4F9E-49A1-A1D0-97A6754FED1E}" dt="2019-04-17T09:20:28.465" v="52" actId="478"/>
          <ac:grpSpMkLst>
            <pc:docMk/>
            <pc:sldMk cId="1514254807" sldId="376"/>
            <ac:grpSpMk id="16" creationId="{B31300A9-E3C5-4701-8EF1-45ED088A04DD}"/>
          </ac:grpSpMkLst>
        </pc:grpChg>
        <pc:graphicFrameChg chg="modGraphic">
          <ac:chgData name="Eleanor Simpson" userId="975f5492-d74c-431c-90fe-9bfc34b8124b" providerId="ADAL" clId="{9705B5E2-4F9E-49A1-A1D0-97A6754FED1E}" dt="2019-04-17T09:25:54.478" v="134" actId="113"/>
          <ac:graphicFrameMkLst>
            <pc:docMk/>
            <pc:sldMk cId="1514254807" sldId="376"/>
            <ac:graphicFrameMk id="7" creationId="{5081281E-AD6A-4933-BABF-10116A83E55C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5:46.972" v="132" actId="113"/>
          <ac:graphicFrameMkLst>
            <pc:docMk/>
            <pc:sldMk cId="1514254807" sldId="376"/>
            <ac:graphicFrameMk id="9" creationId="{3A2DBCE6-1B83-4CCF-BAF2-6631653A3E59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28:22.577" v="167" actId="113"/>
        <pc:sldMkLst>
          <pc:docMk/>
          <pc:sldMk cId="1923890851" sldId="377"/>
        </pc:sldMkLst>
        <pc:spChg chg="mod">
          <ac:chgData name="Eleanor Simpson" userId="975f5492-d74c-431c-90fe-9bfc34b8124b" providerId="ADAL" clId="{9705B5E2-4F9E-49A1-A1D0-97A6754FED1E}" dt="2019-04-17T09:27:39.546" v="157" actId="403"/>
          <ac:spMkLst>
            <pc:docMk/>
            <pc:sldMk cId="1923890851" sldId="377"/>
            <ac:spMk id="2" creationId="{ECE0095E-AD62-4E05-9185-D877DCB2C892}"/>
          </ac:spMkLst>
        </pc:spChg>
        <pc:spChg chg="mod">
          <ac:chgData name="Eleanor Simpson" userId="975f5492-d74c-431c-90fe-9bfc34b8124b" providerId="ADAL" clId="{9705B5E2-4F9E-49A1-A1D0-97A6754FED1E}" dt="2019-04-17T09:28:22.577" v="167" actId="113"/>
          <ac:spMkLst>
            <pc:docMk/>
            <pc:sldMk cId="1923890851" sldId="377"/>
            <ac:spMk id="11" creationId="{6DA8DF80-6526-4748-92E2-A677DB72AB29}"/>
          </ac:spMkLst>
        </pc:spChg>
        <pc:spChg chg="mod">
          <ac:chgData name="Eleanor Simpson" userId="975f5492-d74c-431c-90fe-9bfc34b8124b" providerId="ADAL" clId="{9705B5E2-4F9E-49A1-A1D0-97A6754FED1E}" dt="2019-04-17T09:28:03.613" v="163" actId="113"/>
          <ac:spMkLst>
            <pc:docMk/>
            <pc:sldMk cId="1923890851" sldId="377"/>
            <ac:spMk id="12" creationId="{4F00ECFD-9795-45DA-AAD6-74DAC6C1E6A3}"/>
          </ac:spMkLst>
        </pc:spChg>
        <pc:spChg chg="mod">
          <ac:chgData name="Eleanor Simpson" userId="975f5492-d74c-431c-90fe-9bfc34b8124b" providerId="ADAL" clId="{9705B5E2-4F9E-49A1-A1D0-97A6754FED1E}" dt="2019-04-17T09:27:20.105" v="153" actId="404"/>
          <ac:spMkLst>
            <pc:docMk/>
            <pc:sldMk cId="1923890851" sldId="377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37.699" v="57"/>
          <ac:grpSpMkLst>
            <pc:docMk/>
            <pc:sldMk cId="1923890851" sldId="377"/>
            <ac:grpSpMk id="14" creationId="{B3CCD3E9-6A19-47D6-9E26-1E3D442A5D25}"/>
          </ac:grpSpMkLst>
        </pc:grpChg>
        <pc:grpChg chg="del">
          <ac:chgData name="Eleanor Simpson" userId="975f5492-d74c-431c-90fe-9bfc34b8124b" providerId="ADAL" clId="{9705B5E2-4F9E-49A1-A1D0-97A6754FED1E}" dt="2019-04-17T09:20:37.214" v="56" actId="478"/>
          <ac:grpSpMkLst>
            <pc:docMk/>
            <pc:sldMk cId="1923890851" sldId="377"/>
            <ac:grpSpMk id="16" creationId="{B31300A9-E3C5-4701-8EF1-45ED088A04DD}"/>
          </ac:grpSpMkLst>
        </pc:grpChg>
        <pc:graphicFrameChg chg="modGraphic">
          <ac:chgData name="Eleanor Simpson" userId="975f5492-d74c-431c-90fe-9bfc34b8124b" providerId="ADAL" clId="{9705B5E2-4F9E-49A1-A1D0-97A6754FED1E}" dt="2019-04-17T09:27:46.442" v="159" actId="113"/>
          <ac:graphicFrameMkLst>
            <pc:docMk/>
            <pc:sldMk cId="1923890851" sldId="377"/>
            <ac:graphicFrameMk id="9" creationId="{3A2DBCE6-1B83-4CCF-BAF2-6631653A3E59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8:12.136" v="165" actId="113"/>
          <ac:graphicFrameMkLst>
            <pc:docMk/>
            <pc:sldMk cId="1923890851" sldId="377"/>
            <ac:graphicFrameMk id="10" creationId="{C345A7B0-524B-4E86-88A8-36695677185A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7:54.380" v="161" actId="113"/>
          <ac:graphicFrameMkLst>
            <pc:docMk/>
            <pc:sldMk cId="1923890851" sldId="377"/>
            <ac:graphicFrameMk id="13" creationId="{869C8BD3-9D62-4B52-8642-4EA4B0B8B349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54:19.728" v="937" actId="404"/>
        <pc:sldMkLst>
          <pc:docMk/>
          <pc:sldMk cId="2335638539" sldId="378"/>
        </pc:sldMkLst>
        <pc:spChg chg="mod">
          <ac:chgData name="Eleanor Simpson" userId="975f5492-d74c-431c-90fe-9bfc34b8124b" providerId="ADAL" clId="{9705B5E2-4F9E-49A1-A1D0-97A6754FED1E}" dt="2019-04-17T09:26:14.993" v="138" actId="113"/>
          <ac:spMkLst>
            <pc:docMk/>
            <pc:sldMk cId="2335638539" sldId="378"/>
            <ac:spMk id="2" creationId="{ECE0095E-AD62-4E05-9185-D877DCB2C892}"/>
          </ac:spMkLst>
        </pc:spChg>
        <pc:spChg chg="mod">
          <ac:chgData name="Eleanor Simpson" userId="975f5492-d74c-431c-90fe-9bfc34b8124b" providerId="ADAL" clId="{9705B5E2-4F9E-49A1-A1D0-97A6754FED1E}" dt="2019-04-17T09:26:29.732" v="142" actId="113"/>
          <ac:spMkLst>
            <pc:docMk/>
            <pc:sldMk cId="2335638539" sldId="378"/>
            <ac:spMk id="3" creationId="{F7E3B7DE-89F2-47C9-852D-052E14F245C5}"/>
          </ac:spMkLst>
        </pc:spChg>
        <pc:spChg chg="mod">
          <ac:chgData name="Eleanor Simpson" userId="975f5492-d74c-431c-90fe-9bfc34b8124b" providerId="ADAL" clId="{9705B5E2-4F9E-49A1-A1D0-97A6754FED1E}" dt="2019-04-17T09:54:19.728" v="937" actId="404"/>
          <ac:spMkLst>
            <pc:docMk/>
            <pc:sldMk cId="2335638539" sldId="378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33.665" v="55"/>
          <ac:grpSpMkLst>
            <pc:docMk/>
            <pc:sldMk cId="2335638539" sldId="378"/>
            <ac:grpSpMk id="12" creationId="{37AC57A7-FC0D-438E-98E1-F5549E38E492}"/>
          </ac:grpSpMkLst>
        </pc:grpChg>
        <pc:grpChg chg="del">
          <ac:chgData name="Eleanor Simpson" userId="975f5492-d74c-431c-90fe-9bfc34b8124b" providerId="ADAL" clId="{9705B5E2-4F9E-49A1-A1D0-97A6754FED1E}" dt="2019-04-17T09:20:33.084" v="54" actId="478"/>
          <ac:grpSpMkLst>
            <pc:docMk/>
            <pc:sldMk cId="2335638539" sldId="378"/>
            <ac:grpSpMk id="16" creationId="{B31300A9-E3C5-4701-8EF1-45ED088A04DD}"/>
          </ac:grpSpMkLst>
        </pc:grpChg>
        <pc:graphicFrameChg chg="modGraphic">
          <ac:chgData name="Eleanor Simpson" userId="975f5492-d74c-431c-90fe-9bfc34b8124b" providerId="ADAL" clId="{9705B5E2-4F9E-49A1-A1D0-97A6754FED1E}" dt="2019-04-17T09:26:22.268" v="140" actId="113"/>
          <ac:graphicFrameMkLst>
            <pc:docMk/>
            <pc:sldMk cId="2335638539" sldId="378"/>
            <ac:graphicFrameMk id="9" creationId="{3A2DBCE6-1B83-4CCF-BAF2-6631653A3E59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26:36.768" v="144" actId="113"/>
          <ac:graphicFrameMkLst>
            <pc:docMk/>
            <pc:sldMk cId="2335638539" sldId="378"/>
            <ac:graphicFrameMk id="11" creationId="{D553745A-4EEC-47F5-AFEB-5A437BA9CA6F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30:14.533" v="193" actId="113"/>
        <pc:sldMkLst>
          <pc:docMk/>
          <pc:sldMk cId="2625879343" sldId="379"/>
        </pc:sldMkLst>
        <pc:spChg chg="mod">
          <ac:chgData name="Eleanor Simpson" userId="975f5492-d74c-431c-90fe-9bfc34b8124b" providerId="ADAL" clId="{9705B5E2-4F9E-49A1-A1D0-97A6754FED1E}" dt="2019-04-17T09:29:40.935" v="185" actId="404"/>
          <ac:spMkLst>
            <pc:docMk/>
            <pc:sldMk cId="2625879343" sldId="379"/>
            <ac:spMk id="19" creationId="{5252A847-DE45-4FA3-A1F8-EEBEB845FF8E}"/>
          </ac:spMkLst>
        </pc:spChg>
        <pc:spChg chg="mod">
          <ac:chgData name="Eleanor Simpson" userId="975f5492-d74c-431c-90fe-9bfc34b8124b" providerId="ADAL" clId="{9705B5E2-4F9E-49A1-A1D0-97A6754FED1E}" dt="2019-04-17T09:29:47.622" v="187" actId="113"/>
          <ac:spMkLst>
            <pc:docMk/>
            <pc:sldMk cId="2625879343" sldId="379"/>
            <ac:spMk id="20" creationId="{E01287E2-277F-460A-9C09-C43F7797FE19}"/>
          </ac:spMkLst>
        </pc:spChg>
        <pc:spChg chg="mod">
          <ac:chgData name="Eleanor Simpson" userId="975f5492-d74c-431c-90fe-9bfc34b8124b" providerId="ADAL" clId="{9705B5E2-4F9E-49A1-A1D0-97A6754FED1E}" dt="2019-04-17T09:29:55.331" v="189" actId="113"/>
          <ac:spMkLst>
            <pc:docMk/>
            <pc:sldMk cId="2625879343" sldId="379"/>
            <ac:spMk id="21" creationId="{51F2FC81-3262-40B4-94CB-77DE1732E240}"/>
          </ac:spMkLst>
        </pc:spChg>
        <pc:grpChg chg="add">
          <ac:chgData name="Eleanor Simpson" userId="975f5492-d74c-431c-90fe-9bfc34b8124b" providerId="ADAL" clId="{9705B5E2-4F9E-49A1-A1D0-97A6754FED1E}" dt="2019-04-17T09:20:46.156" v="61"/>
          <ac:grpSpMkLst>
            <pc:docMk/>
            <pc:sldMk cId="2625879343" sldId="379"/>
            <ac:grpSpMk id="11" creationId="{0218BDB8-E2E3-490F-B32C-89B5F913AAA6}"/>
          </ac:grpSpMkLst>
        </pc:grpChg>
        <pc:grpChg chg="del">
          <ac:chgData name="Eleanor Simpson" userId="975f5492-d74c-431c-90fe-9bfc34b8124b" providerId="ADAL" clId="{9705B5E2-4F9E-49A1-A1D0-97A6754FED1E}" dt="2019-04-17T09:20:45.588" v="60" actId="478"/>
          <ac:grpSpMkLst>
            <pc:docMk/>
            <pc:sldMk cId="2625879343" sldId="379"/>
            <ac:grpSpMk id="16" creationId="{B31300A9-E3C5-4701-8EF1-45ED088A04DD}"/>
          </ac:grpSpMkLst>
        </pc:grpChg>
        <pc:graphicFrameChg chg="modGraphic">
          <ac:chgData name="Eleanor Simpson" userId="975f5492-d74c-431c-90fe-9bfc34b8124b" providerId="ADAL" clId="{9705B5E2-4F9E-49A1-A1D0-97A6754FED1E}" dt="2019-04-17T09:30:05.308" v="191" actId="113"/>
          <ac:graphicFrameMkLst>
            <pc:docMk/>
            <pc:sldMk cId="2625879343" sldId="379"/>
            <ac:graphicFrameMk id="9" creationId="{E06BBFEE-FC49-4CF8-8979-9089A43FE6BE}"/>
          </ac:graphicFrameMkLst>
        </pc:graphicFrameChg>
        <pc:graphicFrameChg chg="modGraphic">
          <ac:chgData name="Eleanor Simpson" userId="975f5492-d74c-431c-90fe-9bfc34b8124b" providerId="ADAL" clId="{9705B5E2-4F9E-49A1-A1D0-97A6754FED1E}" dt="2019-04-17T09:30:14.533" v="193" actId="113"/>
          <ac:graphicFrameMkLst>
            <pc:docMk/>
            <pc:sldMk cId="2625879343" sldId="379"/>
            <ac:graphicFrameMk id="10" creationId="{DD62964B-8A56-4CFC-B1F9-982DE1AD8C5F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13:36:07.580" v="1054" actId="20577"/>
        <pc:sldMkLst>
          <pc:docMk/>
          <pc:sldMk cId="3297992607" sldId="382"/>
        </pc:sldMkLst>
        <pc:spChg chg="mod">
          <ac:chgData name="Eleanor Simpson" userId="975f5492-d74c-431c-90fe-9bfc34b8124b" providerId="ADAL" clId="{9705B5E2-4F9E-49A1-A1D0-97A6754FED1E}" dt="2019-04-17T09:38:11.845" v="290" actId="113"/>
          <ac:spMkLst>
            <pc:docMk/>
            <pc:sldMk cId="3297992607" sldId="382"/>
            <ac:spMk id="7" creationId="{44FBB4C1-B65F-43FB-AB3F-8017DA7C1478}"/>
          </ac:spMkLst>
        </pc:spChg>
        <pc:spChg chg="mod">
          <ac:chgData name="Eleanor Simpson" userId="975f5492-d74c-431c-90fe-9bfc34b8124b" providerId="ADAL" clId="{9705B5E2-4F9E-49A1-A1D0-97A6754FED1E}" dt="2019-04-17T13:36:07.580" v="1054" actId="20577"/>
          <ac:spMkLst>
            <pc:docMk/>
            <pc:sldMk cId="3297992607" sldId="382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1:06.318" v="71"/>
          <ac:grpSpMkLst>
            <pc:docMk/>
            <pc:sldMk cId="3297992607" sldId="382"/>
            <ac:grpSpMk id="9" creationId="{DC46BCDE-3ED3-4EF2-ADCC-0EE16E39BAB6}"/>
          </ac:grpSpMkLst>
        </pc:grpChg>
        <pc:grpChg chg="del">
          <ac:chgData name="Eleanor Simpson" userId="975f5492-d74c-431c-90fe-9bfc34b8124b" providerId="ADAL" clId="{9705B5E2-4F9E-49A1-A1D0-97A6754FED1E}" dt="2019-04-17T09:21:05.795" v="70" actId="478"/>
          <ac:grpSpMkLst>
            <pc:docMk/>
            <pc:sldMk cId="3297992607" sldId="382"/>
            <ac:grpSpMk id="16" creationId="{B31300A9-E3C5-4701-8EF1-45ED088A04DD}"/>
          </ac:grpSpMkLst>
        </pc:grpChg>
      </pc:sldChg>
      <pc:sldChg chg="addSp delSp modSp">
        <pc:chgData name="Eleanor Simpson" userId="975f5492-d74c-431c-90fe-9bfc34b8124b" providerId="ADAL" clId="{9705B5E2-4F9E-49A1-A1D0-97A6754FED1E}" dt="2019-04-17T09:34:59.724" v="272" actId="113"/>
        <pc:sldMkLst>
          <pc:docMk/>
          <pc:sldMk cId="274971558" sldId="385"/>
        </pc:sldMkLst>
        <pc:spChg chg="mod">
          <ac:chgData name="Eleanor Simpson" userId="975f5492-d74c-431c-90fe-9bfc34b8124b" providerId="ADAL" clId="{9705B5E2-4F9E-49A1-A1D0-97A6754FED1E}" dt="2019-04-17T09:34:52.062" v="270" actId="113"/>
          <ac:spMkLst>
            <pc:docMk/>
            <pc:sldMk cId="274971558" sldId="385"/>
            <ac:spMk id="2" creationId="{B02DE444-5A30-4F40-83B3-21AA9440CE60}"/>
          </ac:spMkLst>
        </pc:spChg>
        <pc:spChg chg="mod">
          <ac:chgData name="Eleanor Simpson" userId="975f5492-d74c-431c-90fe-9bfc34b8124b" providerId="ADAL" clId="{9705B5E2-4F9E-49A1-A1D0-97A6754FED1E}" dt="2019-04-17T09:34:43.163" v="268" actId="20577"/>
          <ac:spMkLst>
            <pc:docMk/>
            <pc:sldMk cId="274971558" sldId="385"/>
            <ac:spMk id="19" creationId="{5252A847-DE45-4FA3-A1F8-EEBEB845FF8E}"/>
          </ac:spMkLst>
        </pc:spChg>
        <pc:grpChg chg="del">
          <ac:chgData name="Eleanor Simpson" userId="975f5492-d74c-431c-90fe-9bfc34b8124b" providerId="ADAL" clId="{9705B5E2-4F9E-49A1-A1D0-97A6754FED1E}" dt="2019-04-17T09:21:09.871" v="72" actId="478"/>
          <ac:grpSpMkLst>
            <pc:docMk/>
            <pc:sldMk cId="274971558" sldId="385"/>
            <ac:grpSpMk id="16" creationId="{B31300A9-E3C5-4701-8EF1-45ED088A04DD}"/>
          </ac:grpSpMkLst>
        </pc:grpChg>
        <pc:grpChg chg="add">
          <ac:chgData name="Eleanor Simpson" userId="975f5492-d74c-431c-90fe-9bfc34b8124b" providerId="ADAL" clId="{9705B5E2-4F9E-49A1-A1D0-97A6754FED1E}" dt="2019-04-17T09:21:10.413" v="73"/>
          <ac:grpSpMkLst>
            <pc:docMk/>
            <pc:sldMk cId="274971558" sldId="385"/>
            <ac:grpSpMk id="56" creationId="{B586ED92-9A7A-49F1-8FCD-6B85DC30FC1D}"/>
          </ac:grpSpMkLst>
        </pc:grpChg>
        <pc:graphicFrameChg chg="modGraphic">
          <ac:chgData name="Eleanor Simpson" userId="975f5492-d74c-431c-90fe-9bfc34b8124b" providerId="ADAL" clId="{9705B5E2-4F9E-49A1-A1D0-97A6754FED1E}" dt="2019-04-17T09:34:59.724" v="272" actId="113"/>
          <ac:graphicFrameMkLst>
            <pc:docMk/>
            <pc:sldMk cId="274971558" sldId="385"/>
            <ac:graphicFrameMk id="9" creationId="{A4196CDD-5975-47F3-AF6D-DA1D8B5D3420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13:36:15.292" v="1055" actId="20577"/>
        <pc:sldMkLst>
          <pc:docMk/>
          <pc:sldMk cId="3977871055" sldId="386"/>
        </pc:sldMkLst>
        <pc:spChg chg="mod">
          <ac:chgData name="Eleanor Simpson" userId="975f5492-d74c-431c-90fe-9bfc34b8124b" providerId="ADAL" clId="{9705B5E2-4F9E-49A1-A1D0-97A6754FED1E}" dt="2019-04-17T09:35:35.070" v="280" actId="113"/>
          <ac:spMkLst>
            <pc:docMk/>
            <pc:sldMk cId="3977871055" sldId="386"/>
            <ac:spMk id="2" creationId="{B02DE444-5A30-4F40-83B3-21AA9440CE60}"/>
          </ac:spMkLst>
        </pc:spChg>
        <pc:spChg chg="mod">
          <ac:chgData name="Eleanor Simpson" userId="975f5492-d74c-431c-90fe-9bfc34b8124b" providerId="ADAL" clId="{9705B5E2-4F9E-49A1-A1D0-97A6754FED1E}" dt="2019-04-17T13:36:15.292" v="1055" actId="20577"/>
          <ac:spMkLst>
            <pc:docMk/>
            <pc:sldMk cId="3977871055" sldId="386"/>
            <ac:spMk id="19" creationId="{5252A847-DE45-4FA3-A1F8-EEBEB845FF8E}"/>
          </ac:spMkLst>
        </pc:spChg>
        <pc:grpChg chg="del">
          <ac:chgData name="Eleanor Simpson" userId="975f5492-d74c-431c-90fe-9bfc34b8124b" providerId="ADAL" clId="{9705B5E2-4F9E-49A1-A1D0-97A6754FED1E}" dt="2019-04-17T09:21:13.760" v="74" actId="478"/>
          <ac:grpSpMkLst>
            <pc:docMk/>
            <pc:sldMk cId="3977871055" sldId="386"/>
            <ac:grpSpMk id="16" creationId="{B31300A9-E3C5-4701-8EF1-45ED088A04DD}"/>
          </ac:grpSpMkLst>
        </pc:grpChg>
        <pc:grpChg chg="add">
          <ac:chgData name="Eleanor Simpson" userId="975f5492-d74c-431c-90fe-9bfc34b8124b" providerId="ADAL" clId="{9705B5E2-4F9E-49A1-A1D0-97A6754FED1E}" dt="2019-04-17T09:21:14.415" v="75"/>
          <ac:grpSpMkLst>
            <pc:docMk/>
            <pc:sldMk cId="3977871055" sldId="386"/>
            <ac:grpSpMk id="56" creationId="{6C7C51CD-E211-42FE-ADCA-98DA0D1DA6E5}"/>
          </ac:grpSpMkLst>
        </pc:grpChg>
        <pc:graphicFrameChg chg="modGraphic">
          <ac:chgData name="Eleanor Simpson" userId="975f5492-d74c-431c-90fe-9bfc34b8124b" providerId="ADAL" clId="{9705B5E2-4F9E-49A1-A1D0-97A6754FED1E}" dt="2019-04-17T09:35:42.173" v="282" actId="113"/>
          <ac:graphicFrameMkLst>
            <pc:docMk/>
            <pc:sldMk cId="3977871055" sldId="386"/>
            <ac:graphicFrameMk id="9" creationId="{A4196CDD-5975-47F3-AF6D-DA1D8B5D3420}"/>
          </ac:graphicFrameMkLst>
        </pc:graphicFrameChg>
      </pc:sldChg>
      <pc:sldChg chg="addSp delSp modSp del">
        <pc:chgData name="Eleanor Simpson" userId="975f5492-d74c-431c-90fe-9bfc34b8124b" providerId="ADAL" clId="{9705B5E2-4F9E-49A1-A1D0-97A6754FED1E}" dt="2019-04-17T09:50:10.409" v="821" actId="2696"/>
        <pc:sldMkLst>
          <pc:docMk/>
          <pc:sldMk cId="2020644326" sldId="387"/>
        </pc:sldMkLst>
        <pc:spChg chg="del mod">
          <ac:chgData name="Eleanor Simpson" userId="975f5492-d74c-431c-90fe-9bfc34b8124b" providerId="ADAL" clId="{9705B5E2-4F9E-49A1-A1D0-97A6754FED1E}" dt="2019-04-17T09:39:50.270" v="346"/>
          <ac:spMkLst>
            <pc:docMk/>
            <pc:sldMk cId="2020644326" sldId="387"/>
            <ac:spMk id="2" creationId="{A0F38111-94AB-4DB0-B659-617AD0B4A36F}"/>
          </ac:spMkLst>
        </pc:spChg>
        <pc:spChg chg="mod">
          <ac:chgData name="Eleanor Simpson" userId="975f5492-d74c-431c-90fe-9bfc34b8124b" providerId="ADAL" clId="{9705B5E2-4F9E-49A1-A1D0-97A6754FED1E}" dt="2019-04-17T09:40:01.771" v="348"/>
          <ac:spMkLst>
            <pc:docMk/>
            <pc:sldMk cId="2020644326" sldId="387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11" v="45"/>
          <ac:grpSpMkLst>
            <pc:docMk/>
            <pc:sldMk cId="2020644326" sldId="387"/>
            <ac:grpSpMk id="11" creationId="{69273A8C-343F-4742-9E66-D8F5DE22A199}"/>
          </ac:grpSpMkLst>
        </pc:grpChg>
        <pc:grpChg chg="del">
          <ac:chgData name="Eleanor Simpson" userId="975f5492-d74c-431c-90fe-9bfc34b8124b" providerId="ADAL" clId="{9705B5E2-4F9E-49A1-A1D0-97A6754FED1E}" dt="2019-04-17T09:20:08.109" v="44" actId="478"/>
          <ac:grpSpMkLst>
            <pc:docMk/>
            <pc:sldMk cId="2020644326" sldId="387"/>
            <ac:grpSpMk id="16" creationId="{B31300A9-E3C5-4701-8EF1-45ED088A04DD}"/>
          </ac:grpSpMkLst>
        </pc:grpChg>
        <pc:graphicFrameChg chg="del modGraphic">
          <ac:chgData name="Eleanor Simpson" userId="975f5492-d74c-431c-90fe-9bfc34b8124b" providerId="ADAL" clId="{9705B5E2-4F9E-49A1-A1D0-97A6754FED1E}" dt="2019-04-17T09:39:40.063" v="344"/>
          <ac:graphicFrameMkLst>
            <pc:docMk/>
            <pc:sldMk cId="2020644326" sldId="387"/>
            <ac:graphicFrameMk id="10" creationId="{85F38A33-4EAE-4893-92D8-87CFC46EFD3C}"/>
          </ac:graphicFrameMkLst>
        </pc:graphicFrameChg>
      </pc:sldChg>
      <pc:sldChg chg="addSp delSp modSp del">
        <pc:chgData name="Eleanor Simpson" userId="975f5492-d74c-431c-90fe-9bfc34b8124b" providerId="ADAL" clId="{9705B5E2-4F9E-49A1-A1D0-97A6754FED1E}" dt="2019-04-17T09:51:09.067" v="834" actId="2696"/>
        <pc:sldMkLst>
          <pc:docMk/>
          <pc:sldMk cId="3346097354" sldId="388"/>
        </pc:sldMkLst>
        <pc:spChg chg="mod">
          <ac:chgData name="Eleanor Simpson" userId="975f5492-d74c-431c-90fe-9bfc34b8124b" providerId="ADAL" clId="{9705B5E2-4F9E-49A1-A1D0-97A6754FED1E}" dt="2019-04-17T09:23:52.617" v="106" actId="404"/>
          <ac:spMkLst>
            <pc:docMk/>
            <pc:sldMk cId="3346097354" sldId="388"/>
            <ac:spMk id="2" creationId="{A0F38111-94AB-4DB0-B659-617AD0B4A36F}"/>
          </ac:spMkLst>
        </pc:spChg>
        <pc:spChg chg="mod">
          <ac:chgData name="Eleanor Simpson" userId="975f5492-d74c-431c-90fe-9bfc34b8124b" providerId="ADAL" clId="{9705B5E2-4F9E-49A1-A1D0-97A6754FED1E}" dt="2019-04-17T09:36:22.981" v="284" actId="404"/>
          <ac:spMkLst>
            <pc:docMk/>
            <pc:sldMk cId="3346097354" sldId="388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15.619" v="47"/>
          <ac:grpSpMkLst>
            <pc:docMk/>
            <pc:sldMk cId="3346097354" sldId="388"/>
            <ac:grpSpMk id="11" creationId="{BC3E89F6-B3F9-47B1-A0A7-B3F31A1FBB4E}"/>
          </ac:grpSpMkLst>
        </pc:grpChg>
        <pc:grpChg chg="del">
          <ac:chgData name="Eleanor Simpson" userId="975f5492-d74c-431c-90fe-9bfc34b8124b" providerId="ADAL" clId="{9705B5E2-4F9E-49A1-A1D0-97A6754FED1E}" dt="2019-04-17T09:20:14.746" v="46" actId="478"/>
          <ac:grpSpMkLst>
            <pc:docMk/>
            <pc:sldMk cId="3346097354" sldId="388"/>
            <ac:grpSpMk id="16" creationId="{B31300A9-E3C5-4701-8EF1-45ED088A04DD}"/>
          </ac:grpSpMkLst>
        </pc:grpChg>
        <pc:graphicFrameChg chg="modGraphic">
          <ac:chgData name="Eleanor Simpson" userId="975f5492-d74c-431c-90fe-9bfc34b8124b" providerId="ADAL" clId="{9705B5E2-4F9E-49A1-A1D0-97A6754FED1E}" dt="2019-04-17T09:24:03.390" v="108" actId="113"/>
          <ac:graphicFrameMkLst>
            <pc:docMk/>
            <pc:sldMk cId="3346097354" sldId="388"/>
            <ac:graphicFrameMk id="10" creationId="{85F38A33-4EAE-4893-92D8-87CFC46EFD3C}"/>
          </ac:graphicFrameMkLst>
        </pc:graphicFrameChg>
      </pc:sldChg>
      <pc:sldChg chg="addSp delSp modSp">
        <pc:chgData name="Eleanor Simpson" userId="975f5492-d74c-431c-90fe-9bfc34b8124b" providerId="ADAL" clId="{9705B5E2-4F9E-49A1-A1D0-97A6754FED1E}" dt="2019-04-17T09:31:55.674" v="219" actId="20577"/>
        <pc:sldMkLst>
          <pc:docMk/>
          <pc:sldMk cId="281146720" sldId="389"/>
        </pc:sldMkLst>
        <pc:spChg chg="mod">
          <ac:chgData name="Eleanor Simpson" userId="975f5492-d74c-431c-90fe-9bfc34b8124b" providerId="ADAL" clId="{9705B5E2-4F9E-49A1-A1D0-97A6754FED1E}" dt="2019-04-17T09:30:49.353" v="203" actId="113"/>
          <ac:spMkLst>
            <pc:docMk/>
            <pc:sldMk cId="281146720" sldId="389"/>
            <ac:spMk id="7" creationId="{B9D7458A-E87D-40ED-95F1-A828FE2CC898}"/>
          </ac:spMkLst>
        </pc:spChg>
        <pc:spChg chg="mod">
          <ac:chgData name="Eleanor Simpson" userId="975f5492-d74c-431c-90fe-9bfc34b8124b" providerId="ADAL" clId="{9705B5E2-4F9E-49A1-A1D0-97A6754FED1E}" dt="2019-04-17T09:30:57.709" v="205" actId="113"/>
          <ac:spMkLst>
            <pc:docMk/>
            <pc:sldMk cId="281146720" sldId="389"/>
            <ac:spMk id="9" creationId="{1787AB9D-83FA-4566-8583-7FABEB789E6B}"/>
          </ac:spMkLst>
        </pc:spChg>
        <pc:spChg chg="mod">
          <ac:chgData name="Eleanor Simpson" userId="975f5492-d74c-431c-90fe-9bfc34b8124b" providerId="ADAL" clId="{9705B5E2-4F9E-49A1-A1D0-97A6754FED1E}" dt="2019-04-17T09:31:06.157" v="208" actId="404"/>
          <ac:spMkLst>
            <pc:docMk/>
            <pc:sldMk cId="281146720" sldId="389"/>
            <ac:spMk id="12" creationId="{7B83CD3D-FC95-4455-BFC4-3AF3A2E49AA4}"/>
          </ac:spMkLst>
        </pc:spChg>
        <pc:spChg chg="mod">
          <ac:chgData name="Eleanor Simpson" userId="975f5492-d74c-431c-90fe-9bfc34b8124b" providerId="ADAL" clId="{9705B5E2-4F9E-49A1-A1D0-97A6754FED1E}" dt="2019-04-17T09:31:14.031" v="211" actId="404"/>
          <ac:spMkLst>
            <pc:docMk/>
            <pc:sldMk cId="281146720" sldId="389"/>
            <ac:spMk id="13" creationId="{65EA24FF-B207-4EA8-BCA2-A465B2E5ED36}"/>
          </ac:spMkLst>
        </pc:spChg>
        <pc:spChg chg="mod">
          <ac:chgData name="Eleanor Simpson" userId="975f5492-d74c-431c-90fe-9bfc34b8124b" providerId="ADAL" clId="{9705B5E2-4F9E-49A1-A1D0-97A6754FED1E}" dt="2019-04-17T09:31:55.674" v="219" actId="20577"/>
          <ac:spMkLst>
            <pc:docMk/>
            <pc:sldMk cId="281146720" sldId="389"/>
            <ac:spMk id="19" creationId="{5252A847-DE45-4FA3-A1F8-EEBEB845FF8E}"/>
          </ac:spMkLst>
        </pc:spChg>
        <pc:grpChg chg="mod">
          <ac:chgData name="Eleanor Simpson" userId="975f5492-d74c-431c-90fe-9bfc34b8124b" providerId="ADAL" clId="{9705B5E2-4F9E-49A1-A1D0-97A6754FED1E}" dt="2019-04-17T09:30:42.194" v="201" actId="1076"/>
          <ac:grpSpMkLst>
            <pc:docMk/>
            <pc:sldMk cId="281146720" sldId="389"/>
            <ac:grpSpMk id="2" creationId="{3FE69068-348A-468F-9501-C865C24C034A}"/>
          </ac:grpSpMkLst>
        </pc:grpChg>
        <pc:grpChg chg="add">
          <ac:chgData name="Eleanor Simpson" userId="975f5492-d74c-431c-90fe-9bfc34b8124b" providerId="ADAL" clId="{9705B5E2-4F9E-49A1-A1D0-97A6754FED1E}" dt="2019-04-17T09:20:50.188" v="63"/>
          <ac:grpSpMkLst>
            <pc:docMk/>
            <pc:sldMk cId="281146720" sldId="389"/>
            <ac:grpSpMk id="14" creationId="{D15F5DFA-EACE-4E9C-97A5-DDD8B0B6B5E8}"/>
          </ac:grpSpMkLst>
        </pc:grpChg>
        <pc:grpChg chg="del">
          <ac:chgData name="Eleanor Simpson" userId="975f5492-d74c-431c-90fe-9bfc34b8124b" providerId="ADAL" clId="{9705B5E2-4F9E-49A1-A1D0-97A6754FED1E}" dt="2019-04-17T09:20:49.624" v="62" actId="478"/>
          <ac:grpSpMkLst>
            <pc:docMk/>
            <pc:sldMk cId="281146720" sldId="389"/>
            <ac:grpSpMk id="16" creationId="{B31300A9-E3C5-4701-8EF1-45ED088A04DD}"/>
          </ac:grpSpMkLst>
        </pc:grpChg>
      </pc:sldChg>
      <pc:sldChg chg="addSp delSp modSp">
        <pc:chgData name="Eleanor Simpson" userId="975f5492-d74c-431c-90fe-9bfc34b8124b" providerId="ADAL" clId="{9705B5E2-4F9E-49A1-A1D0-97A6754FED1E}" dt="2019-04-17T09:55:08.635" v="938" actId="20577"/>
        <pc:sldMkLst>
          <pc:docMk/>
          <pc:sldMk cId="1325475855" sldId="390"/>
        </pc:sldMkLst>
        <pc:spChg chg="mod">
          <ac:chgData name="Eleanor Simpson" userId="975f5492-d74c-431c-90fe-9bfc34b8124b" providerId="ADAL" clId="{9705B5E2-4F9E-49A1-A1D0-97A6754FED1E}" dt="2019-04-17T09:32:13.187" v="222" actId="2711"/>
          <ac:spMkLst>
            <pc:docMk/>
            <pc:sldMk cId="1325475855" sldId="390"/>
            <ac:spMk id="7" creationId="{B9D7458A-E87D-40ED-95F1-A828FE2CC898}"/>
          </ac:spMkLst>
        </pc:spChg>
        <pc:spChg chg="mod">
          <ac:chgData name="Eleanor Simpson" userId="975f5492-d74c-431c-90fe-9bfc34b8124b" providerId="ADAL" clId="{9705B5E2-4F9E-49A1-A1D0-97A6754FED1E}" dt="2019-04-17T09:32:21.719" v="224" actId="113"/>
          <ac:spMkLst>
            <pc:docMk/>
            <pc:sldMk cId="1325475855" sldId="390"/>
            <ac:spMk id="9" creationId="{1787AB9D-83FA-4566-8583-7FABEB789E6B}"/>
          </ac:spMkLst>
        </pc:spChg>
        <pc:spChg chg="mod">
          <ac:chgData name="Eleanor Simpson" userId="975f5492-d74c-431c-90fe-9bfc34b8124b" providerId="ADAL" clId="{9705B5E2-4F9E-49A1-A1D0-97A6754FED1E}" dt="2019-04-17T09:32:31.001" v="227" actId="404"/>
          <ac:spMkLst>
            <pc:docMk/>
            <pc:sldMk cId="1325475855" sldId="390"/>
            <ac:spMk id="12" creationId="{7B83CD3D-FC95-4455-BFC4-3AF3A2E49AA4}"/>
          </ac:spMkLst>
        </pc:spChg>
        <pc:spChg chg="mod">
          <ac:chgData name="Eleanor Simpson" userId="975f5492-d74c-431c-90fe-9bfc34b8124b" providerId="ADAL" clId="{9705B5E2-4F9E-49A1-A1D0-97A6754FED1E}" dt="2019-04-17T09:32:39.657" v="230" actId="404"/>
          <ac:spMkLst>
            <pc:docMk/>
            <pc:sldMk cId="1325475855" sldId="390"/>
            <ac:spMk id="13" creationId="{65EA24FF-B207-4EA8-BCA2-A465B2E5ED36}"/>
          </ac:spMkLst>
        </pc:spChg>
        <pc:spChg chg="mod">
          <ac:chgData name="Eleanor Simpson" userId="975f5492-d74c-431c-90fe-9bfc34b8124b" providerId="ADAL" clId="{9705B5E2-4F9E-49A1-A1D0-97A6754FED1E}" dt="2019-04-17T09:55:08.635" v="938" actId="20577"/>
          <ac:spMkLst>
            <pc:docMk/>
            <pc:sldMk cId="1325475855" sldId="390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54.491" v="65"/>
          <ac:grpSpMkLst>
            <pc:docMk/>
            <pc:sldMk cId="1325475855" sldId="390"/>
            <ac:grpSpMk id="14" creationId="{3D7B0413-001E-4A09-BE29-6FBAF0E83E3C}"/>
          </ac:grpSpMkLst>
        </pc:grpChg>
        <pc:grpChg chg="del">
          <ac:chgData name="Eleanor Simpson" userId="975f5492-d74c-431c-90fe-9bfc34b8124b" providerId="ADAL" clId="{9705B5E2-4F9E-49A1-A1D0-97A6754FED1E}" dt="2019-04-17T09:20:53.960" v="64" actId="478"/>
          <ac:grpSpMkLst>
            <pc:docMk/>
            <pc:sldMk cId="1325475855" sldId="390"/>
            <ac:grpSpMk id="16" creationId="{B31300A9-E3C5-4701-8EF1-45ED088A04DD}"/>
          </ac:grpSpMkLst>
        </pc:grpChg>
      </pc:sldChg>
      <pc:sldChg chg="addSp delSp modSp">
        <pc:chgData name="Eleanor Simpson" userId="975f5492-d74c-431c-90fe-9bfc34b8124b" providerId="ADAL" clId="{9705B5E2-4F9E-49A1-A1D0-97A6754FED1E}" dt="2019-04-17T09:55:12.217" v="939" actId="20577"/>
        <pc:sldMkLst>
          <pc:docMk/>
          <pc:sldMk cId="1436225919" sldId="391"/>
        </pc:sldMkLst>
        <pc:spChg chg="mod">
          <ac:chgData name="Eleanor Simpson" userId="975f5492-d74c-431c-90fe-9bfc34b8124b" providerId="ADAL" clId="{9705B5E2-4F9E-49A1-A1D0-97A6754FED1E}" dt="2019-04-17T09:33:10.112" v="238" actId="113"/>
          <ac:spMkLst>
            <pc:docMk/>
            <pc:sldMk cId="1436225919" sldId="391"/>
            <ac:spMk id="7" creationId="{B9D7458A-E87D-40ED-95F1-A828FE2CC898}"/>
          </ac:spMkLst>
        </pc:spChg>
        <pc:spChg chg="mod">
          <ac:chgData name="Eleanor Simpson" userId="975f5492-d74c-431c-90fe-9bfc34b8124b" providerId="ADAL" clId="{9705B5E2-4F9E-49A1-A1D0-97A6754FED1E}" dt="2019-04-17T09:33:20.492" v="240" actId="113"/>
          <ac:spMkLst>
            <pc:docMk/>
            <pc:sldMk cId="1436225919" sldId="391"/>
            <ac:spMk id="9" creationId="{1787AB9D-83FA-4566-8583-7FABEB789E6B}"/>
          </ac:spMkLst>
        </pc:spChg>
        <pc:spChg chg="mod">
          <ac:chgData name="Eleanor Simpson" userId="975f5492-d74c-431c-90fe-9bfc34b8124b" providerId="ADAL" clId="{9705B5E2-4F9E-49A1-A1D0-97A6754FED1E}" dt="2019-04-17T09:33:36.883" v="246" actId="404"/>
          <ac:spMkLst>
            <pc:docMk/>
            <pc:sldMk cId="1436225919" sldId="391"/>
            <ac:spMk id="12" creationId="{7B83CD3D-FC95-4455-BFC4-3AF3A2E49AA4}"/>
          </ac:spMkLst>
        </pc:spChg>
        <pc:spChg chg="mod">
          <ac:chgData name="Eleanor Simpson" userId="975f5492-d74c-431c-90fe-9bfc34b8124b" providerId="ADAL" clId="{9705B5E2-4F9E-49A1-A1D0-97A6754FED1E}" dt="2019-04-17T09:33:28.793" v="243" actId="404"/>
          <ac:spMkLst>
            <pc:docMk/>
            <pc:sldMk cId="1436225919" sldId="391"/>
            <ac:spMk id="13" creationId="{65EA24FF-B207-4EA8-BCA2-A465B2E5ED36}"/>
          </ac:spMkLst>
        </pc:spChg>
        <pc:spChg chg="mod">
          <ac:chgData name="Eleanor Simpson" userId="975f5492-d74c-431c-90fe-9bfc34b8124b" providerId="ADAL" clId="{9705B5E2-4F9E-49A1-A1D0-97A6754FED1E}" dt="2019-04-17T09:55:12.217" v="939" actId="20577"/>
          <ac:spMkLst>
            <pc:docMk/>
            <pc:sldMk cId="1436225919" sldId="391"/>
            <ac:spMk id="19" creationId="{5252A847-DE45-4FA3-A1F8-EEBEB845FF8E}"/>
          </ac:spMkLst>
        </pc:spChg>
        <pc:grpChg chg="add">
          <ac:chgData name="Eleanor Simpson" userId="975f5492-d74c-431c-90fe-9bfc34b8124b" providerId="ADAL" clId="{9705B5E2-4F9E-49A1-A1D0-97A6754FED1E}" dt="2019-04-17T09:20:58.318" v="67"/>
          <ac:grpSpMkLst>
            <pc:docMk/>
            <pc:sldMk cId="1436225919" sldId="391"/>
            <ac:grpSpMk id="14" creationId="{94FD628D-1742-447D-BE31-9A85D7E5422E}"/>
          </ac:grpSpMkLst>
        </pc:grpChg>
        <pc:grpChg chg="del">
          <ac:chgData name="Eleanor Simpson" userId="975f5492-d74c-431c-90fe-9bfc34b8124b" providerId="ADAL" clId="{9705B5E2-4F9E-49A1-A1D0-97A6754FED1E}" dt="2019-04-17T09:20:57.745" v="66" actId="478"/>
          <ac:grpSpMkLst>
            <pc:docMk/>
            <pc:sldMk cId="1436225919" sldId="391"/>
            <ac:grpSpMk id="16" creationId="{B31300A9-E3C5-4701-8EF1-45ED088A04DD}"/>
          </ac:grpSpMkLst>
        </pc:grpChg>
      </pc:sldChg>
      <pc:sldChg chg="addSp delSp modSp add">
        <pc:chgData name="Eleanor Simpson" userId="975f5492-d74c-431c-90fe-9bfc34b8124b" providerId="ADAL" clId="{9705B5E2-4F9E-49A1-A1D0-97A6754FED1E}" dt="2019-04-17T13:14:35.199" v="979" actId="20577"/>
        <pc:sldMkLst>
          <pc:docMk/>
          <pc:sldMk cId="269649962" sldId="392"/>
        </pc:sldMkLst>
        <pc:spChg chg="add mod">
          <ac:chgData name="Eleanor Simpson" userId="975f5492-d74c-431c-90fe-9bfc34b8124b" providerId="ADAL" clId="{9705B5E2-4F9E-49A1-A1D0-97A6754FED1E}" dt="2019-04-17T09:45:04.909" v="516" actId="404"/>
          <ac:spMkLst>
            <pc:docMk/>
            <pc:sldMk cId="269649962" sldId="392"/>
            <ac:spMk id="3" creationId="{38C432E2-921C-483E-A2B5-C2F07A4AEF05}"/>
          </ac:spMkLst>
        </pc:spChg>
        <pc:spChg chg="add">
          <ac:chgData name="Eleanor Simpson" userId="975f5492-d74c-431c-90fe-9bfc34b8124b" providerId="ADAL" clId="{9705B5E2-4F9E-49A1-A1D0-97A6754FED1E}" dt="2019-04-17T09:39:52.378" v="347"/>
          <ac:spMkLst>
            <pc:docMk/>
            <pc:sldMk cId="269649962" sldId="392"/>
            <ac:spMk id="17" creationId="{9ADAD21D-F76F-4BD2-B584-CF359A98BE06}"/>
          </ac:spMkLst>
        </pc:spChg>
        <pc:spChg chg="mod">
          <ac:chgData name="Eleanor Simpson" userId="975f5492-d74c-431c-90fe-9bfc34b8124b" providerId="ADAL" clId="{9705B5E2-4F9E-49A1-A1D0-97A6754FED1E}" dt="2019-04-17T13:14:35.199" v="979" actId="20577"/>
          <ac:spMkLst>
            <pc:docMk/>
            <pc:sldMk cId="269649962" sldId="392"/>
            <ac:spMk id="19" creationId="{5252A847-DE45-4FA3-A1F8-EEBEB845FF8E}"/>
          </ac:spMkLst>
        </pc:spChg>
        <pc:spChg chg="add del mod">
          <ac:chgData name="Eleanor Simpson" userId="975f5492-d74c-431c-90fe-9bfc34b8124b" providerId="ADAL" clId="{9705B5E2-4F9E-49A1-A1D0-97A6754FED1E}" dt="2019-04-17T09:52:20.424" v="880" actId="478"/>
          <ac:spMkLst>
            <pc:docMk/>
            <pc:sldMk cId="269649962" sldId="392"/>
            <ac:spMk id="38" creationId="{B6BD5AD6-9E7C-4CD2-AB49-D501F2507DD7}"/>
          </ac:spMkLst>
        </pc:spChg>
        <pc:graphicFrameChg chg="add mod modGraphic">
          <ac:chgData name="Eleanor Simpson" userId="975f5492-d74c-431c-90fe-9bfc34b8124b" providerId="ADAL" clId="{9705B5E2-4F9E-49A1-A1D0-97A6754FED1E}" dt="2019-04-17T09:43:46.023" v="480" actId="1038"/>
          <ac:graphicFrameMkLst>
            <pc:docMk/>
            <pc:sldMk cId="269649962" sldId="392"/>
            <ac:graphicFrameMk id="2" creationId="{A59AF3C8-FABA-4132-908F-DEF319C5EC52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14" creationId="{5C6766BB-78F1-4086-85C7-93F07A7394B9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15" creationId="{4A96468F-6048-4142-B253-FFA492ABFAA2}"/>
          </ac:graphicFrameMkLst>
        </pc:graphicFrameChg>
        <pc:graphicFrameChg chg="add">
          <ac:chgData name="Eleanor Simpson" userId="975f5492-d74c-431c-90fe-9bfc34b8124b" providerId="ADAL" clId="{9705B5E2-4F9E-49A1-A1D0-97A6754FED1E}" dt="2019-04-17T09:39:42.263" v="345"/>
          <ac:graphicFrameMkLst>
            <pc:docMk/>
            <pc:sldMk cId="269649962" sldId="392"/>
            <ac:graphicFrameMk id="16" creationId="{188BFCD6-3C6C-4F04-9506-EE74885FF5AB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20" creationId="{760AA0D1-0563-4AF9-9CEC-EDED9D4A3D8E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21" creationId="{93144954-E570-46FE-B07D-4BCEABC95700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22" creationId="{A8A2802E-3EC8-430D-BF43-4658C91756A0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23" creationId="{8602767C-BD8F-4752-95C6-C0D5609FF015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24" creationId="{18AD9AF5-E8A0-4621-8A94-F2F609ACA181}"/>
          </ac:graphicFrameMkLst>
        </pc:graphicFrameChg>
        <pc:graphicFrameChg chg="del">
          <ac:chgData name="Eleanor Simpson" userId="975f5492-d74c-431c-90fe-9bfc34b8124b" providerId="ADAL" clId="{9705B5E2-4F9E-49A1-A1D0-97A6754FED1E}" dt="2019-04-17T09:39:28.774" v="343" actId="478"/>
          <ac:graphicFrameMkLst>
            <pc:docMk/>
            <pc:sldMk cId="269649962" sldId="392"/>
            <ac:graphicFrameMk id="25" creationId="{970EEBB4-E5A8-473C-B815-5E5475772F23}"/>
          </ac:graphicFrameMkLst>
        </pc:graphicFrameChg>
        <pc:picChg chg="add mod">
          <ac:chgData name="Eleanor Simpson" userId="975f5492-d74c-431c-90fe-9bfc34b8124b" providerId="ADAL" clId="{9705B5E2-4F9E-49A1-A1D0-97A6754FED1E}" dt="2019-04-17T09:49:21.137" v="819" actId="408"/>
          <ac:picMkLst>
            <pc:docMk/>
            <pc:sldMk cId="269649962" sldId="392"/>
            <ac:picMk id="4" creationId="{DD9C53CA-B237-467B-AA83-B3FF8B59ED15}"/>
          </ac:picMkLst>
        </pc:picChg>
        <pc:picChg chg="add mod">
          <ac:chgData name="Eleanor Simpson" userId="975f5492-d74c-431c-90fe-9bfc34b8124b" providerId="ADAL" clId="{9705B5E2-4F9E-49A1-A1D0-97A6754FED1E}" dt="2019-04-17T09:47:18.573" v="556" actId="14100"/>
          <ac:picMkLst>
            <pc:docMk/>
            <pc:sldMk cId="269649962" sldId="392"/>
            <ac:picMk id="26" creationId="{DF0D102A-90C0-495C-9F66-611BE84514E5}"/>
          </ac:picMkLst>
        </pc:picChg>
        <pc:picChg chg="add mod">
          <ac:chgData name="Eleanor Simpson" userId="975f5492-d74c-431c-90fe-9bfc34b8124b" providerId="ADAL" clId="{9705B5E2-4F9E-49A1-A1D0-97A6754FED1E}" dt="2019-04-17T09:48:20.103" v="707" actId="12788"/>
          <ac:picMkLst>
            <pc:docMk/>
            <pc:sldMk cId="269649962" sldId="392"/>
            <ac:picMk id="27" creationId="{93FAE369-B4F7-41A3-A93A-45D0F6996293}"/>
          </ac:picMkLst>
        </pc:picChg>
        <pc:picChg chg="add mod">
          <ac:chgData name="Eleanor Simpson" userId="975f5492-d74c-431c-90fe-9bfc34b8124b" providerId="ADAL" clId="{9705B5E2-4F9E-49A1-A1D0-97A6754FED1E}" dt="2019-04-17T09:48:20.103" v="707" actId="12788"/>
          <ac:picMkLst>
            <pc:docMk/>
            <pc:sldMk cId="269649962" sldId="392"/>
            <ac:picMk id="28" creationId="{033B3C0F-748B-4BDD-AE75-C2CE952D68B0}"/>
          </ac:picMkLst>
        </pc:picChg>
        <pc:picChg chg="add mod">
          <ac:chgData name="Eleanor Simpson" userId="975f5492-d74c-431c-90fe-9bfc34b8124b" providerId="ADAL" clId="{9705B5E2-4F9E-49A1-A1D0-97A6754FED1E}" dt="2019-04-17T09:49:29.881" v="820" actId="553"/>
          <ac:picMkLst>
            <pc:docMk/>
            <pc:sldMk cId="269649962" sldId="392"/>
            <ac:picMk id="32" creationId="{63061D30-5A0B-41A2-8C25-DC8F5574B7CF}"/>
          </ac:picMkLst>
        </pc:picChg>
        <pc:picChg chg="add mod">
          <ac:chgData name="Eleanor Simpson" userId="975f5492-d74c-431c-90fe-9bfc34b8124b" providerId="ADAL" clId="{9705B5E2-4F9E-49A1-A1D0-97A6754FED1E}" dt="2019-04-17T09:49:29.881" v="820" actId="553"/>
          <ac:picMkLst>
            <pc:docMk/>
            <pc:sldMk cId="269649962" sldId="392"/>
            <ac:picMk id="33" creationId="{B58ECDC5-4AD3-4E5B-B6AB-6172FF8FB32D}"/>
          </ac:picMkLst>
        </pc:picChg>
        <pc:picChg chg="add mod">
          <ac:chgData name="Eleanor Simpson" userId="975f5492-d74c-431c-90fe-9bfc34b8124b" providerId="ADAL" clId="{9705B5E2-4F9E-49A1-A1D0-97A6754FED1E}" dt="2019-04-17T09:49:29.881" v="820" actId="553"/>
          <ac:picMkLst>
            <pc:docMk/>
            <pc:sldMk cId="269649962" sldId="392"/>
            <ac:picMk id="34" creationId="{75669A62-A623-46F9-9FF5-2D87E1EEC193}"/>
          </ac:picMkLst>
        </pc:picChg>
        <pc:picChg chg="add mod">
          <ac:chgData name="Eleanor Simpson" userId="975f5492-d74c-431c-90fe-9bfc34b8124b" providerId="ADAL" clId="{9705B5E2-4F9E-49A1-A1D0-97A6754FED1E}" dt="2019-04-17T09:49:21.137" v="819" actId="408"/>
          <ac:picMkLst>
            <pc:docMk/>
            <pc:sldMk cId="269649962" sldId="392"/>
            <ac:picMk id="35" creationId="{7E1AD594-DC41-4F8F-8D49-14E34052C898}"/>
          </ac:picMkLst>
        </pc:picChg>
        <pc:picChg chg="add mod">
          <ac:chgData name="Eleanor Simpson" userId="975f5492-d74c-431c-90fe-9bfc34b8124b" providerId="ADAL" clId="{9705B5E2-4F9E-49A1-A1D0-97A6754FED1E}" dt="2019-04-17T09:48:52.439" v="780" actId="554"/>
          <ac:picMkLst>
            <pc:docMk/>
            <pc:sldMk cId="269649962" sldId="392"/>
            <ac:picMk id="36" creationId="{2335757D-D8FB-4AEB-A54F-96686B39F467}"/>
          </ac:picMkLst>
        </pc:picChg>
        <pc:picChg chg="add mod">
          <ac:chgData name="Eleanor Simpson" userId="975f5492-d74c-431c-90fe-9bfc34b8124b" providerId="ADAL" clId="{9705B5E2-4F9E-49A1-A1D0-97A6754FED1E}" dt="2019-04-17T09:49:21.137" v="819" actId="408"/>
          <ac:picMkLst>
            <pc:docMk/>
            <pc:sldMk cId="269649962" sldId="392"/>
            <ac:picMk id="37" creationId="{731B48AB-0A51-418F-8DB3-13332180ACD3}"/>
          </ac:picMkLst>
        </pc:picChg>
      </pc:sldChg>
      <pc:sldChg chg="addSp delSp modSp add">
        <pc:chgData name="Eleanor Simpson" userId="975f5492-d74c-431c-90fe-9bfc34b8124b" providerId="ADAL" clId="{9705B5E2-4F9E-49A1-A1D0-97A6754FED1E}" dt="2019-04-17T13:35:05.580" v="1023" actId="20577"/>
        <pc:sldMkLst>
          <pc:docMk/>
          <pc:sldMk cId="1097241821" sldId="393"/>
        </pc:sldMkLst>
        <pc:spChg chg="mod">
          <ac:chgData name="Eleanor Simpson" userId="975f5492-d74c-431c-90fe-9bfc34b8124b" providerId="ADAL" clId="{9705B5E2-4F9E-49A1-A1D0-97A6754FED1E}" dt="2019-04-17T13:35:05.580" v="1023" actId="20577"/>
          <ac:spMkLst>
            <pc:docMk/>
            <pc:sldMk cId="1097241821" sldId="393"/>
            <ac:spMk id="19" creationId="{5252A847-DE45-4FA3-A1F8-EEBEB845FF8E}"/>
          </ac:spMkLst>
        </pc:spChg>
        <pc:spChg chg="add del mod">
          <ac:chgData name="Eleanor Simpson" userId="975f5492-d74c-431c-90fe-9bfc34b8124b" providerId="ADAL" clId="{9705B5E2-4F9E-49A1-A1D0-97A6754FED1E}" dt="2019-04-17T09:53:07.584" v="934" actId="478"/>
          <ac:spMkLst>
            <pc:docMk/>
            <pc:sldMk cId="1097241821" sldId="393"/>
            <ac:spMk id="21" creationId="{0230F750-BF3B-43FF-B50A-E644EA43B823}"/>
          </ac:spMkLst>
        </pc:spChg>
        <pc:graphicFrameChg chg="modGraphic">
          <ac:chgData name="Eleanor Simpson" userId="975f5492-d74c-431c-90fe-9bfc34b8124b" providerId="ADAL" clId="{9705B5E2-4F9E-49A1-A1D0-97A6754FED1E}" dt="2019-04-17T09:50:51.779" v="833" actId="207"/>
          <ac:graphicFrameMkLst>
            <pc:docMk/>
            <pc:sldMk cId="1097241821" sldId="393"/>
            <ac:graphicFrameMk id="16" creationId="{188BFCD6-3C6C-4F04-9506-EE74885FF5AB}"/>
          </ac:graphicFrameMkLst>
        </pc:graphicFrameChg>
      </pc:sldChg>
    </pc:docChg>
  </pc:docChgLst>
  <pc:docChgLst>
    <pc:chgData name="Sian Stebbings" userId="e14ea2a2-07d0-4302-97b9-16dc822a37cc" providerId="ADAL" clId="{D911C079-CA6B-41FA-B552-A02E1C0D624B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Summer Block 4 – Statistics</a:t>
            </a: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4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5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5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1: Interpret Charts</a:t>
            </a:r>
            <a:endParaRPr lang="en-GB" sz="1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431E6EE-DB63-49CB-8145-24714D015404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72A1038-66B4-42B5-84FB-28B4CA7DC54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EEDFEB28-BAB0-4C00-9889-4FBC7000DE2E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bar chart to answer the questions.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06BBFEE-FC49-4CF8-8979-9089A43FE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363171"/>
              </p:ext>
            </p:extLst>
          </p:nvPr>
        </p:nvGraphicFramePr>
        <p:xfrm>
          <a:off x="1106341" y="1970741"/>
          <a:ext cx="5037195" cy="39196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7439">
                  <a:extLst>
                    <a:ext uri="{9D8B030D-6E8A-4147-A177-3AD203B41FA5}">
                      <a16:colId xmlns:a16="http://schemas.microsoft.com/office/drawing/2014/main" val="2323881741"/>
                    </a:ext>
                  </a:extLst>
                </a:gridCol>
                <a:gridCol w="1007439">
                  <a:extLst>
                    <a:ext uri="{9D8B030D-6E8A-4147-A177-3AD203B41FA5}">
                      <a16:colId xmlns:a16="http://schemas.microsoft.com/office/drawing/2014/main" val="2785416081"/>
                    </a:ext>
                  </a:extLst>
                </a:gridCol>
                <a:gridCol w="1007439">
                  <a:extLst>
                    <a:ext uri="{9D8B030D-6E8A-4147-A177-3AD203B41FA5}">
                      <a16:colId xmlns:a16="http://schemas.microsoft.com/office/drawing/2014/main" val="2312068291"/>
                    </a:ext>
                  </a:extLst>
                </a:gridCol>
                <a:gridCol w="1007439">
                  <a:extLst>
                    <a:ext uri="{9D8B030D-6E8A-4147-A177-3AD203B41FA5}">
                      <a16:colId xmlns:a16="http://schemas.microsoft.com/office/drawing/2014/main" val="2718532374"/>
                    </a:ext>
                  </a:extLst>
                </a:gridCol>
                <a:gridCol w="1007439">
                  <a:extLst>
                    <a:ext uri="{9D8B030D-6E8A-4147-A177-3AD203B41FA5}">
                      <a16:colId xmlns:a16="http://schemas.microsoft.com/office/drawing/2014/main" val="47332691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42B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3655319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42B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671763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42B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280745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42B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247105"/>
                  </a:ext>
                </a:extLst>
              </a:tr>
              <a:tr h="60762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Mon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Tues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Wed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Thurs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Fri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114444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D62964B-8A56-4CFC-B1F9-982DE1AD8C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771233"/>
              </p:ext>
            </p:extLst>
          </p:nvPr>
        </p:nvGraphicFramePr>
        <p:xfrm>
          <a:off x="453800" y="994935"/>
          <a:ext cx="540000" cy="49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2098385835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79845142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3170152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9270939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1998222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27511193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4213193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E01287E2-277F-460A-9C09-C43F7797FE19}"/>
              </a:ext>
            </a:extLst>
          </p:cNvPr>
          <p:cNvSpPr txBox="1"/>
          <p:nvPr/>
        </p:nvSpPr>
        <p:spPr>
          <a:xfrm>
            <a:off x="2240703" y="1355270"/>
            <a:ext cx="2448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latin typeface="Century Gothic" panose="020B0502020202020204" pitchFamily="34" charset="0"/>
              </a:rPr>
              <a:t>Cake Sales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6E4E8B-7C89-4DB8-8CB1-B4A40157CE32}"/>
              </a:ext>
            </a:extLst>
          </p:cNvPr>
          <p:cNvSpPr txBox="1"/>
          <p:nvPr/>
        </p:nvSpPr>
        <p:spPr>
          <a:xfrm>
            <a:off x="6256076" y="1431246"/>
            <a:ext cx="263039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entury Gothic" panose="020B0502020202020204" pitchFamily="34" charset="0"/>
              </a:rPr>
              <a:t>How many cakes were sold on Monday? </a:t>
            </a:r>
          </a:p>
          <a:p>
            <a:endParaRPr lang="en-US" sz="2200" b="1" dirty="0">
              <a:latin typeface="Century Gothic" panose="020B0502020202020204" pitchFamily="34" charset="0"/>
            </a:endParaRPr>
          </a:p>
          <a:p>
            <a:r>
              <a:rPr lang="en-US" sz="2200" b="1" dirty="0">
                <a:latin typeface="Century Gothic" panose="020B0502020202020204" pitchFamily="34" charset="0"/>
              </a:rPr>
              <a:t>What is the most cakes sold in one day? </a:t>
            </a:r>
            <a:endParaRPr lang="en-US" sz="22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US" sz="2200" b="1" dirty="0">
              <a:latin typeface="Century Gothic" panose="020B0502020202020204" pitchFamily="34" charset="0"/>
            </a:endParaRPr>
          </a:p>
          <a:p>
            <a:r>
              <a:rPr lang="en-US" sz="2200" b="1" dirty="0">
                <a:latin typeface="Century Gothic" panose="020B0502020202020204" pitchFamily="34" charset="0"/>
              </a:rPr>
              <a:t>On which day were the least amount of cakes sold?</a:t>
            </a:r>
            <a:r>
              <a:rPr lang="en-US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</a:t>
            </a:r>
            <a:endParaRPr lang="en-US" sz="2200" b="1" dirty="0">
              <a:latin typeface="Century Gothic" panose="020B0502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023F741-F006-4049-8239-C16114214FA0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4943B53A-9FAE-459D-BE42-81B95AEA0B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4" name="TextBox 8">
              <a:extLst>
                <a:ext uri="{FF2B5EF4-FFF2-40B4-BE49-F238E27FC236}">
                  <a16:creationId xmlns:a16="http://schemas.microsoft.com/office/drawing/2014/main" id="{56B3F091-B065-47F1-AD3C-51F7C74FF19B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0229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bar chart to answer the questions.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06BBFEE-FC49-4CF8-8979-9089A43FE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857282"/>
              </p:ext>
            </p:extLst>
          </p:nvPr>
        </p:nvGraphicFramePr>
        <p:xfrm>
          <a:off x="1106341" y="1970741"/>
          <a:ext cx="5037195" cy="39196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7439">
                  <a:extLst>
                    <a:ext uri="{9D8B030D-6E8A-4147-A177-3AD203B41FA5}">
                      <a16:colId xmlns:a16="http://schemas.microsoft.com/office/drawing/2014/main" val="2323881741"/>
                    </a:ext>
                  </a:extLst>
                </a:gridCol>
                <a:gridCol w="1007439">
                  <a:extLst>
                    <a:ext uri="{9D8B030D-6E8A-4147-A177-3AD203B41FA5}">
                      <a16:colId xmlns:a16="http://schemas.microsoft.com/office/drawing/2014/main" val="2785416081"/>
                    </a:ext>
                  </a:extLst>
                </a:gridCol>
                <a:gridCol w="1007439">
                  <a:extLst>
                    <a:ext uri="{9D8B030D-6E8A-4147-A177-3AD203B41FA5}">
                      <a16:colId xmlns:a16="http://schemas.microsoft.com/office/drawing/2014/main" val="2312068291"/>
                    </a:ext>
                  </a:extLst>
                </a:gridCol>
                <a:gridCol w="1007439">
                  <a:extLst>
                    <a:ext uri="{9D8B030D-6E8A-4147-A177-3AD203B41FA5}">
                      <a16:colId xmlns:a16="http://schemas.microsoft.com/office/drawing/2014/main" val="2718532374"/>
                    </a:ext>
                  </a:extLst>
                </a:gridCol>
                <a:gridCol w="1007439">
                  <a:extLst>
                    <a:ext uri="{9D8B030D-6E8A-4147-A177-3AD203B41FA5}">
                      <a16:colId xmlns:a16="http://schemas.microsoft.com/office/drawing/2014/main" val="47332691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42B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3655319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42B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671763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42B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280745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42B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7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247105"/>
                  </a:ext>
                </a:extLst>
              </a:tr>
              <a:tr h="60762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Mon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Tues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Wed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Thurs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Fri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114444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D62964B-8A56-4CFC-B1F9-982DE1AD8C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490836"/>
              </p:ext>
            </p:extLst>
          </p:nvPr>
        </p:nvGraphicFramePr>
        <p:xfrm>
          <a:off x="453800" y="994935"/>
          <a:ext cx="540000" cy="49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2098385835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r"/>
                      <a:endParaRPr lang="en-US" sz="18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79845142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3170152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9270939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1998222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27511193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4213193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E01287E2-277F-460A-9C09-C43F7797FE19}"/>
              </a:ext>
            </a:extLst>
          </p:cNvPr>
          <p:cNvSpPr txBox="1"/>
          <p:nvPr/>
        </p:nvSpPr>
        <p:spPr>
          <a:xfrm>
            <a:off x="2240703" y="1355270"/>
            <a:ext cx="2448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latin typeface="Century Gothic" panose="020B0502020202020204" pitchFamily="34" charset="0"/>
              </a:rPr>
              <a:t>Cake Sales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F2FC81-3262-40B4-94CB-77DE1732E240}"/>
              </a:ext>
            </a:extLst>
          </p:cNvPr>
          <p:cNvSpPr txBox="1"/>
          <p:nvPr/>
        </p:nvSpPr>
        <p:spPr>
          <a:xfrm>
            <a:off x="6256076" y="1431246"/>
            <a:ext cx="263039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entury Gothic" panose="020B0502020202020204" pitchFamily="34" charset="0"/>
              </a:rPr>
              <a:t>How many cakes were sold on Monday? </a:t>
            </a:r>
            <a:r>
              <a:rPr lang="en-US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45</a:t>
            </a:r>
            <a:endParaRPr lang="en-US" sz="2200" b="1" dirty="0">
              <a:latin typeface="Century Gothic" panose="020B0502020202020204" pitchFamily="34" charset="0"/>
            </a:endParaRPr>
          </a:p>
          <a:p>
            <a:endParaRPr lang="en-US" sz="2200" b="1" dirty="0">
              <a:latin typeface="Century Gothic" panose="020B0502020202020204" pitchFamily="34" charset="0"/>
            </a:endParaRPr>
          </a:p>
          <a:p>
            <a:r>
              <a:rPr lang="en-US" sz="2200" b="1" dirty="0">
                <a:latin typeface="Century Gothic" panose="020B0502020202020204" pitchFamily="34" charset="0"/>
              </a:rPr>
              <a:t>What is the most cakes sold in one day? </a:t>
            </a:r>
            <a:r>
              <a:rPr lang="en-US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60 on Wednesday</a:t>
            </a:r>
            <a:endParaRPr lang="en-US" sz="2200" b="1" dirty="0">
              <a:latin typeface="Century Gothic" panose="020B0502020202020204" pitchFamily="34" charset="0"/>
            </a:endParaRPr>
          </a:p>
          <a:p>
            <a:endParaRPr lang="en-US" sz="2200" b="1" dirty="0">
              <a:latin typeface="Century Gothic" panose="020B0502020202020204" pitchFamily="34" charset="0"/>
            </a:endParaRPr>
          </a:p>
          <a:p>
            <a:r>
              <a:rPr lang="en-US" sz="2200" b="1" dirty="0">
                <a:latin typeface="Century Gothic" panose="020B0502020202020204" pitchFamily="34" charset="0"/>
              </a:rPr>
              <a:t>On which day were the least amount of cakes sold?</a:t>
            </a:r>
            <a:r>
              <a:rPr lang="en-US" sz="2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Tuesday and Thursday</a:t>
            </a:r>
            <a:endParaRPr lang="en-US" sz="2200" b="1" dirty="0">
              <a:latin typeface="Century Gothic" panose="020B0502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218BDB8-E2E3-490F-B32C-89B5F913AAA6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85D7948-9D16-4C67-A43C-238D3E5A66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3" name="TextBox 8">
              <a:extLst>
                <a:ext uri="{FF2B5EF4-FFF2-40B4-BE49-F238E27FC236}">
                  <a16:creationId xmlns:a16="http://schemas.microsoft.com/office/drawing/2014/main" id="{887517DC-2F08-4680-B2EF-6235B4CD47E5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5879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</p:txBody>
      </p:sp>
      <p:sp>
        <p:nvSpPr>
          <p:cNvPr id="7" name="Rounded Rectangle 18">
            <a:extLst>
              <a:ext uri="{FF2B5EF4-FFF2-40B4-BE49-F238E27FC236}">
                <a16:creationId xmlns:a16="http://schemas.microsoft.com/office/drawing/2014/main" id="{44FBB4C1-B65F-43FB-AB3F-8017DA7C1478}"/>
              </a:ext>
            </a:extLst>
          </p:cNvPr>
          <p:cNvSpPr/>
          <p:nvPr/>
        </p:nvSpPr>
        <p:spPr>
          <a:xfrm>
            <a:off x="2893737" y="1865066"/>
            <a:ext cx="3356525" cy="22440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lines on a chart are called axels.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8D82B88-9AC4-428C-A234-D6488BBE4433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EA0A183-B50B-43CC-9EDF-4DFCE9D0CD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C89631FA-C60E-43B6-952A-74A44A579D63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False, the lines are called the y-axis and the x-axis 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(or axes).</a:t>
            </a:r>
          </a:p>
        </p:txBody>
      </p:sp>
      <p:sp>
        <p:nvSpPr>
          <p:cNvPr id="7" name="Rounded Rectangle 18">
            <a:extLst>
              <a:ext uri="{FF2B5EF4-FFF2-40B4-BE49-F238E27FC236}">
                <a16:creationId xmlns:a16="http://schemas.microsoft.com/office/drawing/2014/main" id="{44FBB4C1-B65F-43FB-AB3F-8017DA7C1478}"/>
              </a:ext>
            </a:extLst>
          </p:cNvPr>
          <p:cNvSpPr/>
          <p:nvPr/>
        </p:nvSpPr>
        <p:spPr>
          <a:xfrm>
            <a:off x="2893737" y="1865066"/>
            <a:ext cx="3356525" cy="22440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lines on a chart are called axels.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C46BCDE-3ED3-4EF2-ADCC-0EE16E39BAB6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C4EB9B31-0279-4BB9-8DF0-935A65B898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98244A2-7188-40F9-8386-7DBDAD09A2B4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7992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2f329b899d1e0c453f9d86bb194f90f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1d87f36caa9ec3a2d6f114e9f26bf426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EC13C4-0B80-490E-BFE6-9FFE535503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6144f90-c7b6-48d0-aae5-f5e9e48cc3df"/>
    <ds:schemaRef ds:uri="http://schemas.microsoft.com/office/2006/documentManagement/types"/>
    <ds:schemaRef ds:uri="http://schemas.microsoft.com/office/2006/metadata/properties"/>
    <ds:schemaRef ds:uri="5c7a0828-c5e4-45f8-a074-18a8fdc88ec6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3211</TotalTime>
  <Words>205</Words>
  <Application>Microsoft Office PowerPoint</Application>
  <PresentationFormat>On-screen Show (4:3)</PresentationFormat>
  <Paragraphs>82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Jennie Lowe</cp:lastModifiedBy>
  <cp:revision>206</cp:revision>
  <dcterms:created xsi:type="dcterms:W3CDTF">2018-03-17T10:08:43Z</dcterms:created>
  <dcterms:modified xsi:type="dcterms:W3CDTF">2020-05-10T19:45:23Z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1024">
    <vt:lpwstr>184</vt:lpwstr>
  </property>
</Properties>
</file>