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301" r:id="rId5"/>
    <p:sldId id="428" r:id="rId6"/>
    <p:sldId id="363" r:id="rId7"/>
    <p:sldId id="360" r:id="rId8"/>
    <p:sldId id="380" r:id="rId9"/>
    <p:sldId id="366" r:id="rId10"/>
    <p:sldId id="367" r:id="rId11"/>
    <p:sldId id="368" r:id="rId12"/>
    <p:sldId id="370" r:id="rId13"/>
    <p:sldId id="378" r:id="rId14"/>
    <p:sldId id="429" r:id="rId15"/>
    <p:sldId id="355" r:id="rId16"/>
    <p:sldId id="379" r:id="rId17"/>
    <p:sldId id="382" r:id="rId18"/>
    <p:sldId id="314" r:id="rId19"/>
    <p:sldId id="383" r:id="rId20"/>
    <p:sldId id="384" r:id="rId21"/>
    <p:sldId id="385" r:id="rId22"/>
    <p:sldId id="386" r:id="rId23"/>
    <p:sldId id="430" r:id="rId2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912CD-B2AD-4E57-8DD9-49DFEA3C54B2}" v="54" dt="2019-04-19T12:52:18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Poulter" userId="2ad35c1e-57a3-4868-92fc-5cc1808bdca3" providerId="ADAL" clId="{D650015E-F1A6-43AA-ABE1-8DFE4268EEEE}"/>
    <pc:docChg chg="undo custSel addSld modSld sldOrd">
      <pc:chgData name="Ashley Poulter" userId="2ad35c1e-57a3-4868-92fc-5cc1808bdca3" providerId="ADAL" clId="{D650015E-F1A6-43AA-ABE1-8DFE4268EEEE}" dt="2019-04-09T14:52:04.366" v="267" actId="403"/>
      <pc:docMkLst>
        <pc:docMk/>
      </pc:docMkLst>
      <pc:sldChg chg="addSp delSp modSp">
        <pc:chgData name="Ashley Poulter" userId="2ad35c1e-57a3-4868-92fc-5cc1808bdca3" providerId="ADAL" clId="{D650015E-F1A6-43AA-ABE1-8DFE4268EEEE}" dt="2019-04-09T14:50:16.839" v="226"/>
        <pc:sldMkLst>
          <pc:docMk/>
          <pc:sldMk cId="2637481266" sldId="256"/>
        </pc:sldMkLst>
        <pc:spChg chg="mod">
          <ac:chgData name="Ashley Poulter" userId="2ad35c1e-57a3-4868-92fc-5cc1808bdca3" providerId="ADAL" clId="{D650015E-F1A6-43AA-ABE1-8DFE4268EEEE}" dt="2019-04-09T14:50:07.435" v="224" actId="404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Ashley Poulter" userId="2ad35c1e-57a3-4868-92fc-5cc1808bdca3" providerId="ADAL" clId="{D650015E-F1A6-43AA-ABE1-8DFE4268EEEE}" dt="2019-04-09T14:50:16.839" v="226"/>
          <ac:grpSpMkLst>
            <pc:docMk/>
            <pc:sldMk cId="2637481266" sldId="256"/>
            <ac:grpSpMk id="7" creationId="{C7646932-1D82-476B-88E3-3DB77F5978E6}"/>
          </ac:grpSpMkLst>
        </pc:grpChg>
        <pc:grpChg chg="del">
          <ac:chgData name="Ashley Poulter" userId="2ad35c1e-57a3-4868-92fc-5cc1808bdca3" providerId="ADAL" clId="{D650015E-F1A6-43AA-ABE1-8DFE4268EEEE}" dt="2019-04-09T14:50:12.928" v="225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0:22.601" v="228"/>
        <pc:sldMkLst>
          <pc:docMk/>
          <pc:sldMk cId="3855900595" sldId="301"/>
        </pc:sldMkLst>
        <pc:spChg chg="mod">
          <ac:chgData name="Ashley Poulter" userId="2ad35c1e-57a3-4868-92fc-5cc1808bdca3" providerId="ADAL" clId="{D650015E-F1A6-43AA-ABE1-8DFE4268EEEE}" dt="2019-04-09T14:39:35.772" v="22" actId="207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Ashley Poulter" userId="2ad35c1e-57a3-4868-92fc-5cc1808bdca3" providerId="ADAL" clId="{D650015E-F1A6-43AA-ABE1-8DFE4268EEEE}" dt="2019-04-09T14:50:22.601" v="228"/>
          <ac:grpSpMkLst>
            <pc:docMk/>
            <pc:sldMk cId="3855900595" sldId="301"/>
            <ac:grpSpMk id="7" creationId="{33125345-B185-4FEE-BEC2-2F024892B537}"/>
          </ac:grpSpMkLst>
        </pc:grpChg>
        <pc:grpChg chg="del">
          <ac:chgData name="Ashley Poulter" userId="2ad35c1e-57a3-4868-92fc-5cc1808bdca3" providerId="ADAL" clId="{D650015E-F1A6-43AA-ABE1-8DFE4268EEEE}" dt="2019-04-09T14:50:21.603" v="227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25.621" v="258"/>
        <pc:sldMkLst>
          <pc:docMk/>
          <pc:sldMk cId="636014570" sldId="314"/>
        </pc:sldMkLst>
        <pc:spChg chg="add">
          <ac:chgData name="Ashley Poulter" userId="2ad35c1e-57a3-4868-92fc-5cc1808bdca3" providerId="ADAL" clId="{D650015E-F1A6-43AA-ABE1-8DFE4268EEEE}" dt="2019-04-09T14:47:43.170" v="171"/>
          <ac:spMkLst>
            <pc:docMk/>
            <pc:sldMk cId="636014570" sldId="314"/>
            <ac:spMk id="20" creationId="{E51B3A2B-76B5-4E98-A48D-88263AEDCB35}"/>
          </ac:spMkLst>
        </pc:spChg>
        <pc:spChg chg="mod">
          <ac:chgData name="Ashley Poulter" userId="2ad35c1e-57a3-4868-92fc-5cc1808bdca3" providerId="ADAL" clId="{D650015E-F1A6-43AA-ABE1-8DFE4268EEEE}" dt="2019-04-09T14:47:11.820" v="164" actId="20577"/>
          <ac:spMkLst>
            <pc:docMk/>
            <pc:sldMk cId="636014570" sldId="314"/>
            <ac:spMk id="33" creationId="{5971967A-A457-4685-ACC9-E3116EDF31A4}"/>
          </ac:spMkLst>
        </pc:spChg>
        <pc:spChg chg="mod">
          <ac:chgData name="Ashley Poulter" userId="2ad35c1e-57a3-4868-92fc-5cc1808bdca3" providerId="ADAL" clId="{D650015E-F1A6-43AA-ABE1-8DFE4268EEEE}" dt="2019-04-09T14:47:24.643" v="167" actId="113"/>
          <ac:spMkLst>
            <pc:docMk/>
            <pc:sldMk cId="636014570" sldId="314"/>
            <ac:spMk id="39" creationId="{E2572669-03DB-4D7A-BDDF-337C6F298ABE}"/>
          </ac:spMkLst>
        </pc:spChg>
        <pc:spChg chg="del">
          <ac:chgData name="Ashley Poulter" userId="2ad35c1e-57a3-4868-92fc-5cc1808bdca3" providerId="ADAL" clId="{D650015E-F1A6-43AA-ABE1-8DFE4268EEEE}" dt="2019-04-09T14:47:28.369" v="168" actId="478"/>
          <ac:spMkLst>
            <pc:docMk/>
            <pc:sldMk cId="636014570" sldId="314"/>
            <ac:spMk id="40" creationId="{0802E4FA-4109-40C4-970C-544BF4E4E56C}"/>
          </ac:spMkLst>
        </pc:spChg>
        <pc:spChg chg="mod">
          <ac:chgData name="Ashley Poulter" userId="2ad35c1e-57a3-4868-92fc-5cc1808bdca3" providerId="ADAL" clId="{D650015E-F1A6-43AA-ABE1-8DFE4268EEEE}" dt="2019-04-09T14:47:24.643" v="167" actId="113"/>
          <ac:spMkLst>
            <pc:docMk/>
            <pc:sldMk cId="636014570" sldId="314"/>
            <ac:spMk id="45" creationId="{0B680BCC-C6C5-432B-8F3A-1F53A391137B}"/>
          </ac:spMkLst>
        </pc:spChg>
        <pc:spChg chg="mod">
          <ac:chgData name="Ashley Poulter" userId="2ad35c1e-57a3-4868-92fc-5cc1808bdca3" providerId="ADAL" clId="{D650015E-F1A6-43AA-ABE1-8DFE4268EEEE}" dt="2019-04-09T14:47:24.643" v="167" actId="113"/>
          <ac:spMkLst>
            <pc:docMk/>
            <pc:sldMk cId="636014570" sldId="314"/>
            <ac:spMk id="46" creationId="{BBA75F21-ACD0-41C5-8CC3-054B376F8DE0}"/>
          </ac:spMkLst>
        </pc:spChg>
        <pc:grpChg chg="del">
          <ac:chgData name="Ashley Poulter" userId="2ad35c1e-57a3-4868-92fc-5cc1808bdca3" providerId="ADAL" clId="{D650015E-F1A6-43AA-ABE1-8DFE4268EEEE}" dt="2019-04-09T14:51:25.323" v="257" actId="478"/>
          <ac:grpSpMkLst>
            <pc:docMk/>
            <pc:sldMk cId="636014570" sldId="314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25.621" v="258"/>
          <ac:grpSpMkLst>
            <pc:docMk/>
            <pc:sldMk cId="636014570" sldId="314"/>
            <ac:grpSpMk id="21" creationId="{CA34A4FF-0A80-46B1-92AD-AAD538266956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13.577" v="252"/>
        <pc:sldMkLst>
          <pc:docMk/>
          <pc:sldMk cId="1071900124" sldId="355"/>
        </pc:sldMkLst>
        <pc:spChg chg="mod">
          <ac:chgData name="Ashley Poulter" userId="2ad35c1e-57a3-4868-92fc-5cc1808bdca3" providerId="ADAL" clId="{D650015E-F1A6-43AA-ABE1-8DFE4268EEEE}" dt="2019-04-09T14:45:40.699" v="128" actId="255"/>
          <ac:spMkLst>
            <pc:docMk/>
            <pc:sldMk cId="1071900124" sldId="355"/>
            <ac:spMk id="9" creationId="{0C440BC3-B11A-4862-86EB-74C722BEBCA5}"/>
          </ac:spMkLst>
        </pc:spChg>
        <pc:spChg chg="mod">
          <ac:chgData name="Ashley Poulter" userId="2ad35c1e-57a3-4868-92fc-5cc1808bdca3" providerId="ADAL" clId="{D650015E-F1A6-43AA-ABE1-8DFE4268EEEE}" dt="2019-04-09T14:45:40.699" v="128" actId="255"/>
          <ac:spMkLst>
            <pc:docMk/>
            <pc:sldMk cId="1071900124" sldId="355"/>
            <ac:spMk id="10" creationId="{DA3F0027-59A7-419F-9D80-19A235873F84}"/>
          </ac:spMkLst>
        </pc:spChg>
        <pc:spChg chg="mod">
          <ac:chgData name="Ashley Poulter" userId="2ad35c1e-57a3-4868-92fc-5cc1808bdca3" providerId="ADAL" clId="{D650015E-F1A6-43AA-ABE1-8DFE4268EEEE}" dt="2019-04-09T14:45:40.699" v="128" actId="255"/>
          <ac:spMkLst>
            <pc:docMk/>
            <pc:sldMk cId="1071900124" sldId="355"/>
            <ac:spMk id="11" creationId="{2E448839-A8DE-43FC-89EE-090B20493BEE}"/>
          </ac:spMkLst>
        </pc:spChg>
        <pc:spChg chg="mod">
          <ac:chgData name="Ashley Poulter" userId="2ad35c1e-57a3-4868-92fc-5cc1808bdca3" providerId="ADAL" clId="{D650015E-F1A6-43AA-ABE1-8DFE4268EEEE}" dt="2019-04-09T14:45:27.052" v="124" actId="403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Ashley Poulter" userId="2ad35c1e-57a3-4868-92fc-5cc1808bdca3" providerId="ADAL" clId="{D650015E-F1A6-43AA-ABE1-8DFE4268EEEE}" dt="2019-04-09T14:51:13.264" v="251" actId="478"/>
          <ac:grpSpMkLst>
            <pc:docMk/>
            <pc:sldMk cId="1071900124" sldId="355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13.577" v="252"/>
          <ac:grpSpMkLst>
            <pc:docMk/>
            <pc:sldMk cId="1071900124" sldId="355"/>
            <ac:grpSpMk id="22" creationId="{F8C19791-3C40-4865-BABC-B50DC0D25ED3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0:34.433" v="234"/>
        <pc:sldMkLst>
          <pc:docMk/>
          <pc:sldMk cId="36917022" sldId="360"/>
        </pc:sldMkLst>
        <pc:spChg chg="mod">
          <ac:chgData name="Ashley Poulter" userId="2ad35c1e-57a3-4868-92fc-5cc1808bdca3" providerId="ADAL" clId="{D650015E-F1A6-43AA-ABE1-8DFE4268EEEE}" dt="2019-04-09T14:41:04.935" v="52" actId="113"/>
          <ac:spMkLst>
            <pc:docMk/>
            <pc:sldMk cId="36917022" sldId="360"/>
            <ac:spMk id="47" creationId="{1B4DE7E1-D157-4093-8565-D810EFD4780B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49" creationId="{2F304C30-AE1B-4C41-BE8A-052E154FB1E7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52" creationId="{67526B7B-008A-427F-B486-92B23C9CDE45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55" creationId="{94E231E6-6071-468F-8A07-A18136F3CD74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56" creationId="{FBD2B057-023A-479F-8CBF-D32750FACC7D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60" creationId="{94C0E432-712E-489E-8979-45844C65E745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64" creationId="{731B2F4A-2718-4B26-BFB3-CA22D134F769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67" creationId="{368980B6-911E-4CC7-A3C1-7D4031CB92A5}"/>
          </ac:spMkLst>
        </pc:spChg>
        <pc:spChg chg="mod">
          <ac:chgData name="Ashley Poulter" userId="2ad35c1e-57a3-4868-92fc-5cc1808bdca3" providerId="ADAL" clId="{D650015E-F1A6-43AA-ABE1-8DFE4268EEEE}" dt="2019-04-09T14:41:25.514" v="56" actId="255"/>
          <ac:spMkLst>
            <pc:docMk/>
            <pc:sldMk cId="36917022" sldId="360"/>
            <ac:spMk id="68" creationId="{FF6AC9E6-7462-4CC4-A33B-AA2A497E2F6E}"/>
          </ac:spMkLst>
        </pc:spChg>
        <pc:grpChg chg="del">
          <ac:chgData name="Ashley Poulter" userId="2ad35c1e-57a3-4868-92fc-5cc1808bdca3" providerId="ADAL" clId="{D650015E-F1A6-43AA-ABE1-8DFE4268EEEE}" dt="2019-04-09T14:50:34.118" v="233" actId="478"/>
          <ac:grpSpMkLst>
            <pc:docMk/>
            <pc:sldMk cId="36917022" sldId="360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0:34.433" v="234"/>
          <ac:grpSpMkLst>
            <pc:docMk/>
            <pc:sldMk cId="36917022" sldId="360"/>
            <ac:grpSpMk id="31" creationId="{0581E4CB-458B-433F-84E8-F9293FF02733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2:04.366" v="267" actId="403"/>
        <pc:sldMkLst>
          <pc:docMk/>
          <pc:sldMk cId="3100166256" sldId="363"/>
        </pc:sldMkLst>
        <pc:spChg chg="mod">
          <ac:chgData name="Ashley Poulter" userId="2ad35c1e-57a3-4868-92fc-5cc1808bdca3" providerId="ADAL" clId="{D650015E-F1A6-43AA-ABE1-8DFE4268EEEE}" dt="2019-04-09T14:52:04.366" v="267" actId="403"/>
          <ac:spMkLst>
            <pc:docMk/>
            <pc:sldMk cId="3100166256" sldId="363"/>
            <ac:spMk id="19" creationId="{5252A847-DE45-4FA3-A1F8-EEBEB845FF8E}"/>
          </ac:spMkLst>
        </pc:spChg>
        <pc:grpChg chg="del">
          <ac:chgData name="Ashley Poulter" userId="2ad35c1e-57a3-4868-92fc-5cc1808bdca3" providerId="ADAL" clId="{D650015E-F1A6-43AA-ABE1-8DFE4268EEEE}" dt="2019-04-09T14:50:30.568" v="231" actId="478"/>
          <ac:grpSpMkLst>
            <pc:docMk/>
            <pc:sldMk cId="3100166256" sldId="363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0:30.833" v="232"/>
          <ac:grpSpMkLst>
            <pc:docMk/>
            <pc:sldMk cId="3100166256" sldId="363"/>
            <ac:grpSpMk id="33" creationId="{9E7C9881-E72F-466F-A97B-08A6FCD6B513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0:45.912" v="238"/>
        <pc:sldMkLst>
          <pc:docMk/>
          <pc:sldMk cId="3429692380" sldId="366"/>
        </pc:sldMkLst>
        <pc:spChg chg="mod">
          <ac:chgData name="Ashley Poulter" userId="2ad35c1e-57a3-4868-92fc-5cc1808bdca3" providerId="ADAL" clId="{D650015E-F1A6-43AA-ABE1-8DFE4268EEEE}" dt="2019-04-09T14:42:31.847" v="76" actId="255"/>
          <ac:spMkLst>
            <pc:docMk/>
            <pc:sldMk cId="3429692380" sldId="366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49" creationId="{E6A09288-884B-4D76-A2A4-8CE9EECF5AC4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50" creationId="{8EEF2C7A-6AF4-460F-959A-6EA94043B750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53" creationId="{EFBF802F-198D-41B1-B52E-0084533D22DB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54" creationId="{702C5B73-5392-4CB8-A675-A619ECCDDA2C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59" creationId="{9DE010E0-7130-4445-875E-4225EF566AC8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60" creationId="{3507CFDE-32CA-46B6-A991-9D880AEFBC9F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65" creationId="{E5C14A99-CA9D-432C-8E01-F63D6D63E5A8}"/>
          </ac:spMkLst>
        </pc:spChg>
        <pc:spChg chg="mod">
          <ac:chgData name="Ashley Poulter" userId="2ad35c1e-57a3-4868-92fc-5cc1808bdca3" providerId="ADAL" clId="{D650015E-F1A6-43AA-ABE1-8DFE4268EEEE}" dt="2019-04-09T14:42:48.702" v="79" actId="113"/>
          <ac:spMkLst>
            <pc:docMk/>
            <pc:sldMk cId="3429692380" sldId="366"/>
            <ac:spMk id="66" creationId="{8DEC9186-AF5B-44C7-97D9-19662B38A4BE}"/>
          </ac:spMkLst>
        </pc:spChg>
        <pc:grpChg chg="del">
          <ac:chgData name="Ashley Poulter" userId="2ad35c1e-57a3-4868-92fc-5cc1808bdca3" providerId="ADAL" clId="{D650015E-F1A6-43AA-ABE1-8DFE4268EEEE}" dt="2019-04-09T14:50:45.176" v="237" actId="478"/>
          <ac:grpSpMkLst>
            <pc:docMk/>
            <pc:sldMk cId="3429692380" sldId="366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0:45.912" v="238"/>
          <ac:grpSpMkLst>
            <pc:docMk/>
            <pc:sldMk cId="3429692380" sldId="366"/>
            <ac:grpSpMk id="30" creationId="{2274A129-B295-4EFF-8F07-698E2CEE6498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0:49.122" v="240"/>
        <pc:sldMkLst>
          <pc:docMk/>
          <pc:sldMk cId="3162334172" sldId="367"/>
        </pc:sldMkLst>
        <pc:spChg chg="mod">
          <ac:chgData name="Ashley Poulter" userId="2ad35c1e-57a3-4868-92fc-5cc1808bdca3" providerId="ADAL" clId="{D650015E-F1A6-43AA-ABE1-8DFE4268EEEE}" dt="2019-04-09T14:43:14.495" v="84" actId="255"/>
          <ac:spMkLst>
            <pc:docMk/>
            <pc:sldMk cId="3162334172" sldId="367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49" creationId="{E6A09288-884B-4D76-A2A4-8CE9EECF5AC4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50" creationId="{8EEF2C7A-6AF4-460F-959A-6EA94043B750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53" creationId="{EFBF802F-198D-41B1-B52E-0084533D22DB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54" creationId="{702C5B73-5392-4CB8-A675-A619ECCDDA2C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59" creationId="{9DE010E0-7130-4445-875E-4225EF566AC8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60" creationId="{3507CFDE-32CA-46B6-A991-9D880AEFBC9F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65" creationId="{E5C14A99-CA9D-432C-8E01-F63D6D63E5A8}"/>
          </ac:spMkLst>
        </pc:spChg>
        <pc:spChg chg="mod">
          <ac:chgData name="Ashley Poulter" userId="2ad35c1e-57a3-4868-92fc-5cc1808bdca3" providerId="ADAL" clId="{D650015E-F1A6-43AA-ABE1-8DFE4268EEEE}" dt="2019-04-09T14:43:30.313" v="87" actId="113"/>
          <ac:spMkLst>
            <pc:docMk/>
            <pc:sldMk cId="3162334172" sldId="367"/>
            <ac:spMk id="66" creationId="{8DEC9186-AF5B-44C7-97D9-19662B38A4BE}"/>
          </ac:spMkLst>
        </pc:spChg>
        <pc:grpChg chg="del">
          <ac:chgData name="Ashley Poulter" userId="2ad35c1e-57a3-4868-92fc-5cc1808bdca3" providerId="ADAL" clId="{D650015E-F1A6-43AA-ABE1-8DFE4268EEEE}" dt="2019-04-09T14:50:48.821" v="239" actId="478"/>
          <ac:grpSpMkLst>
            <pc:docMk/>
            <pc:sldMk cId="3162334172" sldId="367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0:49.122" v="240"/>
          <ac:grpSpMkLst>
            <pc:docMk/>
            <pc:sldMk cId="3162334172" sldId="367"/>
            <ac:grpSpMk id="30" creationId="{2170E54B-8464-4ADF-8A2C-A07EBCBDDFC6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0:53.520" v="242"/>
        <pc:sldMkLst>
          <pc:docMk/>
          <pc:sldMk cId="1082388532" sldId="368"/>
        </pc:sldMkLst>
        <pc:spChg chg="mod">
          <ac:chgData name="Ashley Poulter" userId="2ad35c1e-57a3-4868-92fc-5cc1808bdca3" providerId="ADAL" clId="{D650015E-F1A6-43AA-ABE1-8DFE4268EEEE}" dt="2019-04-09T14:43:53.309" v="96" actId="255"/>
          <ac:spMkLst>
            <pc:docMk/>
            <pc:sldMk cId="1082388532" sldId="368"/>
            <ac:spMk id="11" creationId="{06F36A1F-C0E8-4790-8749-7639A37F6A7C}"/>
          </ac:spMkLst>
        </pc:spChg>
        <pc:grpChg chg="add">
          <ac:chgData name="Ashley Poulter" userId="2ad35c1e-57a3-4868-92fc-5cc1808bdca3" providerId="ADAL" clId="{D650015E-F1A6-43AA-ABE1-8DFE4268EEEE}" dt="2019-04-09T14:50:53.520" v="242"/>
          <ac:grpSpMkLst>
            <pc:docMk/>
            <pc:sldMk cId="1082388532" sldId="368"/>
            <ac:grpSpMk id="9" creationId="{1F827B4F-0A2A-409F-80E5-808EC0F1456B}"/>
          </ac:grpSpMkLst>
        </pc:grpChg>
        <pc:grpChg chg="del">
          <ac:chgData name="Ashley Poulter" userId="2ad35c1e-57a3-4868-92fc-5cc1808bdca3" providerId="ADAL" clId="{D650015E-F1A6-43AA-ABE1-8DFE4268EEEE}" dt="2019-04-09T14:50:53.249" v="241" actId="478"/>
          <ac:grpSpMkLst>
            <pc:docMk/>
            <pc:sldMk cId="1082388532" sldId="368"/>
            <ac:grpSpMk id="16" creationId="{B31300A9-E3C5-4701-8EF1-45ED088A04DD}"/>
          </ac:grpSpMkLst>
        </pc:grpChg>
        <pc:picChg chg="mod">
          <ac:chgData name="Ashley Poulter" userId="2ad35c1e-57a3-4868-92fc-5cc1808bdca3" providerId="ADAL" clId="{D650015E-F1A6-43AA-ABE1-8DFE4268EEEE}" dt="2019-04-09T14:43:45.269" v="93" actId="1076"/>
          <ac:picMkLst>
            <pc:docMk/>
            <pc:sldMk cId="1082388532" sldId="368"/>
            <ac:picMk id="10" creationId="{42AB3818-F47A-4576-950F-B6D3D8C9C622}"/>
          </ac:picMkLst>
        </pc:picChg>
      </pc:sldChg>
      <pc:sldChg chg="addSp delSp modSp">
        <pc:chgData name="Ashley Poulter" userId="2ad35c1e-57a3-4868-92fc-5cc1808bdca3" providerId="ADAL" clId="{D650015E-F1A6-43AA-ABE1-8DFE4268EEEE}" dt="2019-04-09T14:51:06.722" v="248"/>
        <pc:sldMkLst>
          <pc:docMk/>
          <pc:sldMk cId="2924350402" sldId="370"/>
        </pc:sldMkLst>
        <pc:spChg chg="mod">
          <ac:chgData name="Ashley Poulter" userId="2ad35c1e-57a3-4868-92fc-5cc1808bdca3" providerId="ADAL" clId="{D650015E-F1A6-43AA-ABE1-8DFE4268EEEE}" dt="2019-04-09T14:44:33.229" v="108" actId="403"/>
          <ac:spMkLst>
            <pc:docMk/>
            <pc:sldMk cId="2924350402" sldId="370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4:45.681" v="110" actId="113"/>
          <ac:spMkLst>
            <pc:docMk/>
            <pc:sldMk cId="2924350402" sldId="370"/>
            <ac:spMk id="20" creationId="{8ACAD646-8A50-4E2F-BF40-C22E49142D13}"/>
          </ac:spMkLst>
        </pc:spChg>
        <pc:spChg chg="mod">
          <ac:chgData name="Ashley Poulter" userId="2ad35c1e-57a3-4868-92fc-5cc1808bdca3" providerId="ADAL" clId="{D650015E-F1A6-43AA-ABE1-8DFE4268EEEE}" dt="2019-04-09T14:44:45.681" v="110" actId="113"/>
          <ac:spMkLst>
            <pc:docMk/>
            <pc:sldMk cId="2924350402" sldId="370"/>
            <ac:spMk id="26" creationId="{0414C48E-737F-4F2A-900B-423F88A9AAEB}"/>
          </ac:spMkLst>
        </pc:spChg>
        <pc:spChg chg="mod">
          <ac:chgData name="Ashley Poulter" userId="2ad35c1e-57a3-4868-92fc-5cc1808bdca3" providerId="ADAL" clId="{D650015E-F1A6-43AA-ABE1-8DFE4268EEEE}" dt="2019-04-09T14:44:45.681" v="110" actId="113"/>
          <ac:spMkLst>
            <pc:docMk/>
            <pc:sldMk cId="2924350402" sldId="370"/>
            <ac:spMk id="33" creationId="{280C97CB-ED7D-418D-A6BA-6C625B181AE8}"/>
          </ac:spMkLst>
        </pc:spChg>
        <pc:spChg chg="mod">
          <ac:chgData name="Ashley Poulter" userId="2ad35c1e-57a3-4868-92fc-5cc1808bdca3" providerId="ADAL" clId="{D650015E-F1A6-43AA-ABE1-8DFE4268EEEE}" dt="2019-04-09T14:44:45.681" v="110" actId="113"/>
          <ac:spMkLst>
            <pc:docMk/>
            <pc:sldMk cId="2924350402" sldId="370"/>
            <ac:spMk id="39" creationId="{8A66A107-5091-45D9-B060-A75E8A45A71C}"/>
          </ac:spMkLst>
        </pc:spChg>
        <pc:spChg chg="mod">
          <ac:chgData name="Ashley Poulter" userId="2ad35c1e-57a3-4868-92fc-5cc1808bdca3" providerId="ADAL" clId="{D650015E-F1A6-43AA-ABE1-8DFE4268EEEE}" dt="2019-04-09T14:44:45.681" v="110" actId="113"/>
          <ac:spMkLst>
            <pc:docMk/>
            <pc:sldMk cId="2924350402" sldId="370"/>
            <ac:spMk id="45" creationId="{9E4267DD-46EF-40A6-9D43-5A0E05F00CD4}"/>
          </ac:spMkLst>
        </pc:spChg>
        <pc:spChg chg="mod">
          <ac:chgData name="Ashley Poulter" userId="2ad35c1e-57a3-4868-92fc-5cc1808bdca3" providerId="ADAL" clId="{D650015E-F1A6-43AA-ABE1-8DFE4268EEEE}" dt="2019-04-09T14:44:45.681" v="110" actId="113"/>
          <ac:spMkLst>
            <pc:docMk/>
            <pc:sldMk cId="2924350402" sldId="370"/>
            <ac:spMk id="51" creationId="{5F1D75B4-C7F6-4FD6-851E-806741B283B3}"/>
          </ac:spMkLst>
        </pc:spChg>
        <pc:grpChg chg="del">
          <ac:chgData name="Ashley Poulter" userId="2ad35c1e-57a3-4868-92fc-5cc1808bdca3" providerId="ADAL" clId="{D650015E-F1A6-43AA-ABE1-8DFE4268EEEE}" dt="2019-04-09T14:51:04.235" v="245" actId="478"/>
          <ac:grpSpMkLst>
            <pc:docMk/>
            <pc:sldMk cId="2924350402" sldId="370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04.321" v="246"/>
          <ac:grpSpMkLst>
            <pc:docMk/>
            <pc:sldMk cId="2924350402" sldId="370"/>
            <ac:grpSpMk id="31" creationId="{6937A43D-82F4-4C00-BC72-EEF53E6730D8}"/>
          </ac:grpSpMkLst>
        </pc:grpChg>
        <pc:grpChg chg="add del mod">
          <ac:chgData name="Ashley Poulter" userId="2ad35c1e-57a3-4868-92fc-5cc1808bdca3" providerId="ADAL" clId="{D650015E-F1A6-43AA-ABE1-8DFE4268EEEE}" dt="2019-04-09T14:51:06.722" v="248"/>
          <ac:grpSpMkLst>
            <pc:docMk/>
            <pc:sldMk cId="2924350402" sldId="370"/>
            <ac:grpSpMk id="42" creationId="{8C763FEC-E229-4072-BF43-FA11E55EE47B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09.930" v="250"/>
        <pc:sldMkLst>
          <pc:docMk/>
          <pc:sldMk cId="2118276971" sldId="378"/>
        </pc:sldMkLst>
        <pc:spChg chg="mod">
          <ac:chgData name="Ashley Poulter" userId="2ad35c1e-57a3-4868-92fc-5cc1808bdca3" providerId="ADAL" clId="{D650015E-F1A6-43AA-ABE1-8DFE4268EEEE}" dt="2019-04-09T14:45:01.456" v="116" actId="403"/>
          <ac:spMkLst>
            <pc:docMk/>
            <pc:sldMk cId="2118276971" sldId="378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5:10.886" v="118" actId="113"/>
          <ac:spMkLst>
            <pc:docMk/>
            <pc:sldMk cId="2118276971" sldId="378"/>
            <ac:spMk id="20" creationId="{8ACAD646-8A50-4E2F-BF40-C22E49142D13}"/>
          </ac:spMkLst>
        </pc:spChg>
        <pc:spChg chg="mod">
          <ac:chgData name="Ashley Poulter" userId="2ad35c1e-57a3-4868-92fc-5cc1808bdca3" providerId="ADAL" clId="{D650015E-F1A6-43AA-ABE1-8DFE4268EEEE}" dt="2019-04-09T14:45:10.886" v="118" actId="113"/>
          <ac:spMkLst>
            <pc:docMk/>
            <pc:sldMk cId="2118276971" sldId="378"/>
            <ac:spMk id="26" creationId="{0414C48E-737F-4F2A-900B-423F88A9AAEB}"/>
          </ac:spMkLst>
        </pc:spChg>
        <pc:spChg chg="mod">
          <ac:chgData name="Ashley Poulter" userId="2ad35c1e-57a3-4868-92fc-5cc1808bdca3" providerId="ADAL" clId="{D650015E-F1A6-43AA-ABE1-8DFE4268EEEE}" dt="2019-04-09T14:45:10.886" v="118" actId="113"/>
          <ac:spMkLst>
            <pc:docMk/>
            <pc:sldMk cId="2118276971" sldId="378"/>
            <ac:spMk id="33" creationId="{280C97CB-ED7D-418D-A6BA-6C625B181AE8}"/>
          </ac:spMkLst>
        </pc:spChg>
        <pc:spChg chg="mod">
          <ac:chgData name="Ashley Poulter" userId="2ad35c1e-57a3-4868-92fc-5cc1808bdca3" providerId="ADAL" clId="{D650015E-F1A6-43AA-ABE1-8DFE4268EEEE}" dt="2019-04-09T14:45:10.886" v="118" actId="113"/>
          <ac:spMkLst>
            <pc:docMk/>
            <pc:sldMk cId="2118276971" sldId="378"/>
            <ac:spMk id="39" creationId="{8A66A107-5091-45D9-B060-A75E8A45A71C}"/>
          </ac:spMkLst>
        </pc:spChg>
        <pc:spChg chg="mod">
          <ac:chgData name="Ashley Poulter" userId="2ad35c1e-57a3-4868-92fc-5cc1808bdca3" providerId="ADAL" clId="{D650015E-F1A6-43AA-ABE1-8DFE4268EEEE}" dt="2019-04-09T14:45:10.886" v="118" actId="113"/>
          <ac:spMkLst>
            <pc:docMk/>
            <pc:sldMk cId="2118276971" sldId="378"/>
            <ac:spMk id="45" creationId="{9E4267DD-46EF-40A6-9D43-5A0E05F00CD4}"/>
          </ac:spMkLst>
        </pc:spChg>
        <pc:spChg chg="mod">
          <ac:chgData name="Ashley Poulter" userId="2ad35c1e-57a3-4868-92fc-5cc1808bdca3" providerId="ADAL" clId="{D650015E-F1A6-43AA-ABE1-8DFE4268EEEE}" dt="2019-04-09T14:45:10.886" v="118" actId="113"/>
          <ac:spMkLst>
            <pc:docMk/>
            <pc:sldMk cId="2118276971" sldId="378"/>
            <ac:spMk id="51" creationId="{5F1D75B4-C7F6-4FD6-851E-806741B283B3}"/>
          </ac:spMkLst>
        </pc:spChg>
        <pc:grpChg chg="del">
          <ac:chgData name="Ashley Poulter" userId="2ad35c1e-57a3-4868-92fc-5cc1808bdca3" providerId="ADAL" clId="{D650015E-F1A6-43AA-ABE1-8DFE4268EEEE}" dt="2019-04-09T14:51:09.671" v="249" actId="478"/>
          <ac:grpSpMkLst>
            <pc:docMk/>
            <pc:sldMk cId="2118276971" sldId="378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09.930" v="250"/>
          <ac:grpSpMkLst>
            <pc:docMk/>
            <pc:sldMk cId="2118276971" sldId="378"/>
            <ac:grpSpMk id="31" creationId="{8D95C667-C51B-454E-9EC7-03D573F34FA8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16.904" v="254"/>
        <pc:sldMkLst>
          <pc:docMk/>
          <pc:sldMk cId="2519292006" sldId="379"/>
        </pc:sldMkLst>
        <pc:spChg chg="mod">
          <ac:chgData name="Ashley Poulter" userId="2ad35c1e-57a3-4868-92fc-5cc1808bdca3" providerId="ADAL" clId="{D650015E-F1A6-43AA-ABE1-8DFE4268EEEE}" dt="2019-04-09T14:46:21.943" v="143" actId="113"/>
          <ac:spMkLst>
            <pc:docMk/>
            <pc:sldMk cId="2519292006" sldId="379"/>
            <ac:spMk id="9" creationId="{0C440BC3-B11A-4862-86EB-74C722BEBCA5}"/>
          </ac:spMkLst>
        </pc:spChg>
        <pc:spChg chg="mod">
          <ac:chgData name="Ashley Poulter" userId="2ad35c1e-57a3-4868-92fc-5cc1808bdca3" providerId="ADAL" clId="{D650015E-F1A6-43AA-ABE1-8DFE4268EEEE}" dt="2019-04-09T14:46:21.943" v="143" actId="113"/>
          <ac:spMkLst>
            <pc:docMk/>
            <pc:sldMk cId="2519292006" sldId="379"/>
            <ac:spMk id="10" creationId="{DA3F0027-59A7-419F-9D80-19A235873F84}"/>
          </ac:spMkLst>
        </pc:spChg>
        <pc:spChg chg="mod">
          <ac:chgData name="Ashley Poulter" userId="2ad35c1e-57a3-4868-92fc-5cc1808bdca3" providerId="ADAL" clId="{D650015E-F1A6-43AA-ABE1-8DFE4268EEEE}" dt="2019-04-09T14:46:21.943" v="143" actId="113"/>
          <ac:spMkLst>
            <pc:docMk/>
            <pc:sldMk cId="2519292006" sldId="379"/>
            <ac:spMk id="11" creationId="{2E448839-A8DE-43FC-89EE-090B20493BEE}"/>
          </ac:spMkLst>
        </pc:spChg>
        <pc:spChg chg="mod">
          <ac:chgData name="Ashley Poulter" userId="2ad35c1e-57a3-4868-92fc-5cc1808bdca3" providerId="ADAL" clId="{D650015E-F1A6-43AA-ABE1-8DFE4268EEEE}" dt="2019-04-09T14:45:54.454" v="134" actId="403"/>
          <ac:spMkLst>
            <pc:docMk/>
            <pc:sldMk cId="2519292006" sldId="379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6:06.831" v="139" actId="403"/>
          <ac:spMkLst>
            <pc:docMk/>
            <pc:sldMk cId="2519292006" sldId="379"/>
            <ac:spMk id="22" creationId="{211D8396-7900-4191-833E-C8D813B7ACA9}"/>
          </ac:spMkLst>
        </pc:spChg>
        <pc:spChg chg="mod">
          <ac:chgData name="Ashley Poulter" userId="2ad35c1e-57a3-4868-92fc-5cc1808bdca3" providerId="ADAL" clId="{D650015E-F1A6-43AA-ABE1-8DFE4268EEEE}" dt="2019-04-09T14:46:06.831" v="139" actId="403"/>
          <ac:spMkLst>
            <pc:docMk/>
            <pc:sldMk cId="2519292006" sldId="379"/>
            <ac:spMk id="23" creationId="{53B497F7-9993-4587-9417-9C18AD44A58F}"/>
          </ac:spMkLst>
        </pc:spChg>
        <pc:grpChg chg="del">
          <ac:chgData name="Ashley Poulter" userId="2ad35c1e-57a3-4868-92fc-5cc1808bdca3" providerId="ADAL" clId="{D650015E-F1A6-43AA-ABE1-8DFE4268EEEE}" dt="2019-04-09T14:51:16.615" v="253" actId="478"/>
          <ac:grpSpMkLst>
            <pc:docMk/>
            <pc:sldMk cId="2519292006" sldId="379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16.904" v="254"/>
          <ac:grpSpMkLst>
            <pc:docMk/>
            <pc:sldMk cId="2519292006" sldId="379"/>
            <ac:grpSpMk id="24" creationId="{159EBB2A-3A68-44C6-A728-181C0E11B159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0:40.185" v="236"/>
        <pc:sldMkLst>
          <pc:docMk/>
          <pc:sldMk cId="4148433779" sldId="380"/>
        </pc:sldMkLst>
        <pc:spChg chg="mod">
          <ac:chgData name="Ashley Poulter" userId="2ad35c1e-57a3-4868-92fc-5cc1808bdca3" providerId="ADAL" clId="{D650015E-F1A6-43AA-ABE1-8DFE4268EEEE}" dt="2019-04-09T14:41:51.080" v="65" actId="113"/>
          <ac:spMkLst>
            <pc:docMk/>
            <pc:sldMk cId="4148433779" sldId="380"/>
            <ac:spMk id="47" creationId="{1B4DE7E1-D157-4093-8565-D810EFD4780B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49" creationId="{2F304C30-AE1B-4C41-BE8A-052E154FB1E7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52" creationId="{67526B7B-008A-427F-B486-92B23C9CDE45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55" creationId="{94E231E6-6071-468F-8A07-A18136F3CD74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56" creationId="{FBD2B057-023A-479F-8CBF-D32750FACC7D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60" creationId="{94C0E432-712E-489E-8979-45844C65E745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64" creationId="{731B2F4A-2718-4B26-BFB3-CA22D134F769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67" creationId="{368980B6-911E-4CC7-A3C1-7D4031CB92A5}"/>
          </ac:spMkLst>
        </pc:spChg>
        <pc:spChg chg="mod">
          <ac:chgData name="Ashley Poulter" userId="2ad35c1e-57a3-4868-92fc-5cc1808bdca3" providerId="ADAL" clId="{D650015E-F1A6-43AA-ABE1-8DFE4268EEEE}" dt="2019-04-09T14:42:07.750" v="69" actId="255"/>
          <ac:spMkLst>
            <pc:docMk/>
            <pc:sldMk cId="4148433779" sldId="380"/>
            <ac:spMk id="68" creationId="{FF6AC9E6-7462-4CC4-A33B-AA2A497E2F6E}"/>
          </ac:spMkLst>
        </pc:spChg>
        <pc:grpChg chg="del">
          <ac:chgData name="Ashley Poulter" userId="2ad35c1e-57a3-4868-92fc-5cc1808bdca3" providerId="ADAL" clId="{D650015E-F1A6-43AA-ABE1-8DFE4268EEEE}" dt="2019-04-09T14:50:39.847" v="235" actId="478"/>
          <ac:grpSpMkLst>
            <pc:docMk/>
            <pc:sldMk cId="4148433779" sldId="380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0:40.185" v="236"/>
          <ac:grpSpMkLst>
            <pc:docMk/>
            <pc:sldMk cId="4148433779" sldId="380"/>
            <ac:grpSpMk id="31" creationId="{4C251C92-C509-4630-980D-A3D0FDB7444F}"/>
          </ac:grpSpMkLst>
        </pc:grpChg>
        <pc:picChg chg="mod">
          <ac:chgData name="Ashley Poulter" userId="2ad35c1e-57a3-4868-92fc-5cc1808bdca3" providerId="ADAL" clId="{D650015E-F1A6-43AA-ABE1-8DFE4268EEEE}" dt="2019-04-09T14:41:42.513" v="62" actId="1076"/>
          <ac:picMkLst>
            <pc:docMk/>
            <pc:sldMk cId="4148433779" sldId="380"/>
            <ac:picMk id="46" creationId="{1C650E22-FC4F-4258-BFC8-5F84B6CE2706}"/>
          </ac:picMkLst>
        </pc:picChg>
      </pc:sldChg>
      <pc:sldChg chg="addSp delSp modSp">
        <pc:chgData name="Ashley Poulter" userId="2ad35c1e-57a3-4868-92fc-5cc1808bdca3" providerId="ADAL" clId="{D650015E-F1A6-43AA-ABE1-8DFE4268EEEE}" dt="2019-04-09T14:51:01.181" v="244"/>
        <pc:sldMkLst>
          <pc:docMk/>
          <pc:sldMk cId="2787220883" sldId="381"/>
        </pc:sldMkLst>
        <pc:spChg chg="mod">
          <ac:chgData name="Ashley Poulter" userId="2ad35c1e-57a3-4868-92fc-5cc1808bdca3" providerId="ADAL" clId="{D650015E-F1A6-43AA-ABE1-8DFE4268EEEE}" dt="2019-04-09T14:44:17.074" v="102" actId="403"/>
          <ac:spMkLst>
            <pc:docMk/>
            <pc:sldMk cId="2787220883" sldId="381"/>
            <ac:spMk id="11" creationId="{06F36A1F-C0E8-4790-8749-7639A37F6A7C}"/>
          </ac:spMkLst>
        </pc:spChg>
        <pc:grpChg chg="del">
          <ac:chgData name="Ashley Poulter" userId="2ad35c1e-57a3-4868-92fc-5cc1808bdca3" providerId="ADAL" clId="{D650015E-F1A6-43AA-ABE1-8DFE4268EEEE}" dt="2019-04-09T14:51:00.854" v="243" actId="478"/>
          <ac:grpSpMkLst>
            <pc:docMk/>
            <pc:sldMk cId="2787220883" sldId="381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01.181" v="244"/>
          <ac:grpSpMkLst>
            <pc:docMk/>
            <pc:sldMk cId="2787220883" sldId="381"/>
            <ac:grpSpMk id="19" creationId="{D3B4EA32-B24E-4DDF-8713-D6900AFEC91A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22.138" v="256"/>
        <pc:sldMkLst>
          <pc:docMk/>
          <pc:sldMk cId="2058070518" sldId="382"/>
        </pc:sldMkLst>
        <pc:spChg chg="mod">
          <ac:chgData name="Ashley Poulter" userId="2ad35c1e-57a3-4868-92fc-5cc1808bdca3" providerId="ADAL" clId="{D650015E-F1A6-43AA-ABE1-8DFE4268EEEE}" dt="2019-04-09T14:46:34.306" v="149" actId="403"/>
          <ac:spMkLst>
            <pc:docMk/>
            <pc:sldMk cId="2058070518" sldId="382"/>
            <ac:spMk id="33" creationId="{5971967A-A457-4685-ACC9-E3116EDF31A4}"/>
          </ac:spMkLst>
        </pc:spChg>
        <pc:spChg chg="mod">
          <ac:chgData name="Ashley Poulter" userId="2ad35c1e-57a3-4868-92fc-5cc1808bdca3" providerId="ADAL" clId="{D650015E-F1A6-43AA-ABE1-8DFE4268EEEE}" dt="2019-04-09T14:46:47.167" v="153" actId="113"/>
          <ac:spMkLst>
            <pc:docMk/>
            <pc:sldMk cId="2058070518" sldId="382"/>
            <ac:spMk id="39" creationId="{E2572669-03DB-4D7A-BDDF-337C6F298ABE}"/>
          </ac:spMkLst>
        </pc:spChg>
        <pc:spChg chg="mod">
          <ac:chgData name="Ashley Poulter" userId="2ad35c1e-57a3-4868-92fc-5cc1808bdca3" providerId="ADAL" clId="{D650015E-F1A6-43AA-ABE1-8DFE4268EEEE}" dt="2019-04-09T14:47:38.728" v="170" actId="14100"/>
          <ac:spMkLst>
            <pc:docMk/>
            <pc:sldMk cId="2058070518" sldId="382"/>
            <ac:spMk id="40" creationId="{0802E4FA-4109-40C4-970C-544BF4E4E56C}"/>
          </ac:spMkLst>
        </pc:spChg>
        <pc:spChg chg="mod">
          <ac:chgData name="Ashley Poulter" userId="2ad35c1e-57a3-4868-92fc-5cc1808bdca3" providerId="ADAL" clId="{D650015E-F1A6-43AA-ABE1-8DFE4268EEEE}" dt="2019-04-09T14:46:47.167" v="153" actId="113"/>
          <ac:spMkLst>
            <pc:docMk/>
            <pc:sldMk cId="2058070518" sldId="382"/>
            <ac:spMk id="45" creationId="{0B680BCC-C6C5-432B-8F3A-1F53A391137B}"/>
          </ac:spMkLst>
        </pc:spChg>
        <pc:spChg chg="mod">
          <ac:chgData name="Ashley Poulter" userId="2ad35c1e-57a3-4868-92fc-5cc1808bdca3" providerId="ADAL" clId="{D650015E-F1A6-43AA-ABE1-8DFE4268EEEE}" dt="2019-04-09T14:46:47.167" v="153" actId="113"/>
          <ac:spMkLst>
            <pc:docMk/>
            <pc:sldMk cId="2058070518" sldId="382"/>
            <ac:spMk id="46" creationId="{BBA75F21-ACD0-41C5-8CC3-054B376F8DE0}"/>
          </ac:spMkLst>
        </pc:spChg>
        <pc:grpChg chg="del">
          <ac:chgData name="Ashley Poulter" userId="2ad35c1e-57a3-4868-92fc-5cc1808bdca3" providerId="ADAL" clId="{D650015E-F1A6-43AA-ABE1-8DFE4268EEEE}" dt="2019-04-09T14:51:21.850" v="255" actId="478"/>
          <ac:grpSpMkLst>
            <pc:docMk/>
            <pc:sldMk cId="2058070518" sldId="382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22.138" v="256"/>
          <ac:grpSpMkLst>
            <pc:docMk/>
            <pc:sldMk cId="2058070518" sldId="382"/>
            <ac:grpSpMk id="20" creationId="{57265D97-E1C7-4AA6-85D3-DB4F3F42D3C4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28.709" v="260"/>
        <pc:sldMkLst>
          <pc:docMk/>
          <pc:sldMk cId="1172090111" sldId="383"/>
        </pc:sldMkLst>
        <pc:spChg chg="add mod">
          <ac:chgData name="Ashley Poulter" userId="2ad35c1e-57a3-4868-92fc-5cc1808bdca3" providerId="ADAL" clId="{D650015E-F1A6-43AA-ABE1-8DFE4268EEEE}" dt="2019-04-09T14:48:20.130" v="186" actId="255"/>
          <ac:spMkLst>
            <pc:docMk/>
            <pc:sldMk cId="1172090111" sldId="383"/>
            <ac:spMk id="20" creationId="{EE3D4168-A804-4A6F-BB97-93DB9508C033}"/>
          </ac:spMkLst>
        </pc:spChg>
        <pc:spChg chg="mod">
          <ac:chgData name="Ashley Poulter" userId="2ad35c1e-57a3-4868-92fc-5cc1808bdca3" providerId="ADAL" clId="{D650015E-F1A6-43AA-ABE1-8DFE4268EEEE}" dt="2019-04-09T14:48:01.569" v="181" actId="20577"/>
          <ac:spMkLst>
            <pc:docMk/>
            <pc:sldMk cId="1172090111" sldId="383"/>
            <ac:spMk id="33" creationId="{5971967A-A457-4685-ACC9-E3116EDF31A4}"/>
          </ac:spMkLst>
        </pc:spChg>
        <pc:spChg chg="mod">
          <ac:chgData name="Ashley Poulter" userId="2ad35c1e-57a3-4868-92fc-5cc1808bdca3" providerId="ADAL" clId="{D650015E-F1A6-43AA-ABE1-8DFE4268EEEE}" dt="2019-04-09T14:48:20.130" v="186" actId="255"/>
          <ac:spMkLst>
            <pc:docMk/>
            <pc:sldMk cId="1172090111" sldId="383"/>
            <ac:spMk id="39" creationId="{E2572669-03DB-4D7A-BDDF-337C6F298ABE}"/>
          </ac:spMkLst>
        </pc:spChg>
        <pc:spChg chg="del">
          <ac:chgData name="Ashley Poulter" userId="2ad35c1e-57a3-4868-92fc-5cc1808bdca3" providerId="ADAL" clId="{D650015E-F1A6-43AA-ABE1-8DFE4268EEEE}" dt="2019-04-09T14:48:10.209" v="182" actId="478"/>
          <ac:spMkLst>
            <pc:docMk/>
            <pc:sldMk cId="1172090111" sldId="383"/>
            <ac:spMk id="40" creationId="{0802E4FA-4109-40C4-970C-544BF4E4E56C}"/>
          </ac:spMkLst>
        </pc:spChg>
        <pc:spChg chg="mod">
          <ac:chgData name="Ashley Poulter" userId="2ad35c1e-57a3-4868-92fc-5cc1808bdca3" providerId="ADAL" clId="{D650015E-F1A6-43AA-ABE1-8DFE4268EEEE}" dt="2019-04-09T14:48:20.130" v="186" actId="255"/>
          <ac:spMkLst>
            <pc:docMk/>
            <pc:sldMk cId="1172090111" sldId="383"/>
            <ac:spMk id="45" creationId="{0B680BCC-C6C5-432B-8F3A-1F53A391137B}"/>
          </ac:spMkLst>
        </pc:spChg>
        <pc:spChg chg="mod">
          <ac:chgData name="Ashley Poulter" userId="2ad35c1e-57a3-4868-92fc-5cc1808bdca3" providerId="ADAL" clId="{D650015E-F1A6-43AA-ABE1-8DFE4268EEEE}" dt="2019-04-09T14:48:20.130" v="186" actId="255"/>
          <ac:spMkLst>
            <pc:docMk/>
            <pc:sldMk cId="1172090111" sldId="383"/>
            <ac:spMk id="46" creationId="{BBA75F21-ACD0-41C5-8CC3-054B376F8DE0}"/>
          </ac:spMkLst>
        </pc:spChg>
        <pc:grpChg chg="del">
          <ac:chgData name="Ashley Poulter" userId="2ad35c1e-57a3-4868-92fc-5cc1808bdca3" providerId="ADAL" clId="{D650015E-F1A6-43AA-ABE1-8DFE4268EEEE}" dt="2019-04-09T14:51:28.459" v="259" actId="478"/>
          <ac:grpSpMkLst>
            <pc:docMk/>
            <pc:sldMk cId="1172090111" sldId="383"/>
            <ac:grpSpMk id="16" creationId="{B31300A9-E3C5-4701-8EF1-45ED088A04DD}"/>
          </ac:grpSpMkLst>
        </pc:grpChg>
        <pc:grpChg chg="add">
          <ac:chgData name="Ashley Poulter" userId="2ad35c1e-57a3-4868-92fc-5cc1808bdca3" providerId="ADAL" clId="{D650015E-F1A6-43AA-ABE1-8DFE4268EEEE}" dt="2019-04-09T14:51:28.709" v="260"/>
          <ac:grpSpMkLst>
            <pc:docMk/>
            <pc:sldMk cId="1172090111" sldId="383"/>
            <ac:grpSpMk id="21" creationId="{21C2595B-A632-44E5-B980-A518BC1B513B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31.904" v="262"/>
        <pc:sldMkLst>
          <pc:docMk/>
          <pc:sldMk cId="1100378074" sldId="384"/>
        </pc:sldMkLst>
        <pc:spChg chg="mod">
          <ac:chgData name="Ashley Poulter" userId="2ad35c1e-57a3-4868-92fc-5cc1808bdca3" providerId="ADAL" clId="{D650015E-F1A6-43AA-ABE1-8DFE4268EEEE}" dt="2019-04-09T14:48:34.981" v="196" actId="20577"/>
          <ac:spMkLst>
            <pc:docMk/>
            <pc:sldMk cId="1100378074" sldId="384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8:49.475" v="199" actId="113"/>
          <ac:spMkLst>
            <pc:docMk/>
            <pc:sldMk cId="1100378074" sldId="384"/>
            <ac:spMk id="34" creationId="{397ACBF3-CBB5-4CDB-8094-8BBA63EBCB03}"/>
          </ac:spMkLst>
        </pc:spChg>
        <pc:spChg chg="mod">
          <ac:chgData name="Ashley Poulter" userId="2ad35c1e-57a3-4868-92fc-5cc1808bdca3" providerId="ADAL" clId="{D650015E-F1A6-43AA-ABE1-8DFE4268EEEE}" dt="2019-04-09T14:48:49.475" v="199" actId="113"/>
          <ac:spMkLst>
            <pc:docMk/>
            <pc:sldMk cId="1100378074" sldId="384"/>
            <ac:spMk id="40" creationId="{472D3F0A-760C-4DC1-8888-487AAC718EF2}"/>
          </ac:spMkLst>
        </pc:spChg>
        <pc:grpChg chg="add">
          <ac:chgData name="Ashley Poulter" userId="2ad35c1e-57a3-4868-92fc-5cc1808bdca3" providerId="ADAL" clId="{D650015E-F1A6-43AA-ABE1-8DFE4268EEEE}" dt="2019-04-09T14:51:31.904" v="262"/>
          <ac:grpSpMkLst>
            <pc:docMk/>
            <pc:sldMk cId="1100378074" sldId="384"/>
            <ac:grpSpMk id="15" creationId="{1A66B5C1-F941-4B6E-98B4-72C4D1FFB46E}"/>
          </ac:grpSpMkLst>
        </pc:grpChg>
        <pc:grpChg chg="del">
          <ac:chgData name="Ashley Poulter" userId="2ad35c1e-57a3-4868-92fc-5cc1808bdca3" providerId="ADAL" clId="{D650015E-F1A6-43AA-ABE1-8DFE4268EEEE}" dt="2019-04-09T14:51:31.624" v="261" actId="478"/>
          <ac:grpSpMkLst>
            <pc:docMk/>
            <pc:sldMk cId="1100378074" sldId="384"/>
            <ac:grpSpMk id="16" creationId="{B31300A9-E3C5-4701-8EF1-45ED088A04DD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36.923" v="264"/>
        <pc:sldMkLst>
          <pc:docMk/>
          <pc:sldMk cId="1161222094" sldId="385"/>
        </pc:sldMkLst>
        <pc:spChg chg="mod">
          <ac:chgData name="Ashley Poulter" userId="2ad35c1e-57a3-4868-92fc-5cc1808bdca3" providerId="ADAL" clId="{D650015E-F1A6-43AA-ABE1-8DFE4268EEEE}" dt="2019-04-09T14:49:01.682" v="207" actId="20577"/>
          <ac:spMkLst>
            <pc:docMk/>
            <pc:sldMk cId="1161222094" sldId="385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9:10.289" v="210" actId="113"/>
          <ac:spMkLst>
            <pc:docMk/>
            <pc:sldMk cId="1161222094" sldId="385"/>
            <ac:spMk id="34" creationId="{397ACBF3-CBB5-4CDB-8094-8BBA63EBCB03}"/>
          </ac:spMkLst>
        </pc:spChg>
        <pc:spChg chg="mod">
          <ac:chgData name="Ashley Poulter" userId="2ad35c1e-57a3-4868-92fc-5cc1808bdca3" providerId="ADAL" clId="{D650015E-F1A6-43AA-ABE1-8DFE4268EEEE}" dt="2019-04-09T14:49:10.289" v="210" actId="113"/>
          <ac:spMkLst>
            <pc:docMk/>
            <pc:sldMk cId="1161222094" sldId="385"/>
            <ac:spMk id="40" creationId="{472D3F0A-760C-4DC1-8888-487AAC718EF2}"/>
          </ac:spMkLst>
        </pc:spChg>
        <pc:grpChg chg="add">
          <ac:chgData name="Ashley Poulter" userId="2ad35c1e-57a3-4868-92fc-5cc1808bdca3" providerId="ADAL" clId="{D650015E-F1A6-43AA-ABE1-8DFE4268EEEE}" dt="2019-04-09T14:51:36.923" v="264"/>
          <ac:grpSpMkLst>
            <pc:docMk/>
            <pc:sldMk cId="1161222094" sldId="385"/>
            <ac:grpSpMk id="15" creationId="{4537E03E-5B07-4AC5-9454-FA4DA298C7FE}"/>
          </ac:grpSpMkLst>
        </pc:grpChg>
        <pc:grpChg chg="del">
          <ac:chgData name="Ashley Poulter" userId="2ad35c1e-57a3-4868-92fc-5cc1808bdca3" providerId="ADAL" clId="{D650015E-F1A6-43AA-ABE1-8DFE4268EEEE}" dt="2019-04-09T14:51:36.607" v="263" actId="478"/>
          <ac:grpSpMkLst>
            <pc:docMk/>
            <pc:sldMk cId="1161222094" sldId="385"/>
            <ac:grpSpMk id="16" creationId="{B31300A9-E3C5-4701-8EF1-45ED088A04DD}"/>
          </ac:grpSpMkLst>
        </pc:grpChg>
      </pc:sldChg>
      <pc:sldChg chg="addSp delSp modSp">
        <pc:chgData name="Ashley Poulter" userId="2ad35c1e-57a3-4868-92fc-5cc1808bdca3" providerId="ADAL" clId="{D650015E-F1A6-43AA-ABE1-8DFE4268EEEE}" dt="2019-04-09T14:51:41.151" v="266"/>
        <pc:sldMkLst>
          <pc:docMk/>
          <pc:sldMk cId="3371429054" sldId="386"/>
        </pc:sldMkLst>
        <pc:spChg chg="mod">
          <ac:chgData name="Ashley Poulter" userId="2ad35c1e-57a3-4868-92fc-5cc1808bdca3" providerId="ADAL" clId="{D650015E-F1A6-43AA-ABE1-8DFE4268EEEE}" dt="2019-04-09T14:49:24.778" v="218" actId="20577"/>
          <ac:spMkLst>
            <pc:docMk/>
            <pc:sldMk cId="3371429054" sldId="386"/>
            <ac:spMk id="19" creationId="{5252A847-DE45-4FA3-A1F8-EEBEB845FF8E}"/>
          </ac:spMkLst>
        </pc:spChg>
        <pc:spChg chg="mod">
          <ac:chgData name="Ashley Poulter" userId="2ad35c1e-57a3-4868-92fc-5cc1808bdca3" providerId="ADAL" clId="{D650015E-F1A6-43AA-ABE1-8DFE4268EEEE}" dt="2019-04-09T14:49:36.481" v="221" actId="113"/>
          <ac:spMkLst>
            <pc:docMk/>
            <pc:sldMk cId="3371429054" sldId="386"/>
            <ac:spMk id="34" creationId="{397ACBF3-CBB5-4CDB-8094-8BBA63EBCB03}"/>
          </ac:spMkLst>
        </pc:spChg>
        <pc:spChg chg="mod">
          <ac:chgData name="Ashley Poulter" userId="2ad35c1e-57a3-4868-92fc-5cc1808bdca3" providerId="ADAL" clId="{D650015E-F1A6-43AA-ABE1-8DFE4268EEEE}" dt="2019-04-09T14:49:36.481" v="221" actId="113"/>
          <ac:spMkLst>
            <pc:docMk/>
            <pc:sldMk cId="3371429054" sldId="386"/>
            <ac:spMk id="40" creationId="{472D3F0A-760C-4DC1-8888-487AAC718EF2}"/>
          </ac:spMkLst>
        </pc:spChg>
        <pc:grpChg chg="add">
          <ac:chgData name="Ashley Poulter" userId="2ad35c1e-57a3-4868-92fc-5cc1808bdca3" providerId="ADAL" clId="{D650015E-F1A6-43AA-ABE1-8DFE4268EEEE}" dt="2019-04-09T14:51:41.151" v="266"/>
          <ac:grpSpMkLst>
            <pc:docMk/>
            <pc:sldMk cId="3371429054" sldId="386"/>
            <ac:grpSpMk id="15" creationId="{1911E34F-2B49-4B05-BE6E-7829A9A33FDD}"/>
          </ac:grpSpMkLst>
        </pc:grpChg>
        <pc:grpChg chg="del">
          <ac:chgData name="Ashley Poulter" userId="2ad35c1e-57a3-4868-92fc-5cc1808bdca3" providerId="ADAL" clId="{D650015E-F1A6-43AA-ABE1-8DFE4268EEEE}" dt="2019-04-09T14:51:40.931" v="265" actId="478"/>
          <ac:grpSpMkLst>
            <pc:docMk/>
            <pc:sldMk cId="3371429054" sldId="386"/>
            <ac:grpSpMk id="16" creationId="{B31300A9-E3C5-4701-8EF1-45ED088A04DD}"/>
          </ac:grpSpMkLst>
        </pc:grpChg>
      </pc:sldChg>
      <pc:sldChg chg="add ord">
        <pc:chgData name="Ashley Poulter" userId="2ad35c1e-57a3-4868-92fc-5cc1808bdca3" providerId="ADAL" clId="{D650015E-F1A6-43AA-ABE1-8DFE4268EEEE}" dt="2019-04-09T14:38:08.661" v="2"/>
        <pc:sldMkLst>
          <pc:docMk/>
          <pc:sldMk cId="3126577480" sldId="427"/>
        </pc:sldMkLst>
      </pc:sldChg>
    </pc:docChg>
  </pc:docChgLst>
  <pc:docChgLst>
    <pc:chgData name="Davina Szilvasy" userId="59fb472d-eed4-4f11-9686-c2c8db02a2cd" providerId="ADAL" clId="{898912CD-B2AD-4E57-8DD9-49DFEA3C54B2}"/>
    <pc:docChg chg="undo custSel addSld delSld modSld">
      <pc:chgData name="Davina Szilvasy" userId="59fb472d-eed4-4f11-9686-c2c8db02a2cd" providerId="ADAL" clId="{898912CD-B2AD-4E57-8DD9-49DFEA3C54B2}" dt="2019-04-19T12:55:22.165" v="689" actId="20577"/>
      <pc:docMkLst>
        <pc:docMk/>
      </pc:docMkLst>
      <pc:sldChg chg="modSp">
        <pc:chgData name="Davina Szilvasy" userId="59fb472d-eed4-4f11-9686-c2c8db02a2cd" providerId="ADAL" clId="{898912CD-B2AD-4E57-8DD9-49DFEA3C54B2}" dt="2019-04-19T11:09:33.539" v="0" actId="20577"/>
        <pc:sldMkLst>
          <pc:docMk/>
          <pc:sldMk cId="2637481266" sldId="256"/>
        </pc:sldMkLst>
        <pc:spChg chg="mod">
          <ac:chgData name="Davina Szilvasy" userId="59fb472d-eed4-4f11-9686-c2c8db02a2cd" providerId="ADAL" clId="{898912CD-B2AD-4E57-8DD9-49DFEA3C54B2}" dt="2019-04-19T11:09:33.539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898912CD-B2AD-4E57-8DD9-49DFEA3C54B2}" dt="2019-04-19T12:42:31.049" v="562" actId="207"/>
        <pc:sldMkLst>
          <pc:docMk/>
          <pc:sldMk cId="3855900595" sldId="301"/>
        </pc:sldMkLst>
        <pc:spChg chg="mod">
          <ac:chgData name="Davina Szilvasy" userId="59fb472d-eed4-4f11-9686-c2c8db02a2cd" providerId="ADAL" clId="{898912CD-B2AD-4E57-8DD9-49DFEA3C54B2}" dt="2019-04-19T12:42:31.049" v="562" actId="20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898912CD-B2AD-4E57-8DD9-49DFEA3C54B2}" dt="2019-04-19T12:52:06.799" v="620" actId="20577"/>
        <pc:sldMkLst>
          <pc:docMk/>
          <pc:sldMk cId="1071900124" sldId="355"/>
        </pc:sldMkLst>
        <pc:spChg chg="mod">
          <ac:chgData name="Davina Szilvasy" userId="59fb472d-eed4-4f11-9686-c2c8db02a2cd" providerId="ADAL" clId="{898912CD-B2AD-4E57-8DD9-49DFEA3C54B2}" dt="2019-04-19T12:52:02.703" v="618" actId="20577"/>
          <ac:spMkLst>
            <pc:docMk/>
            <pc:sldMk cId="1071900124" sldId="355"/>
            <ac:spMk id="9" creationId="{0C440BC3-B11A-4862-86EB-74C722BEBCA5}"/>
          </ac:spMkLst>
        </pc:spChg>
        <pc:spChg chg="mod">
          <ac:chgData name="Davina Szilvasy" userId="59fb472d-eed4-4f11-9686-c2c8db02a2cd" providerId="ADAL" clId="{898912CD-B2AD-4E57-8DD9-49DFEA3C54B2}" dt="2019-04-19T12:51:57.523" v="614" actId="20577"/>
          <ac:spMkLst>
            <pc:docMk/>
            <pc:sldMk cId="1071900124" sldId="355"/>
            <ac:spMk id="10" creationId="{DA3F0027-59A7-419F-9D80-19A235873F84}"/>
          </ac:spMkLst>
        </pc:spChg>
        <pc:spChg chg="mod">
          <ac:chgData name="Davina Szilvasy" userId="59fb472d-eed4-4f11-9686-c2c8db02a2cd" providerId="ADAL" clId="{898912CD-B2AD-4E57-8DD9-49DFEA3C54B2}" dt="2019-04-19T12:52:06.799" v="620" actId="20577"/>
          <ac:spMkLst>
            <pc:docMk/>
            <pc:sldMk cId="1071900124" sldId="355"/>
            <ac:spMk id="11" creationId="{2E448839-A8DE-43FC-89EE-090B20493BEE}"/>
          </ac:spMkLst>
        </pc:spChg>
      </pc:sldChg>
      <pc:sldChg chg="addSp delSp modSp del">
        <pc:chgData name="Davina Szilvasy" userId="59fb472d-eed4-4f11-9686-c2c8db02a2cd" providerId="ADAL" clId="{898912CD-B2AD-4E57-8DD9-49DFEA3C54B2}" dt="2019-04-19T12:42:24.336" v="561" actId="2696"/>
        <pc:sldMkLst>
          <pc:docMk/>
          <pc:sldMk cId="2486185053" sldId="362"/>
        </pc:sldMkLst>
        <pc:spChg chg="add del mod">
          <ac:chgData name="Davina Szilvasy" userId="59fb472d-eed4-4f11-9686-c2c8db02a2cd" providerId="ADAL" clId="{898912CD-B2AD-4E57-8DD9-49DFEA3C54B2}" dt="2019-04-19T12:21:52.171" v="213" actId="478"/>
          <ac:spMkLst>
            <pc:docMk/>
            <pc:sldMk cId="2486185053" sldId="362"/>
            <ac:spMk id="2" creationId="{EA170770-B29D-490D-BB66-2BFFE00B2C85}"/>
          </ac:spMkLst>
        </pc:spChg>
        <pc:spChg chg="add mod">
          <ac:chgData name="Davina Szilvasy" userId="59fb472d-eed4-4f11-9686-c2c8db02a2cd" providerId="ADAL" clId="{898912CD-B2AD-4E57-8DD9-49DFEA3C54B2}" dt="2019-04-19T12:27:56.666" v="386" actId="14100"/>
          <ac:spMkLst>
            <pc:docMk/>
            <pc:sldMk cId="2486185053" sldId="362"/>
            <ac:spMk id="9" creationId="{113A9ADB-3563-467A-8487-CEA40EFB0819}"/>
          </ac:spMkLst>
        </pc:spChg>
        <pc:spChg chg="add del mod">
          <ac:chgData name="Davina Szilvasy" userId="59fb472d-eed4-4f11-9686-c2c8db02a2cd" providerId="ADAL" clId="{898912CD-B2AD-4E57-8DD9-49DFEA3C54B2}" dt="2019-04-19T12:21:52.171" v="213" actId="478"/>
          <ac:spMkLst>
            <pc:docMk/>
            <pc:sldMk cId="2486185053" sldId="362"/>
            <ac:spMk id="16" creationId="{5CD6ECBC-86AD-4CE7-838A-6393EE6F8B17}"/>
          </ac:spMkLst>
        </pc:spChg>
        <pc:spChg chg="add del mod">
          <ac:chgData name="Davina Szilvasy" userId="59fb472d-eed4-4f11-9686-c2c8db02a2cd" providerId="ADAL" clId="{898912CD-B2AD-4E57-8DD9-49DFEA3C54B2}" dt="2019-04-19T12:21:52.171" v="213" actId="478"/>
          <ac:spMkLst>
            <pc:docMk/>
            <pc:sldMk cId="2486185053" sldId="362"/>
            <ac:spMk id="17" creationId="{C6CFE3C4-9015-4B06-8658-A98385D87103}"/>
          </ac:spMkLst>
        </pc:spChg>
        <pc:spChg chg="mod">
          <ac:chgData name="Davina Szilvasy" userId="59fb472d-eed4-4f11-9686-c2c8db02a2cd" providerId="ADAL" clId="{898912CD-B2AD-4E57-8DD9-49DFEA3C54B2}" dt="2019-04-19T12:23:03.704" v="305" actId="20577"/>
          <ac:spMkLst>
            <pc:docMk/>
            <pc:sldMk cId="2486185053" sldId="362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898912CD-B2AD-4E57-8DD9-49DFEA3C54B2}" dt="2019-04-19T12:28:02.716" v="390" actId="14100"/>
          <ac:spMkLst>
            <pc:docMk/>
            <pc:sldMk cId="2486185053" sldId="362"/>
            <ac:spMk id="22" creationId="{A1B1B736-D1F8-4579-A999-E04EBC6F84A9}"/>
          </ac:spMkLst>
        </pc:spChg>
        <pc:spChg chg="add mod">
          <ac:chgData name="Davina Szilvasy" userId="59fb472d-eed4-4f11-9686-c2c8db02a2cd" providerId="ADAL" clId="{898912CD-B2AD-4E57-8DD9-49DFEA3C54B2}" dt="2019-04-19T12:27:40.180" v="362" actId="1035"/>
          <ac:spMkLst>
            <pc:docMk/>
            <pc:sldMk cId="2486185053" sldId="362"/>
            <ac:spMk id="23" creationId="{F02C3FBA-0EAC-4A60-8F2A-6845AEC010AD}"/>
          </ac:spMkLst>
        </pc:spChg>
        <pc:spChg chg="del">
          <ac:chgData name="Davina Szilvasy" userId="59fb472d-eed4-4f11-9686-c2c8db02a2cd" providerId="ADAL" clId="{898912CD-B2AD-4E57-8DD9-49DFEA3C54B2}" dt="2019-04-19T11:18:28.503" v="4" actId="478"/>
          <ac:spMkLst>
            <pc:docMk/>
            <pc:sldMk cId="2486185053" sldId="362"/>
            <ac:spMk id="24" creationId="{4C80BB22-A6C3-4A3D-95F2-9FDFF81CD0EC}"/>
          </ac:spMkLst>
        </pc:spChg>
        <pc:spChg chg="add mod">
          <ac:chgData name="Davina Szilvasy" userId="59fb472d-eed4-4f11-9686-c2c8db02a2cd" providerId="ADAL" clId="{898912CD-B2AD-4E57-8DD9-49DFEA3C54B2}" dt="2019-04-19T12:27:45.537" v="381" actId="1035"/>
          <ac:spMkLst>
            <pc:docMk/>
            <pc:sldMk cId="2486185053" sldId="362"/>
            <ac:spMk id="25" creationId="{15DE7C1C-2639-4C50-B37E-37EDB63C1661}"/>
          </ac:spMkLst>
        </pc:spChg>
        <pc:spChg chg="del">
          <ac:chgData name="Davina Szilvasy" userId="59fb472d-eed4-4f11-9686-c2c8db02a2cd" providerId="ADAL" clId="{898912CD-B2AD-4E57-8DD9-49DFEA3C54B2}" dt="2019-04-19T11:18:28.503" v="4" actId="478"/>
          <ac:spMkLst>
            <pc:docMk/>
            <pc:sldMk cId="2486185053" sldId="362"/>
            <ac:spMk id="27" creationId="{8865817F-9C23-4914-B44D-9E58B3808CCF}"/>
          </ac:spMkLst>
        </pc:spChg>
        <pc:spChg chg="add mod">
          <ac:chgData name="Davina Szilvasy" userId="59fb472d-eed4-4f11-9686-c2c8db02a2cd" providerId="ADAL" clId="{898912CD-B2AD-4E57-8DD9-49DFEA3C54B2}" dt="2019-04-19T12:25:29.178" v="342" actId="12789"/>
          <ac:spMkLst>
            <pc:docMk/>
            <pc:sldMk cId="2486185053" sldId="362"/>
            <ac:spMk id="28" creationId="{1A82F9E5-C6E0-4D92-838A-F4FBBEBCAF6C}"/>
          </ac:spMkLst>
        </pc:spChg>
        <pc:spChg chg="add mod">
          <ac:chgData name="Davina Szilvasy" userId="59fb472d-eed4-4f11-9686-c2c8db02a2cd" providerId="ADAL" clId="{898912CD-B2AD-4E57-8DD9-49DFEA3C54B2}" dt="2019-04-19T12:25:33.661" v="343" actId="12789"/>
          <ac:spMkLst>
            <pc:docMk/>
            <pc:sldMk cId="2486185053" sldId="362"/>
            <ac:spMk id="29" creationId="{4EFB5091-9857-453A-9CA4-667E4A7599E7}"/>
          </ac:spMkLst>
        </pc:spChg>
        <pc:spChg chg="add mod">
          <ac:chgData name="Davina Szilvasy" userId="59fb472d-eed4-4f11-9686-c2c8db02a2cd" providerId="ADAL" clId="{898912CD-B2AD-4E57-8DD9-49DFEA3C54B2}" dt="2019-04-19T12:25:38.304" v="344" actId="12789"/>
          <ac:spMkLst>
            <pc:docMk/>
            <pc:sldMk cId="2486185053" sldId="362"/>
            <ac:spMk id="30" creationId="{E928AD73-9000-4564-B731-1011FB5352D2}"/>
          </ac:spMkLst>
        </pc:spChg>
        <pc:spChg chg="add mod">
          <ac:chgData name="Davina Szilvasy" userId="59fb472d-eed4-4f11-9686-c2c8db02a2cd" providerId="ADAL" clId="{898912CD-B2AD-4E57-8DD9-49DFEA3C54B2}" dt="2019-04-19T12:25:42.645" v="345" actId="12789"/>
          <ac:spMkLst>
            <pc:docMk/>
            <pc:sldMk cId="2486185053" sldId="362"/>
            <ac:spMk id="33" creationId="{94D30F82-8D56-4437-BECA-DF1BAFA92269}"/>
          </ac:spMkLst>
        </pc:spChg>
        <pc:spChg chg="add mod">
          <ac:chgData name="Davina Szilvasy" userId="59fb472d-eed4-4f11-9686-c2c8db02a2cd" providerId="ADAL" clId="{898912CD-B2AD-4E57-8DD9-49DFEA3C54B2}" dt="2019-04-19T12:27:59.706" v="388" actId="14100"/>
          <ac:spMkLst>
            <pc:docMk/>
            <pc:sldMk cId="2486185053" sldId="362"/>
            <ac:spMk id="34" creationId="{F1B25556-5ED3-4467-991A-6DD1D2D1866B}"/>
          </ac:spMkLst>
        </pc:spChg>
        <pc:spChg chg="add mod">
          <ac:chgData name="Davina Szilvasy" userId="59fb472d-eed4-4f11-9686-c2c8db02a2cd" providerId="ADAL" clId="{898912CD-B2AD-4E57-8DD9-49DFEA3C54B2}" dt="2019-04-19T12:28:05.315" v="392" actId="14100"/>
          <ac:spMkLst>
            <pc:docMk/>
            <pc:sldMk cId="2486185053" sldId="362"/>
            <ac:spMk id="35" creationId="{E265AAE3-A0D7-48BF-8D0C-2BFDA5E16031}"/>
          </ac:spMkLst>
        </pc:spChg>
        <pc:spChg chg="add mod">
          <ac:chgData name="Davina Szilvasy" userId="59fb472d-eed4-4f11-9686-c2c8db02a2cd" providerId="ADAL" clId="{898912CD-B2AD-4E57-8DD9-49DFEA3C54B2}" dt="2019-04-19T12:25:38.304" v="344" actId="12789"/>
          <ac:spMkLst>
            <pc:docMk/>
            <pc:sldMk cId="2486185053" sldId="362"/>
            <ac:spMk id="36" creationId="{44614DD1-5D7B-4A1B-BCA1-84C37DB5BBE4}"/>
          </ac:spMkLst>
        </pc:spChg>
        <pc:spChg chg="add mod">
          <ac:chgData name="Davina Szilvasy" userId="59fb472d-eed4-4f11-9686-c2c8db02a2cd" providerId="ADAL" clId="{898912CD-B2AD-4E57-8DD9-49DFEA3C54B2}" dt="2019-04-19T12:25:42.645" v="345" actId="12789"/>
          <ac:spMkLst>
            <pc:docMk/>
            <pc:sldMk cId="2486185053" sldId="362"/>
            <ac:spMk id="37" creationId="{1E24764C-2FB2-4B70-B045-FE5A2A60D4F4}"/>
          </ac:spMkLst>
        </pc:spChg>
        <pc:spChg chg="add del mod">
          <ac:chgData name="Davina Szilvasy" userId="59fb472d-eed4-4f11-9686-c2c8db02a2cd" providerId="ADAL" clId="{898912CD-B2AD-4E57-8DD9-49DFEA3C54B2}" dt="2019-04-19T12:27:53.848" v="384" actId="478"/>
          <ac:spMkLst>
            <pc:docMk/>
            <pc:sldMk cId="2486185053" sldId="362"/>
            <ac:spMk id="38" creationId="{E9EC3E62-6086-41A2-AAAC-07DB44DB546D}"/>
          </ac:spMkLst>
        </pc:spChg>
        <pc:grpChg chg="del">
          <ac:chgData name="Davina Szilvasy" userId="59fb472d-eed4-4f11-9686-c2c8db02a2cd" providerId="ADAL" clId="{898912CD-B2AD-4E57-8DD9-49DFEA3C54B2}" dt="2019-04-19T11:18:28.503" v="4" actId="478"/>
          <ac:grpSpMkLst>
            <pc:docMk/>
            <pc:sldMk cId="2486185053" sldId="362"/>
            <ac:grpSpMk id="5" creationId="{7F2859A5-BE9E-49C5-92E0-5A9AD187FD90}"/>
          </ac:grpSpMkLst>
        </pc:grpChg>
        <pc:grpChg chg="del">
          <ac:chgData name="Davina Szilvasy" userId="59fb472d-eed4-4f11-9686-c2c8db02a2cd" providerId="ADAL" clId="{898912CD-B2AD-4E57-8DD9-49DFEA3C54B2}" dt="2019-04-19T11:18:28.503" v="4" actId="478"/>
          <ac:grpSpMkLst>
            <pc:docMk/>
            <pc:sldMk cId="2486185053" sldId="362"/>
            <ac:grpSpMk id="32" creationId="{DE5FF842-CB58-48E8-B2F9-004416703F27}"/>
          </ac:grpSpMkLst>
        </pc:grpChg>
        <pc:picChg chg="add del mod modCrop">
          <ac:chgData name="Davina Szilvasy" userId="59fb472d-eed4-4f11-9686-c2c8db02a2cd" providerId="ADAL" clId="{898912CD-B2AD-4E57-8DD9-49DFEA3C54B2}" dt="2019-04-19T12:21:49.093" v="212" actId="478"/>
          <ac:picMkLst>
            <pc:docMk/>
            <pc:sldMk cId="2486185053" sldId="362"/>
            <ac:picMk id="7" creationId="{009C5CFF-ADF1-4149-952D-D09E3B4AF565}"/>
          </ac:picMkLst>
        </pc:picChg>
      </pc:sldChg>
      <pc:sldChg chg="addSp delSp modSp">
        <pc:chgData name="Davina Szilvasy" userId="59fb472d-eed4-4f11-9686-c2c8db02a2cd" providerId="ADAL" clId="{898912CD-B2AD-4E57-8DD9-49DFEA3C54B2}" dt="2019-04-19T12:42:13.502" v="560" actId="207"/>
        <pc:sldMkLst>
          <pc:docMk/>
          <pc:sldMk cId="3100166256" sldId="363"/>
        </pc:sldMkLst>
        <pc:spChg chg="add mod ord">
          <ac:chgData name="Davina Szilvasy" userId="59fb472d-eed4-4f11-9686-c2c8db02a2cd" providerId="ADAL" clId="{898912CD-B2AD-4E57-8DD9-49DFEA3C54B2}" dt="2019-04-19T12:41:56.788" v="559" actId="14100"/>
          <ac:spMkLst>
            <pc:docMk/>
            <pc:sldMk cId="3100166256" sldId="363"/>
            <ac:spMk id="2" creationId="{9BFF66CE-D85F-4D30-BEAF-DFFBFA24AFED}"/>
          </ac:spMkLst>
        </pc:spChg>
        <pc:spChg chg="del">
          <ac:chgData name="Davina Szilvasy" userId="59fb472d-eed4-4f11-9686-c2c8db02a2cd" providerId="ADAL" clId="{898912CD-B2AD-4E57-8DD9-49DFEA3C54B2}" dt="2019-04-19T12:30:40.794" v="404" actId="478"/>
          <ac:spMkLst>
            <pc:docMk/>
            <pc:sldMk cId="3100166256" sldId="363"/>
            <ac:spMk id="6" creationId="{517B5669-FEFB-4C0A-9748-0C845291B59E}"/>
          </ac:spMkLst>
        </pc:spChg>
        <pc:spChg chg="add mod ord">
          <ac:chgData name="Davina Szilvasy" userId="59fb472d-eed4-4f11-9686-c2c8db02a2cd" providerId="ADAL" clId="{898912CD-B2AD-4E57-8DD9-49DFEA3C54B2}" dt="2019-04-19T12:39:20.395" v="529" actId="208"/>
          <ac:spMkLst>
            <pc:docMk/>
            <pc:sldMk cId="3100166256" sldId="363"/>
            <ac:spMk id="7" creationId="{3FFF73E5-F1DF-48D1-B841-94A64211C597}"/>
          </ac:spMkLst>
        </pc:spChg>
        <pc:spChg chg="mod">
          <ac:chgData name="Davina Szilvasy" userId="59fb472d-eed4-4f11-9686-c2c8db02a2cd" providerId="ADAL" clId="{898912CD-B2AD-4E57-8DD9-49DFEA3C54B2}" dt="2019-04-19T12:42:13.502" v="560" actId="207"/>
          <ac:spMkLst>
            <pc:docMk/>
            <pc:sldMk cId="3100166256" sldId="363"/>
            <ac:spMk id="19" creationId="{5252A847-DE45-4FA3-A1F8-EEBEB845FF8E}"/>
          </ac:spMkLst>
        </pc:spChg>
        <pc:spChg chg="del">
          <ac:chgData name="Davina Szilvasy" userId="59fb472d-eed4-4f11-9686-c2c8db02a2cd" providerId="ADAL" clId="{898912CD-B2AD-4E57-8DD9-49DFEA3C54B2}" dt="2019-04-19T12:30:40.794" v="404" actId="478"/>
          <ac:spMkLst>
            <pc:docMk/>
            <pc:sldMk cId="3100166256" sldId="363"/>
            <ac:spMk id="20" creationId="{C6D97305-1AF7-49D9-A325-6EF564F8F586}"/>
          </ac:spMkLst>
        </pc:spChg>
        <pc:spChg chg="del">
          <ac:chgData name="Davina Szilvasy" userId="59fb472d-eed4-4f11-9686-c2c8db02a2cd" providerId="ADAL" clId="{898912CD-B2AD-4E57-8DD9-49DFEA3C54B2}" dt="2019-04-19T12:30:40.794" v="404" actId="478"/>
          <ac:spMkLst>
            <pc:docMk/>
            <pc:sldMk cId="3100166256" sldId="363"/>
            <ac:spMk id="21" creationId="{129985BD-237E-4579-8599-B7232C99151E}"/>
          </ac:spMkLst>
        </pc:spChg>
        <pc:spChg chg="del">
          <ac:chgData name="Davina Szilvasy" userId="59fb472d-eed4-4f11-9686-c2c8db02a2cd" providerId="ADAL" clId="{898912CD-B2AD-4E57-8DD9-49DFEA3C54B2}" dt="2019-04-19T12:30:48.129" v="405" actId="478"/>
          <ac:spMkLst>
            <pc:docMk/>
            <pc:sldMk cId="3100166256" sldId="363"/>
            <ac:spMk id="22" creationId="{87A2F634-5831-480F-AEB4-146C6872A993}"/>
          </ac:spMkLst>
        </pc:spChg>
        <pc:spChg chg="del">
          <ac:chgData name="Davina Szilvasy" userId="59fb472d-eed4-4f11-9686-c2c8db02a2cd" providerId="ADAL" clId="{898912CD-B2AD-4E57-8DD9-49DFEA3C54B2}" dt="2019-04-19T12:30:54.828" v="406" actId="478"/>
          <ac:spMkLst>
            <pc:docMk/>
            <pc:sldMk cId="3100166256" sldId="363"/>
            <ac:spMk id="23" creationId="{2E66A98E-D138-43F6-99B9-D22A8F9104D5}"/>
          </ac:spMkLst>
        </pc:spChg>
        <pc:spChg chg="del">
          <ac:chgData name="Davina Szilvasy" userId="59fb472d-eed4-4f11-9686-c2c8db02a2cd" providerId="ADAL" clId="{898912CD-B2AD-4E57-8DD9-49DFEA3C54B2}" dt="2019-04-19T12:30:54.828" v="406" actId="478"/>
          <ac:spMkLst>
            <pc:docMk/>
            <pc:sldMk cId="3100166256" sldId="363"/>
            <ac:spMk id="25" creationId="{6122E2FD-915F-4A74-A807-8221A82F1AF6}"/>
          </ac:spMkLst>
        </pc:spChg>
        <pc:spChg chg="del">
          <ac:chgData name="Davina Szilvasy" userId="59fb472d-eed4-4f11-9686-c2c8db02a2cd" providerId="ADAL" clId="{898912CD-B2AD-4E57-8DD9-49DFEA3C54B2}" dt="2019-04-19T12:30:54.828" v="406" actId="478"/>
          <ac:spMkLst>
            <pc:docMk/>
            <pc:sldMk cId="3100166256" sldId="363"/>
            <ac:spMk id="28" creationId="{F0DA09FD-4097-4C0D-AF3F-03F556296319}"/>
          </ac:spMkLst>
        </pc:spChg>
        <pc:spChg chg="del">
          <ac:chgData name="Davina Szilvasy" userId="59fb472d-eed4-4f11-9686-c2c8db02a2cd" providerId="ADAL" clId="{898912CD-B2AD-4E57-8DD9-49DFEA3C54B2}" dt="2019-04-19T12:30:54.828" v="406" actId="478"/>
          <ac:spMkLst>
            <pc:docMk/>
            <pc:sldMk cId="3100166256" sldId="363"/>
            <ac:spMk id="29" creationId="{21DAB8FA-C7AA-4E9E-BCB8-D46004151910}"/>
          </ac:spMkLst>
        </pc:spChg>
        <pc:spChg chg="del">
          <ac:chgData name="Davina Szilvasy" userId="59fb472d-eed4-4f11-9686-c2c8db02a2cd" providerId="ADAL" clId="{898912CD-B2AD-4E57-8DD9-49DFEA3C54B2}" dt="2019-04-19T12:30:48.129" v="405" actId="478"/>
          <ac:spMkLst>
            <pc:docMk/>
            <pc:sldMk cId="3100166256" sldId="363"/>
            <ac:spMk id="30" creationId="{72189001-DCE9-4470-BB15-1A7AE823CCD1}"/>
          </ac:spMkLst>
        </pc:spChg>
        <pc:spChg chg="del">
          <ac:chgData name="Davina Szilvasy" userId="59fb472d-eed4-4f11-9686-c2c8db02a2cd" providerId="ADAL" clId="{898912CD-B2AD-4E57-8DD9-49DFEA3C54B2}" dt="2019-04-19T12:30:40.794" v="404" actId="478"/>
          <ac:spMkLst>
            <pc:docMk/>
            <pc:sldMk cId="3100166256" sldId="363"/>
            <ac:spMk id="34" creationId="{B12DD5D1-6D78-4B56-AA25-2A5C16DCA76D}"/>
          </ac:spMkLst>
        </pc:spChg>
        <pc:spChg chg="del">
          <ac:chgData name="Davina Szilvasy" userId="59fb472d-eed4-4f11-9686-c2c8db02a2cd" providerId="ADAL" clId="{898912CD-B2AD-4E57-8DD9-49DFEA3C54B2}" dt="2019-04-19T12:30:48.129" v="405" actId="478"/>
          <ac:spMkLst>
            <pc:docMk/>
            <pc:sldMk cId="3100166256" sldId="363"/>
            <ac:spMk id="35" creationId="{90DD1851-9072-4193-888E-597B5334E354}"/>
          </ac:spMkLst>
        </pc:spChg>
        <pc:spChg chg="add mod ord">
          <ac:chgData name="Davina Szilvasy" userId="59fb472d-eed4-4f11-9686-c2c8db02a2cd" providerId="ADAL" clId="{898912CD-B2AD-4E57-8DD9-49DFEA3C54B2}" dt="2019-04-19T12:32:45.947" v="435" actId="170"/>
          <ac:spMkLst>
            <pc:docMk/>
            <pc:sldMk cId="3100166256" sldId="363"/>
            <ac:spMk id="38" creationId="{56988BAB-9E19-4098-AC88-D6A344E9DA9F}"/>
          </ac:spMkLst>
        </pc:spChg>
        <pc:spChg chg="add mod ord">
          <ac:chgData name="Davina Szilvasy" userId="59fb472d-eed4-4f11-9686-c2c8db02a2cd" providerId="ADAL" clId="{898912CD-B2AD-4E57-8DD9-49DFEA3C54B2}" dt="2019-04-19T12:41:50.023" v="558" actId="14100"/>
          <ac:spMkLst>
            <pc:docMk/>
            <pc:sldMk cId="3100166256" sldId="363"/>
            <ac:spMk id="39" creationId="{7EF11095-74FA-4514-BDCD-FB9EE85570D7}"/>
          </ac:spMkLst>
        </pc:spChg>
        <pc:spChg chg="add del mod ord">
          <ac:chgData name="Davina Szilvasy" userId="59fb472d-eed4-4f11-9686-c2c8db02a2cd" providerId="ADAL" clId="{898912CD-B2AD-4E57-8DD9-49DFEA3C54B2}" dt="2019-04-19T12:39:44.479" v="530" actId="478"/>
          <ac:spMkLst>
            <pc:docMk/>
            <pc:sldMk cId="3100166256" sldId="363"/>
            <ac:spMk id="40" creationId="{897CC85D-9F17-4410-9A5E-C124BA1B31D9}"/>
          </ac:spMkLst>
        </pc:spChg>
        <pc:spChg chg="add del mod ord">
          <ac:chgData name="Davina Szilvasy" userId="59fb472d-eed4-4f11-9686-c2c8db02a2cd" providerId="ADAL" clId="{898912CD-B2AD-4E57-8DD9-49DFEA3C54B2}" dt="2019-04-19T12:39:44.479" v="530" actId="478"/>
          <ac:spMkLst>
            <pc:docMk/>
            <pc:sldMk cId="3100166256" sldId="363"/>
            <ac:spMk id="41" creationId="{A248942B-6788-44B2-AC60-A848AFC01AF8}"/>
          </ac:spMkLst>
        </pc:spChg>
        <pc:spChg chg="add mod ord">
          <ac:chgData name="Davina Szilvasy" userId="59fb472d-eed4-4f11-9686-c2c8db02a2cd" providerId="ADAL" clId="{898912CD-B2AD-4E57-8DD9-49DFEA3C54B2}" dt="2019-04-19T12:41:36.798" v="557" actId="1076"/>
          <ac:spMkLst>
            <pc:docMk/>
            <pc:sldMk cId="3100166256" sldId="363"/>
            <ac:spMk id="42" creationId="{965D5C48-BF00-4B83-9CF5-B881FCE98233}"/>
          </ac:spMkLst>
        </pc:spChg>
        <pc:spChg chg="add mod ord">
          <ac:chgData name="Davina Szilvasy" userId="59fb472d-eed4-4f11-9686-c2c8db02a2cd" providerId="ADAL" clId="{898912CD-B2AD-4E57-8DD9-49DFEA3C54B2}" dt="2019-04-19T12:35:42.767" v="489" actId="170"/>
          <ac:spMkLst>
            <pc:docMk/>
            <pc:sldMk cId="3100166256" sldId="363"/>
            <ac:spMk id="43" creationId="{B0FE068C-BEB6-4A1B-8FBB-98B8F4C467D6}"/>
          </ac:spMkLst>
        </pc:spChg>
        <pc:spChg chg="add mod ord">
          <ac:chgData name="Davina Szilvasy" userId="59fb472d-eed4-4f11-9686-c2c8db02a2cd" providerId="ADAL" clId="{898912CD-B2AD-4E57-8DD9-49DFEA3C54B2}" dt="2019-04-19T12:36:07.888" v="496" actId="170"/>
          <ac:spMkLst>
            <pc:docMk/>
            <pc:sldMk cId="3100166256" sldId="363"/>
            <ac:spMk id="44" creationId="{5A160454-9316-40C7-9F74-B8A872D4A00E}"/>
          </ac:spMkLst>
        </pc:spChg>
        <pc:spChg chg="add mod ord">
          <ac:chgData name="Davina Szilvasy" userId="59fb472d-eed4-4f11-9686-c2c8db02a2cd" providerId="ADAL" clId="{898912CD-B2AD-4E57-8DD9-49DFEA3C54B2}" dt="2019-04-19T12:39:20.395" v="529" actId="208"/>
          <ac:spMkLst>
            <pc:docMk/>
            <pc:sldMk cId="3100166256" sldId="363"/>
            <ac:spMk id="45" creationId="{86D7F53E-3416-41C0-90EB-D7185B95C166}"/>
          </ac:spMkLst>
        </pc:spChg>
        <pc:spChg chg="add mod ord">
          <ac:chgData name="Davina Szilvasy" userId="59fb472d-eed4-4f11-9686-c2c8db02a2cd" providerId="ADAL" clId="{898912CD-B2AD-4E57-8DD9-49DFEA3C54B2}" dt="2019-04-19T12:39:20.395" v="529" actId="208"/>
          <ac:spMkLst>
            <pc:docMk/>
            <pc:sldMk cId="3100166256" sldId="363"/>
            <ac:spMk id="46" creationId="{9BE15EDC-8889-4219-A96C-CC469F040D90}"/>
          </ac:spMkLst>
        </pc:spChg>
        <pc:spChg chg="add mod ord">
          <ac:chgData name="Davina Szilvasy" userId="59fb472d-eed4-4f11-9686-c2c8db02a2cd" providerId="ADAL" clId="{898912CD-B2AD-4E57-8DD9-49DFEA3C54B2}" dt="2019-04-19T12:41:12.200" v="553" actId="14100"/>
          <ac:spMkLst>
            <pc:docMk/>
            <pc:sldMk cId="3100166256" sldId="363"/>
            <ac:spMk id="47" creationId="{78E34504-E677-436B-990F-18DB80191246}"/>
          </ac:spMkLst>
        </pc:spChg>
        <pc:spChg chg="add mod ord">
          <ac:chgData name="Davina Szilvasy" userId="59fb472d-eed4-4f11-9686-c2c8db02a2cd" providerId="ADAL" clId="{898912CD-B2AD-4E57-8DD9-49DFEA3C54B2}" dt="2019-04-19T12:40:50.597" v="551" actId="554"/>
          <ac:spMkLst>
            <pc:docMk/>
            <pc:sldMk cId="3100166256" sldId="363"/>
            <ac:spMk id="48" creationId="{3D7DCB19-7C03-41EC-AA41-E2A0572910EB}"/>
          </ac:spMkLst>
        </pc:spChg>
      </pc:sldChg>
      <pc:sldChg chg="modSp">
        <pc:chgData name="Davina Szilvasy" userId="59fb472d-eed4-4f11-9686-c2c8db02a2cd" providerId="ADAL" clId="{898912CD-B2AD-4E57-8DD9-49DFEA3C54B2}" dt="2019-04-19T12:47:08.447" v="571" actId="20577"/>
        <pc:sldMkLst>
          <pc:docMk/>
          <pc:sldMk cId="3162334172" sldId="367"/>
        </pc:sldMkLst>
        <pc:spChg chg="mod">
          <ac:chgData name="Davina Szilvasy" userId="59fb472d-eed4-4f11-9686-c2c8db02a2cd" providerId="ADAL" clId="{898912CD-B2AD-4E57-8DD9-49DFEA3C54B2}" dt="2019-04-19T12:46:54.925" v="565" actId="20577"/>
          <ac:spMkLst>
            <pc:docMk/>
            <pc:sldMk cId="3162334172" sldId="367"/>
            <ac:spMk id="49" creationId="{E6A09288-884B-4D76-A2A4-8CE9EECF5AC4}"/>
          </ac:spMkLst>
        </pc:spChg>
        <pc:spChg chg="mod">
          <ac:chgData name="Davina Szilvasy" userId="59fb472d-eed4-4f11-9686-c2c8db02a2cd" providerId="ADAL" clId="{898912CD-B2AD-4E57-8DD9-49DFEA3C54B2}" dt="2019-04-19T12:47:00.327" v="569" actId="20577"/>
          <ac:spMkLst>
            <pc:docMk/>
            <pc:sldMk cId="3162334172" sldId="367"/>
            <ac:spMk id="54" creationId="{702C5B73-5392-4CB8-A675-A619ECCDDA2C}"/>
          </ac:spMkLst>
        </pc:spChg>
        <pc:spChg chg="mod">
          <ac:chgData name="Davina Szilvasy" userId="59fb472d-eed4-4f11-9686-c2c8db02a2cd" providerId="ADAL" clId="{898912CD-B2AD-4E57-8DD9-49DFEA3C54B2}" dt="2019-04-19T12:47:08.447" v="571" actId="20577"/>
          <ac:spMkLst>
            <pc:docMk/>
            <pc:sldMk cId="3162334172" sldId="367"/>
            <ac:spMk id="60" creationId="{3507CFDE-32CA-46B6-A991-9D880AEFBC9F}"/>
          </ac:spMkLst>
        </pc:spChg>
      </pc:sldChg>
      <pc:sldChg chg="addSp delSp modSp">
        <pc:chgData name="Davina Szilvasy" userId="59fb472d-eed4-4f11-9686-c2c8db02a2cd" providerId="ADAL" clId="{898912CD-B2AD-4E57-8DD9-49DFEA3C54B2}" dt="2019-04-19T12:52:26.132" v="625" actId="20577"/>
        <pc:sldMkLst>
          <pc:docMk/>
          <pc:sldMk cId="2519292006" sldId="379"/>
        </pc:sldMkLst>
        <pc:spChg chg="mod">
          <ac:chgData name="Davina Szilvasy" userId="59fb472d-eed4-4f11-9686-c2c8db02a2cd" providerId="ADAL" clId="{898912CD-B2AD-4E57-8DD9-49DFEA3C54B2}" dt="2019-04-19T12:52:26.132" v="625" actId="20577"/>
          <ac:spMkLst>
            <pc:docMk/>
            <pc:sldMk cId="2519292006" sldId="379"/>
            <ac:spMk id="22" creationId="{211D8396-7900-4191-833E-C8D813B7ACA9}"/>
          </ac:spMkLst>
        </pc:spChg>
        <pc:spChg chg="mod">
          <ac:chgData name="Davina Szilvasy" userId="59fb472d-eed4-4f11-9686-c2c8db02a2cd" providerId="ADAL" clId="{898912CD-B2AD-4E57-8DD9-49DFEA3C54B2}" dt="2019-04-19T12:52:22.487" v="623" actId="20577"/>
          <ac:spMkLst>
            <pc:docMk/>
            <pc:sldMk cId="2519292006" sldId="379"/>
            <ac:spMk id="23" creationId="{53B497F7-9993-4587-9417-9C18AD44A58F}"/>
          </ac:spMkLst>
        </pc:spChg>
        <pc:grpChg chg="del">
          <ac:chgData name="Davina Szilvasy" userId="59fb472d-eed4-4f11-9686-c2c8db02a2cd" providerId="ADAL" clId="{898912CD-B2AD-4E57-8DD9-49DFEA3C54B2}" dt="2019-04-19T12:52:17.186" v="621" actId="478"/>
          <ac:grpSpMkLst>
            <pc:docMk/>
            <pc:sldMk cId="2519292006" sldId="379"/>
            <ac:grpSpMk id="7" creationId="{4ED31903-9E26-4043-94E1-3496D5FEF044}"/>
          </ac:grpSpMkLst>
        </pc:grpChg>
        <pc:grpChg chg="add">
          <ac:chgData name="Davina Szilvasy" userId="59fb472d-eed4-4f11-9686-c2c8db02a2cd" providerId="ADAL" clId="{898912CD-B2AD-4E57-8DD9-49DFEA3C54B2}" dt="2019-04-19T12:52:18.296" v="622"/>
          <ac:grpSpMkLst>
            <pc:docMk/>
            <pc:sldMk cId="2519292006" sldId="379"/>
            <ac:grpSpMk id="27" creationId="{B39E284E-9ED3-424F-A57C-FB968E99A8AC}"/>
          </ac:grpSpMkLst>
        </pc:grpChg>
      </pc:sldChg>
      <pc:sldChg chg="modSp">
        <pc:chgData name="Davina Szilvasy" userId="59fb472d-eed4-4f11-9686-c2c8db02a2cd" providerId="ADAL" clId="{898912CD-B2AD-4E57-8DD9-49DFEA3C54B2}" dt="2019-04-19T12:51:16.084" v="613" actId="115"/>
        <pc:sldMkLst>
          <pc:docMk/>
          <pc:sldMk cId="2787220883" sldId="381"/>
        </pc:sldMkLst>
        <pc:spChg chg="mod">
          <ac:chgData name="Davina Szilvasy" userId="59fb472d-eed4-4f11-9686-c2c8db02a2cd" providerId="ADAL" clId="{898912CD-B2AD-4E57-8DD9-49DFEA3C54B2}" dt="2019-04-19T12:51:16.084" v="613" actId="115"/>
          <ac:spMkLst>
            <pc:docMk/>
            <pc:sldMk cId="2787220883" sldId="381"/>
            <ac:spMk id="11" creationId="{06F36A1F-C0E8-4790-8749-7639A37F6A7C}"/>
          </ac:spMkLst>
        </pc:spChg>
      </pc:sldChg>
      <pc:sldChg chg="modSp">
        <pc:chgData name="Davina Szilvasy" userId="59fb472d-eed4-4f11-9686-c2c8db02a2cd" providerId="ADAL" clId="{898912CD-B2AD-4E57-8DD9-49DFEA3C54B2}" dt="2019-04-19T12:54:32.539" v="626" actId="255"/>
        <pc:sldMkLst>
          <pc:docMk/>
          <pc:sldMk cId="1161222094" sldId="385"/>
        </pc:sldMkLst>
        <pc:spChg chg="mod">
          <ac:chgData name="Davina Szilvasy" userId="59fb472d-eed4-4f11-9686-c2c8db02a2cd" providerId="ADAL" clId="{898912CD-B2AD-4E57-8DD9-49DFEA3C54B2}" dt="2019-04-19T12:54:32.539" v="626" actId="255"/>
          <ac:spMkLst>
            <pc:docMk/>
            <pc:sldMk cId="1161222094" sldId="38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898912CD-B2AD-4E57-8DD9-49DFEA3C54B2}" dt="2019-04-19T12:55:22.165" v="689" actId="20577"/>
        <pc:sldMkLst>
          <pc:docMk/>
          <pc:sldMk cId="3371429054" sldId="386"/>
        </pc:sldMkLst>
        <pc:spChg chg="mod">
          <ac:chgData name="Davina Szilvasy" userId="59fb472d-eed4-4f11-9686-c2c8db02a2cd" providerId="ADAL" clId="{898912CD-B2AD-4E57-8DD9-49DFEA3C54B2}" dt="2019-04-19T12:55:22.165" v="689" actId="20577"/>
          <ac:spMkLst>
            <pc:docMk/>
            <pc:sldMk cId="3371429054" sldId="386"/>
            <ac:spMk id="19" creationId="{5252A847-DE45-4FA3-A1F8-EEBEB845FF8E}"/>
          </ac:spMkLst>
        </pc:spChg>
      </pc:sldChg>
      <pc:sldChg chg="add">
        <pc:chgData name="Davina Szilvasy" userId="59fb472d-eed4-4f11-9686-c2c8db02a2cd" providerId="ADAL" clId="{898912CD-B2AD-4E57-8DD9-49DFEA3C54B2}" dt="2019-04-19T11:18:21.798" v="3"/>
        <pc:sldMkLst>
          <pc:docMk/>
          <pc:sldMk cId="1344511950" sldId="4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Summer Block 2 – Geometry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</a:t>
            </a: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Measuring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with a Protractor 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</a:p>
          <a:p>
            <a:pPr lvl="0" algn="ctr"/>
            <a:endParaRPr lang="en-GB" sz="20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You’ll need a pencil, protractor and paper.  Some different coloured pens or pencils crayons.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25345-B185-4FEE-BEC2-2F024892B53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4F416E-5A56-4E38-85E5-EEC0189C89C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303AD24-B0B5-4E93-BCB6-9EE3C9F7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angles from smallest to largest.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b, d, c, a, f, e</a:t>
            </a: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CAD646-8A50-4E2F-BF40-C22E49142D13}"/>
              </a:ext>
            </a:extLst>
          </p:cNvPr>
          <p:cNvSpPr txBox="1"/>
          <p:nvPr/>
        </p:nvSpPr>
        <p:spPr>
          <a:xfrm>
            <a:off x="1481652" y="2452738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E97FA5-FDB9-4D66-A7EC-2BFD7A2E7822}"/>
              </a:ext>
            </a:extLst>
          </p:cNvPr>
          <p:cNvCxnSpPr>
            <a:cxnSpLocks/>
          </p:cNvCxnSpPr>
          <p:nvPr/>
        </p:nvCxnSpPr>
        <p:spPr>
          <a:xfrm flipH="1">
            <a:off x="586002" y="3099043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53A6D2-A475-4535-8DFA-70E47D9F4731}"/>
              </a:ext>
            </a:extLst>
          </p:cNvPr>
          <p:cNvCxnSpPr>
            <a:cxnSpLocks/>
          </p:cNvCxnSpPr>
          <p:nvPr/>
        </p:nvCxnSpPr>
        <p:spPr>
          <a:xfrm flipV="1">
            <a:off x="2247900" y="2128753"/>
            <a:ext cx="1450048" cy="972587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FF60AE30-753E-48AE-AF44-55FCB9B383CC}"/>
              </a:ext>
            </a:extLst>
          </p:cNvPr>
          <p:cNvSpPr/>
          <p:nvPr/>
        </p:nvSpPr>
        <p:spPr>
          <a:xfrm rot="3860802">
            <a:off x="1965191" y="2866112"/>
            <a:ext cx="476787" cy="476787"/>
          </a:xfrm>
          <a:prstGeom prst="arc">
            <a:avLst>
              <a:gd name="adj1" fmla="val 6909996"/>
              <a:gd name="adj2" fmla="val 16110895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4C48E-737F-4F2A-900B-423F88A9AAEB}"/>
              </a:ext>
            </a:extLst>
          </p:cNvPr>
          <p:cNvSpPr txBox="1"/>
          <p:nvPr/>
        </p:nvSpPr>
        <p:spPr>
          <a:xfrm>
            <a:off x="4188554" y="3182637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2A6A30-E79D-47CC-BEFE-1EFB01F697F9}"/>
              </a:ext>
            </a:extLst>
          </p:cNvPr>
          <p:cNvCxnSpPr>
            <a:cxnSpLocks/>
          </p:cNvCxnSpPr>
          <p:nvPr/>
        </p:nvCxnSpPr>
        <p:spPr>
          <a:xfrm flipH="1">
            <a:off x="3291244" y="3848618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3B7ABC-D939-4DCA-A61F-525449A71EBA}"/>
              </a:ext>
            </a:extLst>
          </p:cNvPr>
          <p:cNvCxnSpPr>
            <a:cxnSpLocks/>
          </p:cNvCxnSpPr>
          <p:nvPr/>
        </p:nvCxnSpPr>
        <p:spPr>
          <a:xfrm flipV="1">
            <a:off x="4960013" y="2176118"/>
            <a:ext cx="229855" cy="1678698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3CE0F940-F520-43B5-8403-B895449E799C}"/>
              </a:ext>
            </a:extLst>
          </p:cNvPr>
          <p:cNvSpPr/>
          <p:nvPr/>
        </p:nvSpPr>
        <p:spPr>
          <a:xfrm rot="3860802">
            <a:off x="4670433" y="3615687"/>
            <a:ext cx="476787" cy="476787"/>
          </a:xfrm>
          <a:prstGeom prst="arc">
            <a:avLst>
              <a:gd name="adj1" fmla="val 6909996"/>
              <a:gd name="adj2" fmla="val 13443906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C97CB-ED7D-418D-A6BA-6C625B181AE8}"/>
              </a:ext>
            </a:extLst>
          </p:cNvPr>
          <p:cNvSpPr txBox="1"/>
          <p:nvPr/>
        </p:nvSpPr>
        <p:spPr>
          <a:xfrm>
            <a:off x="6619432" y="2723660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8A7C0D-47AB-4F5F-A130-A719254D622F}"/>
              </a:ext>
            </a:extLst>
          </p:cNvPr>
          <p:cNvCxnSpPr>
            <a:cxnSpLocks/>
          </p:cNvCxnSpPr>
          <p:nvPr/>
        </p:nvCxnSpPr>
        <p:spPr>
          <a:xfrm flipH="1">
            <a:off x="5728309" y="3394038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6F2304-3A2D-4104-A9C8-30696326464A}"/>
              </a:ext>
            </a:extLst>
          </p:cNvPr>
          <p:cNvCxnSpPr>
            <a:cxnSpLocks/>
          </p:cNvCxnSpPr>
          <p:nvPr/>
        </p:nvCxnSpPr>
        <p:spPr>
          <a:xfrm flipV="1">
            <a:off x="7385685" y="1947978"/>
            <a:ext cx="1168847" cy="1446732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B37A17D8-B194-4103-8327-93C4FE39238B}"/>
              </a:ext>
            </a:extLst>
          </p:cNvPr>
          <p:cNvSpPr/>
          <p:nvPr/>
        </p:nvSpPr>
        <p:spPr>
          <a:xfrm rot="3860802">
            <a:off x="7107498" y="3161107"/>
            <a:ext cx="476787" cy="476787"/>
          </a:xfrm>
          <a:prstGeom prst="arc">
            <a:avLst>
              <a:gd name="adj1" fmla="val 6909996"/>
              <a:gd name="adj2" fmla="val 14988243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66A107-5091-45D9-B060-A75E8A45A71C}"/>
              </a:ext>
            </a:extLst>
          </p:cNvPr>
          <p:cNvSpPr txBox="1"/>
          <p:nvPr/>
        </p:nvSpPr>
        <p:spPr>
          <a:xfrm>
            <a:off x="1287750" y="5171043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3A1060-5E36-4975-817B-B4DEB4B57882}"/>
              </a:ext>
            </a:extLst>
          </p:cNvPr>
          <p:cNvCxnSpPr>
            <a:cxnSpLocks/>
          </p:cNvCxnSpPr>
          <p:nvPr/>
        </p:nvCxnSpPr>
        <p:spPr>
          <a:xfrm flipH="1">
            <a:off x="380304" y="5830424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B82BD6-DE18-4AFC-8156-55CE43C36D86}"/>
              </a:ext>
            </a:extLst>
          </p:cNvPr>
          <p:cNvCxnSpPr>
            <a:cxnSpLocks/>
          </p:cNvCxnSpPr>
          <p:nvPr/>
        </p:nvCxnSpPr>
        <p:spPr>
          <a:xfrm flipV="1">
            <a:off x="2049074" y="4197372"/>
            <a:ext cx="652869" cy="1639252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E9FB1C4-61E7-4754-BFBD-058115CE6A95}"/>
              </a:ext>
            </a:extLst>
          </p:cNvPr>
          <p:cNvSpPr/>
          <p:nvPr/>
        </p:nvSpPr>
        <p:spPr>
          <a:xfrm rot="3860802">
            <a:off x="1759493" y="5597493"/>
            <a:ext cx="476787" cy="476786"/>
          </a:xfrm>
          <a:prstGeom prst="arc">
            <a:avLst>
              <a:gd name="adj1" fmla="val 6909996"/>
              <a:gd name="adj2" fmla="val 14428411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4267DD-46EF-40A6-9D43-5A0E05F00CD4}"/>
              </a:ext>
            </a:extLst>
          </p:cNvPr>
          <p:cNvSpPr txBox="1"/>
          <p:nvPr/>
        </p:nvSpPr>
        <p:spPr>
          <a:xfrm>
            <a:off x="3964273" y="4596086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3A20E9-6207-49A1-A54E-B475D5BFB55D}"/>
              </a:ext>
            </a:extLst>
          </p:cNvPr>
          <p:cNvCxnSpPr>
            <a:cxnSpLocks/>
          </p:cNvCxnSpPr>
          <p:nvPr/>
        </p:nvCxnSpPr>
        <p:spPr>
          <a:xfrm flipH="1">
            <a:off x="3072232" y="5278772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EC397D-A7CA-41AA-BFE8-E8EAFCD7479F}"/>
              </a:ext>
            </a:extLst>
          </p:cNvPr>
          <p:cNvCxnSpPr>
            <a:cxnSpLocks/>
          </p:cNvCxnSpPr>
          <p:nvPr/>
        </p:nvCxnSpPr>
        <p:spPr>
          <a:xfrm flipV="1">
            <a:off x="4733925" y="4745504"/>
            <a:ext cx="1672835" cy="535156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EB5D6CD-DA49-4678-96FB-8EFEDF89527A}"/>
              </a:ext>
            </a:extLst>
          </p:cNvPr>
          <p:cNvSpPr/>
          <p:nvPr/>
        </p:nvSpPr>
        <p:spPr>
          <a:xfrm rot="3860802">
            <a:off x="4451421" y="5045841"/>
            <a:ext cx="476787" cy="476787"/>
          </a:xfrm>
          <a:prstGeom prst="arc">
            <a:avLst>
              <a:gd name="adj1" fmla="val 6909996"/>
              <a:gd name="adj2" fmla="val 16824561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1D75B4-C7F6-4FD6-851E-806741B283B3}"/>
              </a:ext>
            </a:extLst>
          </p:cNvPr>
          <p:cNvSpPr txBox="1"/>
          <p:nvPr/>
        </p:nvSpPr>
        <p:spPr>
          <a:xfrm>
            <a:off x="6071769" y="5531129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DE33EE6-5192-47BA-9080-80781D380312}"/>
              </a:ext>
            </a:extLst>
          </p:cNvPr>
          <p:cNvCxnSpPr>
            <a:cxnSpLocks/>
          </p:cNvCxnSpPr>
          <p:nvPr/>
        </p:nvCxnSpPr>
        <p:spPr>
          <a:xfrm flipH="1" flipV="1">
            <a:off x="5176120" y="6177434"/>
            <a:ext cx="1678070" cy="2386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322FA8-5DCC-40B3-BFFC-EFD1BFDD5247}"/>
              </a:ext>
            </a:extLst>
          </p:cNvPr>
          <p:cNvCxnSpPr>
            <a:cxnSpLocks/>
          </p:cNvCxnSpPr>
          <p:nvPr/>
        </p:nvCxnSpPr>
        <p:spPr>
          <a:xfrm flipV="1">
            <a:off x="6844892" y="5491086"/>
            <a:ext cx="1628983" cy="692548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5159C103-01B4-46DD-A501-A596F92CBDB6}"/>
              </a:ext>
            </a:extLst>
          </p:cNvPr>
          <p:cNvSpPr/>
          <p:nvPr/>
        </p:nvSpPr>
        <p:spPr>
          <a:xfrm rot="3860802">
            <a:off x="6555308" y="5944503"/>
            <a:ext cx="476787" cy="476787"/>
          </a:xfrm>
          <a:prstGeom prst="arc">
            <a:avLst>
              <a:gd name="adj1" fmla="val 6909996"/>
              <a:gd name="adj2" fmla="val 16465850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95C667-C51B-454E-9EC7-03D573F34FA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31C14B-0731-460D-83A5-7F6F21C5DEE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7" name="Picture 3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FACA2FB-87B5-47F8-8E55-E68C02A3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27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393" y="918814"/>
            <a:ext cx="7942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find the document called </a:t>
            </a:r>
            <a:r>
              <a:rPr lang="en-GB" dirty="0" smtClean="0"/>
              <a:t>Thursday-Varied </a:t>
            </a:r>
            <a:r>
              <a:rPr lang="en-GB" dirty="0"/>
              <a:t>Fluency.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First decide how confident you are feeling.</a:t>
            </a:r>
            <a:br>
              <a:rPr lang="en-GB" dirty="0"/>
            </a:br>
            <a:r>
              <a:rPr lang="en-GB" dirty="0"/>
              <a:t>Super confident – y</a:t>
            </a:r>
            <a:r>
              <a:rPr lang="en-GB" dirty="0" smtClean="0"/>
              <a:t>ou’ll need the </a:t>
            </a:r>
            <a:r>
              <a:rPr lang="en-GB" dirty="0"/>
              <a:t>sheet with GD written in the star.</a:t>
            </a:r>
            <a:br>
              <a:rPr lang="en-GB" dirty="0"/>
            </a:br>
            <a:r>
              <a:rPr lang="en-GB" dirty="0"/>
              <a:t>OK – f</a:t>
            </a:r>
            <a:r>
              <a:rPr lang="en-GB" dirty="0" smtClean="0"/>
              <a:t>ind </a:t>
            </a:r>
            <a:r>
              <a:rPr lang="en-GB" dirty="0"/>
              <a:t>sheet with E written in the star.</a:t>
            </a:r>
            <a:br>
              <a:rPr lang="en-GB" dirty="0"/>
            </a:br>
            <a:r>
              <a:rPr lang="en-GB" dirty="0"/>
              <a:t>Not sure – complete the sheet with D on it, you could then move on to E if you have time.</a:t>
            </a:r>
            <a:br>
              <a:rPr lang="en-GB" dirty="0"/>
            </a:br>
            <a:r>
              <a:rPr lang="en-GB" dirty="0"/>
              <a:t>Just complete one half of the sheet.  Then mark.</a:t>
            </a:r>
          </a:p>
        </p:txBody>
      </p:sp>
    </p:spTree>
    <p:extLst>
      <p:ext uri="{BB962C8B-B14F-4D97-AF65-F5344CB8AC3E}">
        <p14:creationId xmlns:p14="http://schemas.microsoft.com/office/powerpoint/2010/main" val="1916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two of the given angles to label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obtuse angles.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31903-9E26-4043-94E1-3496D5FEF044}"/>
              </a:ext>
            </a:extLst>
          </p:cNvPr>
          <p:cNvGrpSpPr/>
          <p:nvPr/>
        </p:nvGrpSpPr>
        <p:grpSpPr>
          <a:xfrm>
            <a:off x="2038581" y="5300761"/>
            <a:ext cx="5066838" cy="792000"/>
            <a:chOff x="348856" y="2064859"/>
            <a:chExt cx="2448272" cy="5076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C440BC3-B11A-4862-86EB-74C722BEBCA5}"/>
                </a:ext>
              </a:extLst>
            </p:cNvPr>
            <p:cNvSpPr/>
            <p:nvPr/>
          </p:nvSpPr>
          <p:spPr>
            <a:xfrm>
              <a:off x="1249524" y="2068488"/>
              <a:ext cx="648000" cy="50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120˚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A3F0027-59A7-419F-9D80-19A235873F84}"/>
                </a:ext>
              </a:extLst>
            </p:cNvPr>
            <p:cNvSpPr/>
            <p:nvPr/>
          </p:nvSpPr>
          <p:spPr>
            <a:xfrm>
              <a:off x="348856" y="2064859"/>
              <a:ext cx="648000" cy="504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95˚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E448839-A8DE-43FC-89EE-090B20493BEE}"/>
                </a:ext>
              </a:extLst>
            </p:cNvPr>
            <p:cNvSpPr/>
            <p:nvPr/>
          </p:nvSpPr>
          <p:spPr>
            <a:xfrm>
              <a:off x="2149128" y="2068488"/>
              <a:ext cx="648000" cy="504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170˚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15537-CE6F-4020-A5AC-7F87114F7C35}"/>
              </a:ext>
            </a:extLst>
          </p:cNvPr>
          <p:cNvGrpSpPr/>
          <p:nvPr/>
        </p:nvGrpSpPr>
        <p:grpSpPr>
          <a:xfrm>
            <a:off x="1385454" y="2038350"/>
            <a:ext cx="6204067" cy="2829220"/>
            <a:chOff x="456601" y="1012062"/>
            <a:chExt cx="2351980" cy="9754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86B785-2850-41F4-ABAD-B39F5ECDF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8398" y="1314177"/>
              <a:ext cx="480257" cy="65610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0FF51A-0720-4222-9405-25EE0DDCA652}"/>
                </a:ext>
              </a:extLst>
            </p:cNvPr>
            <p:cNvCxnSpPr>
              <a:cxnSpLocks/>
            </p:cNvCxnSpPr>
            <p:nvPr/>
          </p:nvCxnSpPr>
          <p:spPr>
            <a:xfrm>
              <a:off x="1202428" y="1012062"/>
              <a:ext cx="1606153" cy="864312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F0DF209B-0E44-48A3-A625-6DB5DC44BB09}"/>
                </a:ext>
              </a:extLst>
            </p:cNvPr>
            <p:cNvSpPr/>
            <p:nvPr/>
          </p:nvSpPr>
          <p:spPr>
            <a:xfrm rot="21298779" flipV="1">
              <a:off x="1609778" y="1197884"/>
              <a:ext cx="226116" cy="180000"/>
            </a:xfrm>
            <a:prstGeom prst="arc">
              <a:avLst>
                <a:gd name="adj1" fmla="val 1455748"/>
                <a:gd name="adj2" fmla="val 8791943"/>
              </a:avLst>
            </a:prstGeom>
            <a:noFill/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B70AC39-78A0-4A3B-89BB-EA6B43A46883}"/>
                </a:ext>
              </a:extLst>
            </p:cNvPr>
            <p:cNvSpPr/>
            <p:nvPr/>
          </p:nvSpPr>
          <p:spPr>
            <a:xfrm flipV="1">
              <a:off x="2092674" y="1469789"/>
              <a:ext cx="213984" cy="180000"/>
            </a:xfrm>
            <a:prstGeom prst="arc">
              <a:avLst>
                <a:gd name="adj1" fmla="val 13708884"/>
                <a:gd name="adj2" fmla="val 19947472"/>
              </a:avLst>
            </a:prstGeom>
            <a:noFill/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15E449-C256-4517-835C-BC2410A31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601" y="1017973"/>
              <a:ext cx="1764116" cy="969497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C19791-3C40-4865-BABC-B50DC0D25ED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CF7F64-ACE6-40A5-8D63-95C406A7214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4" name="Picture 2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9015FBD-6704-4E15-AC71-9D8ECDF0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two of the given angles to label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obtuse angles.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15537-CE6F-4020-A5AC-7F87114F7C35}"/>
              </a:ext>
            </a:extLst>
          </p:cNvPr>
          <p:cNvGrpSpPr/>
          <p:nvPr/>
        </p:nvGrpSpPr>
        <p:grpSpPr>
          <a:xfrm>
            <a:off x="1385454" y="2038350"/>
            <a:ext cx="6204067" cy="2829220"/>
            <a:chOff x="456601" y="1012062"/>
            <a:chExt cx="2351980" cy="9754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86B785-2850-41F4-ABAD-B39F5ECDF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8398" y="1314177"/>
              <a:ext cx="480257" cy="65610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0FF51A-0720-4222-9405-25EE0DDCA652}"/>
                </a:ext>
              </a:extLst>
            </p:cNvPr>
            <p:cNvCxnSpPr>
              <a:cxnSpLocks/>
            </p:cNvCxnSpPr>
            <p:nvPr/>
          </p:nvCxnSpPr>
          <p:spPr>
            <a:xfrm>
              <a:off x="1202428" y="1012062"/>
              <a:ext cx="1606153" cy="864312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F0DF209B-0E44-48A3-A625-6DB5DC44BB09}"/>
                </a:ext>
              </a:extLst>
            </p:cNvPr>
            <p:cNvSpPr/>
            <p:nvPr/>
          </p:nvSpPr>
          <p:spPr>
            <a:xfrm rot="21298779" flipV="1">
              <a:off x="1609778" y="1197884"/>
              <a:ext cx="226116" cy="180000"/>
            </a:xfrm>
            <a:prstGeom prst="arc">
              <a:avLst>
                <a:gd name="adj1" fmla="val 1455748"/>
                <a:gd name="adj2" fmla="val 8791943"/>
              </a:avLst>
            </a:prstGeom>
            <a:noFill/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B70AC39-78A0-4A3B-89BB-EA6B43A46883}"/>
                </a:ext>
              </a:extLst>
            </p:cNvPr>
            <p:cNvSpPr/>
            <p:nvPr/>
          </p:nvSpPr>
          <p:spPr>
            <a:xfrm flipV="1">
              <a:off x="2092674" y="1469789"/>
              <a:ext cx="213984" cy="180000"/>
            </a:xfrm>
            <a:prstGeom prst="arc">
              <a:avLst>
                <a:gd name="adj1" fmla="val 13708884"/>
                <a:gd name="adj2" fmla="val 19947472"/>
              </a:avLst>
            </a:prstGeom>
            <a:noFill/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15E449-C256-4517-835C-BC2410A31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601" y="1017973"/>
              <a:ext cx="1764116" cy="969497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1D8396-7900-4191-833E-C8D813B7ACA9}"/>
              </a:ext>
            </a:extLst>
          </p:cNvPr>
          <p:cNvSpPr/>
          <p:nvPr/>
        </p:nvSpPr>
        <p:spPr>
          <a:xfrm>
            <a:off x="4370310" y="2185213"/>
            <a:ext cx="710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120˚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497F7-9993-4587-9417-9C18AD44A58F}"/>
              </a:ext>
            </a:extLst>
          </p:cNvPr>
          <p:cNvSpPr/>
          <p:nvPr/>
        </p:nvSpPr>
        <p:spPr>
          <a:xfrm>
            <a:off x="5798359" y="3853232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95˚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9EBB2A-3A68-44C6-A728-181C0E11B159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09607D-5D6A-436A-87E3-DC34EC73112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22A024-1141-4886-B4A0-5D5AF9BC0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9E284E-9ED3-424F-A57C-FB968E99A8AC}"/>
              </a:ext>
            </a:extLst>
          </p:cNvPr>
          <p:cNvGrpSpPr/>
          <p:nvPr/>
        </p:nvGrpSpPr>
        <p:grpSpPr>
          <a:xfrm>
            <a:off x="2038581" y="5300761"/>
            <a:ext cx="5066838" cy="792000"/>
            <a:chOff x="348856" y="2064859"/>
            <a:chExt cx="2448272" cy="50762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9021744-444B-46E3-A09A-66AD8C965401}"/>
                </a:ext>
              </a:extLst>
            </p:cNvPr>
            <p:cNvSpPr/>
            <p:nvPr/>
          </p:nvSpPr>
          <p:spPr>
            <a:xfrm>
              <a:off x="1249524" y="2068488"/>
              <a:ext cx="648000" cy="50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120˚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73234A-997E-4589-A31B-1FA709A0C757}"/>
                </a:ext>
              </a:extLst>
            </p:cNvPr>
            <p:cNvSpPr/>
            <p:nvPr/>
          </p:nvSpPr>
          <p:spPr>
            <a:xfrm>
              <a:off x="348856" y="2064859"/>
              <a:ext cx="648000" cy="504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95˚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EB215F0-CCF7-4061-9671-3BD86506E85E}"/>
                </a:ext>
              </a:extLst>
            </p:cNvPr>
            <p:cNvSpPr/>
            <p:nvPr/>
          </p:nvSpPr>
          <p:spPr>
            <a:xfrm>
              <a:off x="2149128" y="2068488"/>
              <a:ext cx="648000" cy="504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170˚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1B3925D-AF8C-4EF0-8481-5675D69EB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971967A-A457-4685-ACC9-E3116EDF31A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measured correctly? Explain why.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DCAF34-4692-48C3-B42C-A7415D8181A4}"/>
              </a:ext>
            </a:extLst>
          </p:cNvPr>
          <p:cNvGrpSpPr/>
          <p:nvPr/>
        </p:nvGrpSpPr>
        <p:grpSpPr>
          <a:xfrm flipH="1">
            <a:off x="1826339" y="3174738"/>
            <a:ext cx="2569916" cy="2030842"/>
            <a:chOff x="1788543" y="3992467"/>
            <a:chExt cx="1061931" cy="83917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AA6D9A-BECE-4341-A84B-08D0B988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8543" y="4723891"/>
              <a:ext cx="777044" cy="46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1686AD-5ABB-431A-BC62-0BD8CA9BA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588" y="3992467"/>
              <a:ext cx="284886" cy="731693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E684F3D-7C72-41CF-A79F-883BF4D6A461}"/>
                </a:ext>
              </a:extLst>
            </p:cNvPr>
            <p:cNvSpPr/>
            <p:nvPr/>
          </p:nvSpPr>
          <p:spPr>
            <a:xfrm rot="3860802">
              <a:off x="2456016" y="4615644"/>
              <a:ext cx="216000" cy="216000"/>
            </a:xfrm>
            <a:prstGeom prst="arc">
              <a:avLst>
                <a:gd name="adj1" fmla="val 6851608"/>
                <a:gd name="adj2" fmla="val 13549053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2572669-03DB-4D7A-BDDF-337C6F298ABE}"/>
              </a:ext>
            </a:extLst>
          </p:cNvPr>
          <p:cNvSpPr txBox="1"/>
          <p:nvPr/>
        </p:nvSpPr>
        <p:spPr>
          <a:xfrm>
            <a:off x="397425" y="3512649"/>
            <a:ext cx="97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Susie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02E4FA-4109-40C4-970C-544BF4E4E56C}"/>
              </a:ext>
            </a:extLst>
          </p:cNvPr>
          <p:cNvSpPr txBox="1"/>
          <p:nvPr/>
        </p:nvSpPr>
        <p:spPr>
          <a:xfrm>
            <a:off x="7779027" y="3512650"/>
            <a:ext cx="9625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Caleb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2A6D82-58AC-4BA6-AC89-75917159306F}"/>
              </a:ext>
            </a:extLst>
          </p:cNvPr>
          <p:cNvGrpSpPr/>
          <p:nvPr/>
        </p:nvGrpSpPr>
        <p:grpSpPr>
          <a:xfrm flipH="1">
            <a:off x="5838608" y="3203892"/>
            <a:ext cx="2540764" cy="2007806"/>
            <a:chOff x="1837851" y="3992467"/>
            <a:chExt cx="1061931" cy="83917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A4CA94-3C24-44C4-B783-F1E76BCBE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7851" y="4723891"/>
              <a:ext cx="777044" cy="46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CCD840-64F5-4134-9836-2468EFF79A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896" y="3992467"/>
              <a:ext cx="284886" cy="731693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170CD38-3424-4447-9DC3-FC71A24B6255}"/>
                </a:ext>
              </a:extLst>
            </p:cNvPr>
            <p:cNvSpPr/>
            <p:nvPr/>
          </p:nvSpPr>
          <p:spPr>
            <a:xfrm rot="3860802">
              <a:off x="2505326" y="4615644"/>
              <a:ext cx="216000" cy="216000"/>
            </a:xfrm>
            <a:prstGeom prst="arc">
              <a:avLst>
                <a:gd name="adj1" fmla="val 6851608"/>
                <a:gd name="adj2" fmla="val 13549053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B680BCC-C6C5-432B-8F3A-1F53A391137B}"/>
              </a:ext>
            </a:extLst>
          </p:cNvPr>
          <p:cNvSpPr/>
          <p:nvPr/>
        </p:nvSpPr>
        <p:spPr>
          <a:xfrm flipH="1">
            <a:off x="5637572" y="1951391"/>
            <a:ext cx="1735238" cy="1018860"/>
          </a:xfrm>
          <a:prstGeom prst="wedgeRoundRectCallout">
            <a:avLst>
              <a:gd name="adj1" fmla="val -72598"/>
              <a:gd name="adj2" fmla="val -119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115˚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BBA75F21-ACD0-41C5-8CC3-054B376F8DE0}"/>
              </a:ext>
            </a:extLst>
          </p:cNvPr>
          <p:cNvSpPr/>
          <p:nvPr/>
        </p:nvSpPr>
        <p:spPr>
          <a:xfrm>
            <a:off x="1849147" y="1951391"/>
            <a:ext cx="1735238" cy="1018860"/>
          </a:xfrm>
          <a:prstGeom prst="wedgeRoundRectCallout">
            <a:avLst>
              <a:gd name="adj1" fmla="val -72598"/>
              <a:gd name="adj2" fmla="val -119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111˚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265D97-E1C7-4AA6-85D3-DB4F3F42D3C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BF2A5B-8E50-4FAE-904B-007245A9D2B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75B8C26-D5A7-4013-B454-0201D3EE3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07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B3925D-AF8C-4EF0-8481-5675D69E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971967A-A457-4685-ACC9-E3116EDF31A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measured correctly? Explain why.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Susie has measured correctly because…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DCAF34-4692-48C3-B42C-A7415D8181A4}"/>
              </a:ext>
            </a:extLst>
          </p:cNvPr>
          <p:cNvGrpSpPr/>
          <p:nvPr/>
        </p:nvGrpSpPr>
        <p:grpSpPr>
          <a:xfrm flipH="1">
            <a:off x="1826339" y="3174738"/>
            <a:ext cx="2569916" cy="2030842"/>
            <a:chOff x="1788543" y="3992467"/>
            <a:chExt cx="1061931" cy="83917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AA6D9A-BECE-4341-A84B-08D0B988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8543" y="4723891"/>
              <a:ext cx="777044" cy="46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1686AD-5ABB-431A-BC62-0BD8CA9BA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588" y="3992467"/>
              <a:ext cx="284886" cy="731693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E684F3D-7C72-41CF-A79F-883BF4D6A461}"/>
                </a:ext>
              </a:extLst>
            </p:cNvPr>
            <p:cNvSpPr/>
            <p:nvPr/>
          </p:nvSpPr>
          <p:spPr>
            <a:xfrm rot="3860802">
              <a:off x="2456016" y="4615644"/>
              <a:ext cx="216000" cy="216000"/>
            </a:xfrm>
            <a:prstGeom prst="arc">
              <a:avLst>
                <a:gd name="adj1" fmla="val 6851608"/>
                <a:gd name="adj2" fmla="val 13549053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2572669-03DB-4D7A-BDDF-337C6F298ABE}"/>
              </a:ext>
            </a:extLst>
          </p:cNvPr>
          <p:cNvSpPr txBox="1"/>
          <p:nvPr/>
        </p:nvSpPr>
        <p:spPr>
          <a:xfrm>
            <a:off x="397425" y="3512649"/>
            <a:ext cx="97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Susie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2A6D82-58AC-4BA6-AC89-75917159306F}"/>
              </a:ext>
            </a:extLst>
          </p:cNvPr>
          <p:cNvGrpSpPr/>
          <p:nvPr/>
        </p:nvGrpSpPr>
        <p:grpSpPr>
          <a:xfrm flipH="1">
            <a:off x="5838608" y="3203892"/>
            <a:ext cx="2540764" cy="2007806"/>
            <a:chOff x="1837851" y="3992467"/>
            <a:chExt cx="1061931" cy="83917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A4CA94-3C24-44C4-B783-F1E76BCBE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7851" y="4723891"/>
              <a:ext cx="777044" cy="46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CCD840-64F5-4134-9836-2468EFF79A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896" y="3992467"/>
              <a:ext cx="284886" cy="731693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170CD38-3424-4447-9DC3-FC71A24B6255}"/>
                </a:ext>
              </a:extLst>
            </p:cNvPr>
            <p:cNvSpPr/>
            <p:nvPr/>
          </p:nvSpPr>
          <p:spPr>
            <a:xfrm rot="3860802">
              <a:off x="2505326" y="4615644"/>
              <a:ext cx="216000" cy="216000"/>
            </a:xfrm>
            <a:prstGeom prst="arc">
              <a:avLst>
                <a:gd name="adj1" fmla="val 6851608"/>
                <a:gd name="adj2" fmla="val 13549053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B680BCC-C6C5-432B-8F3A-1F53A391137B}"/>
              </a:ext>
            </a:extLst>
          </p:cNvPr>
          <p:cNvSpPr/>
          <p:nvPr/>
        </p:nvSpPr>
        <p:spPr>
          <a:xfrm flipH="1">
            <a:off x="5637572" y="1951391"/>
            <a:ext cx="1735238" cy="1018860"/>
          </a:xfrm>
          <a:prstGeom prst="wedgeRoundRectCallout">
            <a:avLst>
              <a:gd name="adj1" fmla="val -72598"/>
              <a:gd name="adj2" fmla="val -119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115˚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BBA75F21-ACD0-41C5-8CC3-054B376F8DE0}"/>
              </a:ext>
            </a:extLst>
          </p:cNvPr>
          <p:cNvSpPr/>
          <p:nvPr/>
        </p:nvSpPr>
        <p:spPr>
          <a:xfrm>
            <a:off x="1849147" y="1951391"/>
            <a:ext cx="1735238" cy="1018860"/>
          </a:xfrm>
          <a:prstGeom prst="wedgeRoundRectCallout">
            <a:avLst>
              <a:gd name="adj1" fmla="val -72598"/>
              <a:gd name="adj2" fmla="val -119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111˚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1B3A2B-76B5-4E98-A48D-88263AEDCB35}"/>
              </a:ext>
            </a:extLst>
          </p:cNvPr>
          <p:cNvSpPr txBox="1"/>
          <p:nvPr/>
        </p:nvSpPr>
        <p:spPr>
          <a:xfrm>
            <a:off x="7779027" y="3512650"/>
            <a:ext cx="9625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Caleb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34A4FF-0A80-46B1-92AD-AAD53826695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0E7309-C91F-49B4-B29E-DC8711D7878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3" name="Picture 2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0A3B2E2-3282-43EC-9CEA-C272BED2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B3925D-AF8C-4EF0-8481-5675D69E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971967A-A457-4685-ACC9-E3116EDF31A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measured correctly? Explain why.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Susie has measured correctly because the corner of the angle is in the centre of the protractor.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DCAF34-4692-48C3-B42C-A7415D8181A4}"/>
              </a:ext>
            </a:extLst>
          </p:cNvPr>
          <p:cNvGrpSpPr/>
          <p:nvPr/>
        </p:nvGrpSpPr>
        <p:grpSpPr>
          <a:xfrm flipH="1">
            <a:off x="1826339" y="3174738"/>
            <a:ext cx="2569916" cy="2030842"/>
            <a:chOff x="1788543" y="3992467"/>
            <a:chExt cx="1061931" cy="83917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AA6D9A-BECE-4341-A84B-08D0B988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8543" y="4723891"/>
              <a:ext cx="777044" cy="46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1686AD-5ABB-431A-BC62-0BD8CA9BA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588" y="3992467"/>
              <a:ext cx="284886" cy="731693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E684F3D-7C72-41CF-A79F-883BF4D6A461}"/>
                </a:ext>
              </a:extLst>
            </p:cNvPr>
            <p:cNvSpPr/>
            <p:nvPr/>
          </p:nvSpPr>
          <p:spPr>
            <a:xfrm rot="3860802">
              <a:off x="2456016" y="4615644"/>
              <a:ext cx="216000" cy="216000"/>
            </a:xfrm>
            <a:prstGeom prst="arc">
              <a:avLst>
                <a:gd name="adj1" fmla="val 6851608"/>
                <a:gd name="adj2" fmla="val 13549053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2572669-03DB-4D7A-BDDF-337C6F298ABE}"/>
              </a:ext>
            </a:extLst>
          </p:cNvPr>
          <p:cNvSpPr txBox="1"/>
          <p:nvPr/>
        </p:nvSpPr>
        <p:spPr>
          <a:xfrm>
            <a:off x="397425" y="3512649"/>
            <a:ext cx="97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Susie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2A6D82-58AC-4BA6-AC89-75917159306F}"/>
              </a:ext>
            </a:extLst>
          </p:cNvPr>
          <p:cNvGrpSpPr/>
          <p:nvPr/>
        </p:nvGrpSpPr>
        <p:grpSpPr>
          <a:xfrm flipH="1">
            <a:off x="5838608" y="3203892"/>
            <a:ext cx="2540764" cy="2007806"/>
            <a:chOff x="1837851" y="3992467"/>
            <a:chExt cx="1061931" cy="83917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A4CA94-3C24-44C4-B783-F1E76BCBE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7851" y="4723891"/>
              <a:ext cx="777044" cy="46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CCD840-64F5-4134-9836-2468EFF79A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896" y="3992467"/>
              <a:ext cx="284886" cy="731693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170CD38-3424-4447-9DC3-FC71A24B6255}"/>
                </a:ext>
              </a:extLst>
            </p:cNvPr>
            <p:cNvSpPr/>
            <p:nvPr/>
          </p:nvSpPr>
          <p:spPr>
            <a:xfrm rot="3860802">
              <a:off x="2505326" y="4615644"/>
              <a:ext cx="216000" cy="216000"/>
            </a:xfrm>
            <a:prstGeom prst="arc">
              <a:avLst>
                <a:gd name="adj1" fmla="val 6851608"/>
                <a:gd name="adj2" fmla="val 13549053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0B680BCC-C6C5-432B-8F3A-1F53A391137B}"/>
              </a:ext>
            </a:extLst>
          </p:cNvPr>
          <p:cNvSpPr/>
          <p:nvPr/>
        </p:nvSpPr>
        <p:spPr>
          <a:xfrm flipH="1">
            <a:off x="5637572" y="1951391"/>
            <a:ext cx="1735238" cy="1018860"/>
          </a:xfrm>
          <a:prstGeom prst="wedgeRoundRectCallout">
            <a:avLst>
              <a:gd name="adj1" fmla="val -72598"/>
              <a:gd name="adj2" fmla="val -119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115˚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BBA75F21-ACD0-41C5-8CC3-054B376F8DE0}"/>
              </a:ext>
            </a:extLst>
          </p:cNvPr>
          <p:cNvSpPr/>
          <p:nvPr/>
        </p:nvSpPr>
        <p:spPr>
          <a:xfrm>
            <a:off x="1849147" y="1951391"/>
            <a:ext cx="1735238" cy="1018860"/>
          </a:xfrm>
          <a:prstGeom prst="wedgeRoundRectCallout">
            <a:avLst>
              <a:gd name="adj1" fmla="val -72598"/>
              <a:gd name="adj2" fmla="val -119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111˚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D4168-A804-4A6F-BB97-93DB9508C033}"/>
              </a:ext>
            </a:extLst>
          </p:cNvPr>
          <p:cNvSpPr txBox="1"/>
          <p:nvPr/>
        </p:nvSpPr>
        <p:spPr>
          <a:xfrm>
            <a:off x="7779027" y="3512650"/>
            <a:ext cx="9625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Caleb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C2595B-A632-44E5-B980-A518BC1B513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AA2128-A153-45D0-BAAD-E019E559486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3" name="Picture 2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97A3984-6865-4823-BB4F-C1A23C87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09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13B88B-D5FD-4FDB-8BE2-CBFC86425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this a good estimation? Why?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397ACBF3-CBB5-4CDB-8094-8BBA63EBCB03}"/>
              </a:ext>
            </a:extLst>
          </p:cNvPr>
          <p:cNvSpPr/>
          <p:nvPr/>
        </p:nvSpPr>
        <p:spPr>
          <a:xfrm>
            <a:off x="2125631" y="1444845"/>
            <a:ext cx="6078349" cy="1110409"/>
          </a:xfrm>
          <a:prstGeom prst="wedgeRoundRectCallout">
            <a:avLst>
              <a:gd name="adj1" fmla="val -57534"/>
              <a:gd name="adj2" fmla="val -88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my knowledge of right angles to estimate that this angle is 95˚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EBACAA-92ED-4898-AA27-0D7918FCF268}"/>
              </a:ext>
            </a:extLst>
          </p:cNvPr>
          <p:cNvGrpSpPr/>
          <p:nvPr/>
        </p:nvGrpSpPr>
        <p:grpSpPr>
          <a:xfrm flipH="1">
            <a:off x="3528536" y="2916638"/>
            <a:ext cx="2086928" cy="2080089"/>
            <a:chOff x="593540" y="6809716"/>
            <a:chExt cx="688108" cy="64311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2908D0-A353-4B3C-8D52-D098E8D0D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540" y="7379107"/>
              <a:ext cx="605062" cy="643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0F9CE2-94A8-4E5E-927A-E3120D20A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8606" y="6809716"/>
              <a:ext cx="59913" cy="56966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43B96D1-7153-4224-88AE-95EAD6209402}"/>
                </a:ext>
              </a:extLst>
            </p:cNvPr>
            <p:cNvSpPr/>
            <p:nvPr/>
          </p:nvSpPr>
          <p:spPr>
            <a:xfrm>
              <a:off x="1112166" y="7293912"/>
              <a:ext cx="169482" cy="158922"/>
            </a:xfrm>
            <a:prstGeom prst="arc">
              <a:avLst>
                <a:gd name="adj1" fmla="val 10519341"/>
                <a:gd name="adj2" fmla="val 16729055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72D3F0A-760C-4DC1-8888-487AAC718EF2}"/>
              </a:ext>
            </a:extLst>
          </p:cNvPr>
          <p:cNvSpPr txBox="1"/>
          <p:nvPr/>
        </p:nvSpPr>
        <p:spPr>
          <a:xfrm>
            <a:off x="754134" y="2901249"/>
            <a:ext cx="8162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Rose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66B5C1-F941-4B6E-98B4-72C4D1FFB46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01FAEE-CCB7-4E5A-A2BC-7624A5E454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9C70614-1E60-4A33-A370-ED6BB00EC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37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3B88B-D5FD-4FDB-8BE2-CBFC8642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this a good estimation? Why?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 because 95˚ is close to…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397ACBF3-CBB5-4CDB-8094-8BBA63EBCB03}"/>
              </a:ext>
            </a:extLst>
          </p:cNvPr>
          <p:cNvSpPr/>
          <p:nvPr/>
        </p:nvSpPr>
        <p:spPr>
          <a:xfrm>
            <a:off x="2125631" y="1444845"/>
            <a:ext cx="6078349" cy="1110409"/>
          </a:xfrm>
          <a:prstGeom prst="wedgeRoundRectCallout">
            <a:avLst>
              <a:gd name="adj1" fmla="val -57534"/>
              <a:gd name="adj2" fmla="val -88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my knowledge of right angles to estimate that this angle is 95˚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EBACAA-92ED-4898-AA27-0D7918FCF268}"/>
              </a:ext>
            </a:extLst>
          </p:cNvPr>
          <p:cNvGrpSpPr/>
          <p:nvPr/>
        </p:nvGrpSpPr>
        <p:grpSpPr>
          <a:xfrm flipH="1">
            <a:off x="3528536" y="2916638"/>
            <a:ext cx="2086928" cy="2080089"/>
            <a:chOff x="593540" y="6809716"/>
            <a:chExt cx="688108" cy="64311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2908D0-A353-4B3C-8D52-D098E8D0D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540" y="7379107"/>
              <a:ext cx="605062" cy="643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0F9CE2-94A8-4E5E-927A-E3120D20A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8606" y="6809716"/>
              <a:ext cx="59913" cy="56966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43B96D1-7153-4224-88AE-95EAD6209402}"/>
                </a:ext>
              </a:extLst>
            </p:cNvPr>
            <p:cNvSpPr/>
            <p:nvPr/>
          </p:nvSpPr>
          <p:spPr>
            <a:xfrm>
              <a:off x="1112166" y="7293912"/>
              <a:ext cx="169482" cy="158922"/>
            </a:xfrm>
            <a:prstGeom prst="arc">
              <a:avLst>
                <a:gd name="adj1" fmla="val 10519341"/>
                <a:gd name="adj2" fmla="val 16729055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72D3F0A-760C-4DC1-8888-487AAC718EF2}"/>
              </a:ext>
            </a:extLst>
          </p:cNvPr>
          <p:cNvSpPr txBox="1"/>
          <p:nvPr/>
        </p:nvSpPr>
        <p:spPr>
          <a:xfrm>
            <a:off x="754134" y="2901249"/>
            <a:ext cx="8162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Rose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37E03E-5B07-4AC5-9454-FA4DA298C7F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8C8E25-FF17-4613-81CA-2BB523717A4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7344A2B-0378-4CBD-B712-5181C0BE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22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3B88B-D5FD-4FDB-8BE2-CBFC8642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this a good estimation? Why?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 because 95˚ is close to 90˚, and this angle is just slightly bigger than a 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right angle.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397ACBF3-CBB5-4CDB-8094-8BBA63EBCB03}"/>
              </a:ext>
            </a:extLst>
          </p:cNvPr>
          <p:cNvSpPr/>
          <p:nvPr/>
        </p:nvSpPr>
        <p:spPr>
          <a:xfrm>
            <a:off x="2125631" y="1444845"/>
            <a:ext cx="6078349" cy="1110409"/>
          </a:xfrm>
          <a:prstGeom prst="wedgeRoundRectCallout">
            <a:avLst>
              <a:gd name="adj1" fmla="val -57534"/>
              <a:gd name="adj2" fmla="val -88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my knowledge of right angles to estimate that this angle is 95˚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EBACAA-92ED-4898-AA27-0D7918FCF268}"/>
              </a:ext>
            </a:extLst>
          </p:cNvPr>
          <p:cNvGrpSpPr/>
          <p:nvPr/>
        </p:nvGrpSpPr>
        <p:grpSpPr>
          <a:xfrm flipH="1">
            <a:off x="3528536" y="2916638"/>
            <a:ext cx="2086928" cy="2080089"/>
            <a:chOff x="593540" y="6809716"/>
            <a:chExt cx="688108" cy="64311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2908D0-A353-4B3C-8D52-D098E8D0D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540" y="7379107"/>
              <a:ext cx="605062" cy="643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0F9CE2-94A8-4E5E-927A-E3120D20A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8606" y="6809716"/>
              <a:ext cx="59913" cy="56966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43B96D1-7153-4224-88AE-95EAD6209402}"/>
                </a:ext>
              </a:extLst>
            </p:cNvPr>
            <p:cNvSpPr/>
            <p:nvPr/>
          </p:nvSpPr>
          <p:spPr>
            <a:xfrm>
              <a:off x="1112166" y="7293912"/>
              <a:ext cx="169482" cy="158922"/>
            </a:xfrm>
            <a:prstGeom prst="arc">
              <a:avLst>
                <a:gd name="adj1" fmla="val 10519341"/>
                <a:gd name="adj2" fmla="val 16729055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72D3F0A-760C-4DC1-8888-487AAC718EF2}"/>
              </a:ext>
            </a:extLst>
          </p:cNvPr>
          <p:cNvSpPr txBox="1"/>
          <p:nvPr/>
        </p:nvSpPr>
        <p:spPr>
          <a:xfrm>
            <a:off x="754134" y="2901249"/>
            <a:ext cx="8162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Rose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11E34F-2B49-4B05-BE6E-7829A9A33FD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E4C356-18A9-4E04-9E72-BCD7FDF75F6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87656FF-CB00-4FB3-A701-987EF948E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42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Look at the word below, how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many obtuse angles can you see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  It might help it you mark them with an arc and use a different colour.  Now swap colours and find all the acute angles. Go to the next slide to see how you did.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80BB22-A6C3-4A3D-95F2-9FDFF81CD0EC}"/>
              </a:ext>
            </a:extLst>
          </p:cNvPr>
          <p:cNvSpPr/>
          <p:nvPr/>
        </p:nvSpPr>
        <p:spPr>
          <a:xfrm>
            <a:off x="2287075" y="2857500"/>
            <a:ext cx="1425530" cy="2078182"/>
          </a:xfrm>
          <a:custGeom>
            <a:avLst/>
            <a:gdLst>
              <a:gd name="connsiteX0" fmla="*/ 0 w 1724891"/>
              <a:gd name="connsiteY0" fmla="*/ 0 h 2078182"/>
              <a:gd name="connsiteX1" fmla="*/ 509154 w 1724891"/>
              <a:gd name="connsiteY1" fmla="*/ 2036618 h 2078182"/>
              <a:gd name="connsiteX2" fmla="*/ 893618 w 1724891"/>
              <a:gd name="connsiteY2" fmla="*/ 727364 h 2078182"/>
              <a:gd name="connsiteX3" fmla="*/ 1267691 w 1724891"/>
              <a:gd name="connsiteY3" fmla="*/ 2078182 h 2078182"/>
              <a:gd name="connsiteX4" fmla="*/ 1724891 w 1724891"/>
              <a:gd name="connsiteY4" fmla="*/ 31173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891" h="2078182">
                <a:moveTo>
                  <a:pt x="0" y="0"/>
                </a:moveTo>
                <a:lnTo>
                  <a:pt x="509154" y="2036618"/>
                </a:lnTo>
                <a:lnTo>
                  <a:pt x="893618" y="727364"/>
                </a:lnTo>
                <a:lnTo>
                  <a:pt x="1267691" y="2078182"/>
                </a:lnTo>
                <a:lnTo>
                  <a:pt x="1724891" y="31173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65817F-9C23-4914-B44D-9E58B3808CCF}"/>
              </a:ext>
            </a:extLst>
          </p:cNvPr>
          <p:cNvSpPr/>
          <p:nvPr/>
        </p:nvSpPr>
        <p:spPr>
          <a:xfrm>
            <a:off x="5116292" y="2867891"/>
            <a:ext cx="889979" cy="2015836"/>
          </a:xfrm>
          <a:custGeom>
            <a:avLst/>
            <a:gdLst>
              <a:gd name="connsiteX0" fmla="*/ 0 w 1184563"/>
              <a:gd name="connsiteY0" fmla="*/ 0 h 2015836"/>
              <a:gd name="connsiteX1" fmla="*/ 0 w 1184563"/>
              <a:gd name="connsiteY1" fmla="*/ 2015836 h 2015836"/>
              <a:gd name="connsiteX2" fmla="*/ 1184563 w 1184563"/>
              <a:gd name="connsiteY2" fmla="*/ 2015836 h 20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563" h="2015836">
                <a:moveTo>
                  <a:pt x="0" y="0"/>
                </a:moveTo>
                <a:lnTo>
                  <a:pt x="0" y="2015836"/>
                </a:lnTo>
                <a:lnTo>
                  <a:pt x="1184563" y="2015836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5FF842-CB58-48E8-B2F9-004416703F27}"/>
              </a:ext>
            </a:extLst>
          </p:cNvPr>
          <p:cNvGrpSpPr/>
          <p:nvPr/>
        </p:nvGrpSpPr>
        <p:grpSpPr>
          <a:xfrm>
            <a:off x="3858067" y="2899064"/>
            <a:ext cx="979405" cy="2036618"/>
            <a:chOff x="2408205" y="2899064"/>
            <a:chExt cx="979405" cy="20366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57AD43-5234-4CE6-BE39-10BC12E445EA}"/>
                </a:ext>
              </a:extLst>
            </p:cNvPr>
            <p:cNvSpPr/>
            <p:nvPr/>
          </p:nvSpPr>
          <p:spPr>
            <a:xfrm>
              <a:off x="2408205" y="2899064"/>
              <a:ext cx="979405" cy="2036618"/>
            </a:xfrm>
            <a:custGeom>
              <a:avLst/>
              <a:gdLst>
                <a:gd name="connsiteX0" fmla="*/ 0 w 1433946"/>
                <a:gd name="connsiteY0" fmla="*/ 1974272 h 2036618"/>
                <a:gd name="connsiteX1" fmla="*/ 685800 w 1433946"/>
                <a:gd name="connsiteY1" fmla="*/ 0 h 2036618"/>
                <a:gd name="connsiteX2" fmla="*/ 1433946 w 1433946"/>
                <a:gd name="connsiteY2" fmla="*/ 2036618 h 20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3946" h="2036618">
                  <a:moveTo>
                    <a:pt x="0" y="1974272"/>
                  </a:moveTo>
                  <a:lnTo>
                    <a:pt x="685800" y="0"/>
                  </a:lnTo>
                  <a:lnTo>
                    <a:pt x="1433946" y="2036618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0DDEF8-5073-4951-B6D0-3FB1F4DAE777}"/>
                </a:ext>
              </a:extLst>
            </p:cNvPr>
            <p:cNvCxnSpPr/>
            <p:nvPr/>
          </p:nvCxnSpPr>
          <p:spPr>
            <a:xfrm>
              <a:off x="2634152" y="3962400"/>
              <a:ext cx="50909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859A5-BE9E-49C5-92E0-5A9AD187FD90}"/>
              </a:ext>
            </a:extLst>
          </p:cNvPr>
          <p:cNvGrpSpPr/>
          <p:nvPr/>
        </p:nvGrpSpPr>
        <p:grpSpPr>
          <a:xfrm>
            <a:off x="6306484" y="2876550"/>
            <a:ext cx="812525" cy="2024063"/>
            <a:chOff x="7500950" y="2876550"/>
            <a:chExt cx="671508" cy="202406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3AED8A6-1B96-4FF6-B9A3-B4032EA7960A}"/>
                </a:ext>
              </a:extLst>
            </p:cNvPr>
            <p:cNvSpPr/>
            <p:nvPr/>
          </p:nvSpPr>
          <p:spPr>
            <a:xfrm>
              <a:off x="7500950" y="2876550"/>
              <a:ext cx="4762" cy="2024063"/>
            </a:xfrm>
            <a:custGeom>
              <a:avLst/>
              <a:gdLst>
                <a:gd name="connsiteX0" fmla="*/ 4762 w 4762"/>
                <a:gd name="connsiteY0" fmla="*/ 0 h 2024063"/>
                <a:gd name="connsiteX1" fmla="*/ 0 w 4762"/>
                <a:gd name="connsiteY1" fmla="*/ 2024063 h 20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024063">
                  <a:moveTo>
                    <a:pt x="4762" y="0"/>
                  </a:moveTo>
                  <a:cubicBezTo>
                    <a:pt x="3175" y="674688"/>
                    <a:pt x="1587" y="1349375"/>
                    <a:pt x="0" y="2024063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D4F7F-0199-4700-A4A5-C5B5EC2D5A7F}"/>
                </a:ext>
              </a:extLst>
            </p:cNvPr>
            <p:cNvSpPr/>
            <p:nvPr/>
          </p:nvSpPr>
          <p:spPr>
            <a:xfrm>
              <a:off x="7515233" y="3014663"/>
              <a:ext cx="657225" cy="1881187"/>
            </a:xfrm>
            <a:custGeom>
              <a:avLst/>
              <a:gdLst>
                <a:gd name="connsiteX0" fmla="*/ 657225 w 657225"/>
                <a:gd name="connsiteY0" fmla="*/ 0 h 1881187"/>
                <a:gd name="connsiteX1" fmla="*/ 0 w 657225"/>
                <a:gd name="connsiteY1" fmla="*/ 833437 h 1881187"/>
                <a:gd name="connsiteX2" fmla="*/ 581025 w 657225"/>
                <a:gd name="connsiteY2" fmla="*/ 1881187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5" h="1881187">
                  <a:moveTo>
                    <a:pt x="657225" y="0"/>
                  </a:moveTo>
                  <a:lnTo>
                    <a:pt x="0" y="833437"/>
                  </a:lnTo>
                  <a:lnTo>
                    <a:pt x="581025" y="1881187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A0B700-0B38-442F-93D6-550B0624FC40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349EF7-F14A-4618-A2C2-38465F90E16E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C9D3DB3-CC5F-42A5-8EF8-47EC54836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51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39" y="1023317"/>
            <a:ext cx="8190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find the document called </a:t>
            </a:r>
            <a:r>
              <a:rPr lang="en-GB" smtClean="0"/>
              <a:t>Thursday-Problem Solving.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First decide how confident you are feeling.</a:t>
            </a:r>
            <a:br>
              <a:rPr lang="en-GB" dirty="0"/>
            </a:br>
            <a:r>
              <a:rPr lang="en-GB" dirty="0"/>
              <a:t>Super confident – you’ll need the sheet with GD written in the star.</a:t>
            </a:r>
            <a:br>
              <a:rPr lang="en-GB" dirty="0"/>
            </a:br>
            <a:r>
              <a:rPr lang="en-GB" dirty="0"/>
              <a:t>OK – find sheet with E written in the star.</a:t>
            </a:r>
            <a:br>
              <a:rPr lang="en-GB" dirty="0"/>
            </a:br>
            <a:r>
              <a:rPr lang="en-GB" dirty="0"/>
              <a:t>Not sure – complete the sheet with D on it, you could then move on to E if you have time.</a:t>
            </a:r>
            <a:br>
              <a:rPr lang="en-GB" dirty="0"/>
            </a:br>
            <a:r>
              <a:rPr lang="en-GB" dirty="0"/>
              <a:t>Just complete one half of the sheet.  Then mark.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9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acute angles can you see?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obtuse angles can you see? 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3D7DCB19-7C03-41EC-AA41-E2A0572910EB}"/>
              </a:ext>
            </a:extLst>
          </p:cNvPr>
          <p:cNvSpPr/>
          <p:nvPr/>
        </p:nvSpPr>
        <p:spPr>
          <a:xfrm rot="9404103">
            <a:off x="4429640" y="3787609"/>
            <a:ext cx="248639" cy="306939"/>
          </a:xfrm>
          <a:prstGeom prst="arc">
            <a:avLst>
              <a:gd name="adj1" fmla="val 1025907"/>
              <a:gd name="adj2" fmla="val 67480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78E34504-E677-436B-990F-18DB80191246}"/>
              </a:ext>
            </a:extLst>
          </p:cNvPr>
          <p:cNvSpPr/>
          <p:nvPr/>
        </p:nvSpPr>
        <p:spPr>
          <a:xfrm rot="16686955">
            <a:off x="3969394" y="3743121"/>
            <a:ext cx="248639" cy="306939"/>
          </a:xfrm>
          <a:prstGeom prst="arc">
            <a:avLst>
              <a:gd name="adj1" fmla="val 160370"/>
              <a:gd name="adj2" fmla="val 67480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9BE15EDC-8889-4219-A96C-CC469F040D90}"/>
              </a:ext>
            </a:extLst>
          </p:cNvPr>
          <p:cNvSpPr/>
          <p:nvPr/>
        </p:nvSpPr>
        <p:spPr>
          <a:xfrm rot="2666348">
            <a:off x="6225844" y="3678188"/>
            <a:ext cx="273447" cy="275624"/>
          </a:xfrm>
          <a:prstGeom prst="arc">
            <a:avLst>
              <a:gd name="adj1" fmla="val 16200000"/>
              <a:gd name="adj2" fmla="val 1821291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86D7F53E-3416-41C0-90EB-D7185B95C166}"/>
              </a:ext>
            </a:extLst>
          </p:cNvPr>
          <p:cNvSpPr/>
          <p:nvPr/>
        </p:nvSpPr>
        <p:spPr>
          <a:xfrm rot="10309475">
            <a:off x="4473116" y="3883703"/>
            <a:ext cx="273447" cy="275624"/>
          </a:xfrm>
          <a:prstGeom prst="arc">
            <a:avLst>
              <a:gd name="adj1" fmla="val 16200000"/>
              <a:gd name="adj2" fmla="val 1821291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FFF73E5-F1DF-48D1-B841-94A64211C597}"/>
              </a:ext>
            </a:extLst>
          </p:cNvPr>
          <p:cNvSpPr/>
          <p:nvPr/>
        </p:nvSpPr>
        <p:spPr>
          <a:xfrm rot="4159065">
            <a:off x="3923285" y="3882094"/>
            <a:ext cx="273447" cy="275624"/>
          </a:xfrm>
          <a:prstGeom prst="arc">
            <a:avLst>
              <a:gd name="adj1" fmla="val 16200000"/>
              <a:gd name="adj2" fmla="val 1821291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A160454-9316-40C7-9F74-B8A872D4A00E}"/>
              </a:ext>
            </a:extLst>
          </p:cNvPr>
          <p:cNvSpPr/>
          <p:nvPr/>
        </p:nvSpPr>
        <p:spPr>
          <a:xfrm rot="20586759">
            <a:off x="6230438" y="3872817"/>
            <a:ext cx="248639" cy="306939"/>
          </a:xfrm>
          <a:prstGeom prst="arc">
            <a:avLst>
              <a:gd name="adj1" fmla="val 2026894"/>
              <a:gd name="adj2" fmla="val 771173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0FE068C-BEB6-4A1B-8FBB-98B8F4C467D6}"/>
              </a:ext>
            </a:extLst>
          </p:cNvPr>
          <p:cNvSpPr/>
          <p:nvPr/>
        </p:nvSpPr>
        <p:spPr>
          <a:xfrm rot="13061170">
            <a:off x="6249467" y="3537660"/>
            <a:ext cx="248639" cy="306939"/>
          </a:xfrm>
          <a:prstGeom prst="arc">
            <a:avLst>
              <a:gd name="adj1" fmla="val 1025907"/>
              <a:gd name="adj2" fmla="val 771173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965D5C48-BF00-4B83-9CF5-B881FCE98233}"/>
              </a:ext>
            </a:extLst>
          </p:cNvPr>
          <p:cNvSpPr/>
          <p:nvPr/>
        </p:nvSpPr>
        <p:spPr>
          <a:xfrm rot="5195649">
            <a:off x="4137507" y="2959164"/>
            <a:ext cx="404217" cy="468619"/>
          </a:xfrm>
          <a:prstGeom prst="arc">
            <a:avLst>
              <a:gd name="adj1" fmla="val 20239242"/>
              <a:gd name="adj2" fmla="val 216677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F11095-74FA-4514-BDCD-FB9EE85570D7}"/>
              </a:ext>
            </a:extLst>
          </p:cNvPr>
          <p:cNvSpPr/>
          <p:nvPr/>
        </p:nvSpPr>
        <p:spPr>
          <a:xfrm rot="5400000">
            <a:off x="2838991" y="3671658"/>
            <a:ext cx="404217" cy="468619"/>
          </a:xfrm>
          <a:prstGeom prst="arc">
            <a:avLst>
              <a:gd name="adj1" fmla="val 19742675"/>
              <a:gd name="adj2" fmla="val 251080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56988BAB-9E19-4098-AC88-D6A344E9DA9F}"/>
              </a:ext>
            </a:extLst>
          </p:cNvPr>
          <p:cNvSpPr/>
          <p:nvPr/>
        </p:nvSpPr>
        <p:spPr>
          <a:xfrm rot="16200000">
            <a:off x="3114609" y="4264212"/>
            <a:ext cx="404217" cy="468619"/>
          </a:xfrm>
          <a:prstGeom prst="arc">
            <a:avLst>
              <a:gd name="adj1" fmla="val 19642168"/>
              <a:gd name="adj2" fmla="val 251080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9BFF66CE-D85F-4D30-BEAF-DFFBFA24AFED}"/>
              </a:ext>
            </a:extLst>
          </p:cNvPr>
          <p:cNvSpPr/>
          <p:nvPr/>
        </p:nvSpPr>
        <p:spPr>
          <a:xfrm rot="16200000">
            <a:off x="2485496" y="4232858"/>
            <a:ext cx="404217" cy="468619"/>
          </a:xfrm>
          <a:prstGeom prst="arc">
            <a:avLst>
              <a:gd name="adj1" fmla="val 19642168"/>
              <a:gd name="adj2" fmla="val 260518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80BB22-A6C3-4A3D-95F2-9FDFF81CD0EC}"/>
              </a:ext>
            </a:extLst>
          </p:cNvPr>
          <p:cNvSpPr/>
          <p:nvPr/>
        </p:nvSpPr>
        <p:spPr>
          <a:xfrm>
            <a:off x="2287075" y="2857500"/>
            <a:ext cx="1425530" cy="2078182"/>
          </a:xfrm>
          <a:custGeom>
            <a:avLst/>
            <a:gdLst>
              <a:gd name="connsiteX0" fmla="*/ 0 w 1724891"/>
              <a:gd name="connsiteY0" fmla="*/ 0 h 2078182"/>
              <a:gd name="connsiteX1" fmla="*/ 509154 w 1724891"/>
              <a:gd name="connsiteY1" fmla="*/ 2036618 h 2078182"/>
              <a:gd name="connsiteX2" fmla="*/ 893618 w 1724891"/>
              <a:gd name="connsiteY2" fmla="*/ 727364 h 2078182"/>
              <a:gd name="connsiteX3" fmla="*/ 1267691 w 1724891"/>
              <a:gd name="connsiteY3" fmla="*/ 2078182 h 2078182"/>
              <a:gd name="connsiteX4" fmla="*/ 1724891 w 1724891"/>
              <a:gd name="connsiteY4" fmla="*/ 31173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891" h="2078182">
                <a:moveTo>
                  <a:pt x="0" y="0"/>
                </a:moveTo>
                <a:lnTo>
                  <a:pt x="509154" y="2036618"/>
                </a:lnTo>
                <a:lnTo>
                  <a:pt x="893618" y="727364"/>
                </a:lnTo>
                <a:lnTo>
                  <a:pt x="1267691" y="2078182"/>
                </a:lnTo>
                <a:lnTo>
                  <a:pt x="1724891" y="31173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65817F-9C23-4914-B44D-9E58B3808CCF}"/>
              </a:ext>
            </a:extLst>
          </p:cNvPr>
          <p:cNvSpPr/>
          <p:nvPr/>
        </p:nvSpPr>
        <p:spPr>
          <a:xfrm>
            <a:off x="5116292" y="2867891"/>
            <a:ext cx="889979" cy="2015836"/>
          </a:xfrm>
          <a:custGeom>
            <a:avLst/>
            <a:gdLst>
              <a:gd name="connsiteX0" fmla="*/ 0 w 1184563"/>
              <a:gd name="connsiteY0" fmla="*/ 0 h 2015836"/>
              <a:gd name="connsiteX1" fmla="*/ 0 w 1184563"/>
              <a:gd name="connsiteY1" fmla="*/ 2015836 h 2015836"/>
              <a:gd name="connsiteX2" fmla="*/ 1184563 w 1184563"/>
              <a:gd name="connsiteY2" fmla="*/ 2015836 h 20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563" h="2015836">
                <a:moveTo>
                  <a:pt x="0" y="0"/>
                </a:moveTo>
                <a:lnTo>
                  <a:pt x="0" y="2015836"/>
                </a:lnTo>
                <a:lnTo>
                  <a:pt x="1184563" y="2015836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5FF842-CB58-48E8-B2F9-004416703F27}"/>
              </a:ext>
            </a:extLst>
          </p:cNvPr>
          <p:cNvGrpSpPr/>
          <p:nvPr/>
        </p:nvGrpSpPr>
        <p:grpSpPr>
          <a:xfrm>
            <a:off x="3858067" y="2899064"/>
            <a:ext cx="979405" cy="2036618"/>
            <a:chOff x="2408205" y="2899064"/>
            <a:chExt cx="979405" cy="20366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57AD43-5234-4CE6-BE39-10BC12E445EA}"/>
                </a:ext>
              </a:extLst>
            </p:cNvPr>
            <p:cNvSpPr/>
            <p:nvPr/>
          </p:nvSpPr>
          <p:spPr>
            <a:xfrm>
              <a:off x="2408205" y="2899064"/>
              <a:ext cx="979405" cy="2036618"/>
            </a:xfrm>
            <a:custGeom>
              <a:avLst/>
              <a:gdLst>
                <a:gd name="connsiteX0" fmla="*/ 0 w 1433946"/>
                <a:gd name="connsiteY0" fmla="*/ 1974272 h 2036618"/>
                <a:gd name="connsiteX1" fmla="*/ 685800 w 1433946"/>
                <a:gd name="connsiteY1" fmla="*/ 0 h 2036618"/>
                <a:gd name="connsiteX2" fmla="*/ 1433946 w 1433946"/>
                <a:gd name="connsiteY2" fmla="*/ 2036618 h 20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3946" h="2036618">
                  <a:moveTo>
                    <a:pt x="0" y="1974272"/>
                  </a:moveTo>
                  <a:lnTo>
                    <a:pt x="685800" y="0"/>
                  </a:lnTo>
                  <a:lnTo>
                    <a:pt x="1433946" y="2036618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0DDEF8-5073-4951-B6D0-3FB1F4DAE777}"/>
                </a:ext>
              </a:extLst>
            </p:cNvPr>
            <p:cNvCxnSpPr/>
            <p:nvPr/>
          </p:nvCxnSpPr>
          <p:spPr>
            <a:xfrm>
              <a:off x="2634152" y="3962400"/>
              <a:ext cx="50909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859A5-BE9E-49C5-92E0-5A9AD187FD90}"/>
              </a:ext>
            </a:extLst>
          </p:cNvPr>
          <p:cNvGrpSpPr/>
          <p:nvPr/>
        </p:nvGrpSpPr>
        <p:grpSpPr>
          <a:xfrm>
            <a:off x="6306484" y="2876550"/>
            <a:ext cx="812525" cy="2024063"/>
            <a:chOff x="7500950" y="2876550"/>
            <a:chExt cx="671508" cy="202406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3AED8A6-1B96-4FF6-B9A3-B4032EA7960A}"/>
                </a:ext>
              </a:extLst>
            </p:cNvPr>
            <p:cNvSpPr/>
            <p:nvPr/>
          </p:nvSpPr>
          <p:spPr>
            <a:xfrm>
              <a:off x="7500950" y="2876550"/>
              <a:ext cx="4762" cy="2024063"/>
            </a:xfrm>
            <a:custGeom>
              <a:avLst/>
              <a:gdLst>
                <a:gd name="connsiteX0" fmla="*/ 4762 w 4762"/>
                <a:gd name="connsiteY0" fmla="*/ 0 h 2024063"/>
                <a:gd name="connsiteX1" fmla="*/ 0 w 4762"/>
                <a:gd name="connsiteY1" fmla="*/ 2024063 h 20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024063">
                  <a:moveTo>
                    <a:pt x="4762" y="0"/>
                  </a:moveTo>
                  <a:cubicBezTo>
                    <a:pt x="3175" y="674688"/>
                    <a:pt x="1587" y="1349375"/>
                    <a:pt x="0" y="2024063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D4F7F-0199-4700-A4A5-C5B5EC2D5A7F}"/>
                </a:ext>
              </a:extLst>
            </p:cNvPr>
            <p:cNvSpPr/>
            <p:nvPr/>
          </p:nvSpPr>
          <p:spPr>
            <a:xfrm>
              <a:off x="7515233" y="3014663"/>
              <a:ext cx="657225" cy="1881187"/>
            </a:xfrm>
            <a:custGeom>
              <a:avLst/>
              <a:gdLst>
                <a:gd name="connsiteX0" fmla="*/ 657225 w 657225"/>
                <a:gd name="connsiteY0" fmla="*/ 0 h 1881187"/>
                <a:gd name="connsiteX1" fmla="*/ 0 w 657225"/>
                <a:gd name="connsiteY1" fmla="*/ 833437 h 1881187"/>
                <a:gd name="connsiteX2" fmla="*/ 581025 w 657225"/>
                <a:gd name="connsiteY2" fmla="*/ 1881187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225" h="1881187">
                  <a:moveTo>
                    <a:pt x="657225" y="0"/>
                  </a:moveTo>
                  <a:lnTo>
                    <a:pt x="0" y="833437"/>
                  </a:lnTo>
                  <a:lnTo>
                    <a:pt x="581025" y="1881187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7C9881-E72F-466F-A97B-08A6FCD6B51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097206-A0C3-4E39-BD31-47BA21872B4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7" name="Picture 3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DA5C798-F1AA-4C23-B60C-2C12DE16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16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1C650E22-FC4F-4258-BFC8-5F84B6CE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B4DE7E1-D157-4093-8565-D810EFD4780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Tell someone what the definition of an obtuse angle is, then tick which angles below are obtuse.  Can’t remember?  Google it.   </a:t>
            </a:r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57772F-739C-4359-B4E2-2FE6EC0DB8B3}"/>
              </a:ext>
            </a:extLst>
          </p:cNvPr>
          <p:cNvGrpSpPr/>
          <p:nvPr/>
        </p:nvGrpSpPr>
        <p:grpSpPr>
          <a:xfrm>
            <a:off x="513080" y="1625736"/>
            <a:ext cx="2148248" cy="2019278"/>
            <a:chOff x="295235" y="662174"/>
            <a:chExt cx="901276" cy="8471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304C30-AE1B-4C41-BE8A-052E154FB1E7}"/>
                </a:ext>
              </a:extLst>
            </p:cNvPr>
            <p:cNvSpPr txBox="1"/>
            <p:nvPr/>
          </p:nvSpPr>
          <p:spPr>
            <a:xfrm>
              <a:off x="339488" y="761098"/>
              <a:ext cx="169334" cy="1678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4735F4-DDCB-4B8B-9BFD-0EBB14129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235" y="1412323"/>
              <a:ext cx="764058" cy="1065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E2F00DF-29D9-418F-946B-838DCB496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674" y="662174"/>
              <a:ext cx="143837" cy="749168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67526B7B-008A-427F-B486-92B23C9CDE45}"/>
                </a:ext>
              </a:extLst>
            </p:cNvPr>
            <p:cNvSpPr/>
            <p:nvPr/>
          </p:nvSpPr>
          <p:spPr>
            <a:xfrm rot="3860802">
              <a:off x="943797" y="1293342"/>
              <a:ext cx="216000" cy="216000"/>
            </a:xfrm>
            <a:prstGeom prst="arc">
              <a:avLst>
                <a:gd name="adj1" fmla="val 6682417"/>
                <a:gd name="adj2" fmla="val 13190322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C253D6-C80B-4AAD-A63D-C1B6B588E5FA}"/>
              </a:ext>
            </a:extLst>
          </p:cNvPr>
          <p:cNvGrpSpPr/>
          <p:nvPr/>
        </p:nvGrpSpPr>
        <p:grpSpPr>
          <a:xfrm>
            <a:off x="4870440" y="1870797"/>
            <a:ext cx="3248957" cy="1786395"/>
            <a:chOff x="1849259" y="912984"/>
            <a:chExt cx="1366106" cy="75113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634C3F7-322C-4A87-9361-57D723371CB9}"/>
                </a:ext>
              </a:extLst>
            </p:cNvPr>
            <p:cNvGrpSpPr/>
            <p:nvPr/>
          </p:nvGrpSpPr>
          <p:grpSpPr>
            <a:xfrm>
              <a:off x="1849259" y="912984"/>
              <a:ext cx="1366106" cy="650914"/>
              <a:chOff x="1849259" y="912984"/>
              <a:chExt cx="1366106" cy="65091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BD2B057-023A-479F-8CBF-D32750FACC7D}"/>
                  </a:ext>
                </a:extLst>
              </p:cNvPr>
              <p:cNvSpPr txBox="1"/>
              <p:nvPr/>
            </p:nvSpPr>
            <p:spPr>
              <a:xfrm>
                <a:off x="1887850" y="912984"/>
                <a:ext cx="169334" cy="1682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b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5F93C85-1E87-4A79-B717-165531E30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9259" y="1563312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28391D4-95F3-43E6-91B5-9A9DEA6A3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538" y="997352"/>
                <a:ext cx="615827" cy="566546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94E231E6-6071-468F-8A07-A18136F3CD74}"/>
                </a:ext>
              </a:extLst>
            </p:cNvPr>
            <p:cNvSpPr/>
            <p:nvPr/>
          </p:nvSpPr>
          <p:spPr>
            <a:xfrm rot="3860802">
              <a:off x="2496385" y="1448119"/>
              <a:ext cx="216000" cy="216000"/>
            </a:xfrm>
            <a:prstGeom prst="arc">
              <a:avLst>
                <a:gd name="adj1" fmla="val 6851608"/>
                <a:gd name="adj2" fmla="val 15213630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F8D081-9255-4F32-A170-E800BD88C55F}"/>
              </a:ext>
            </a:extLst>
          </p:cNvPr>
          <p:cNvGrpSpPr/>
          <p:nvPr/>
        </p:nvGrpSpPr>
        <p:grpSpPr>
          <a:xfrm>
            <a:off x="604045" y="3683072"/>
            <a:ext cx="3424696" cy="2074993"/>
            <a:chOff x="344397" y="1547825"/>
            <a:chExt cx="1472654" cy="89226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C0E432-712E-489E-8979-45844C65E745}"/>
                </a:ext>
              </a:extLst>
            </p:cNvPr>
            <p:cNvSpPr txBox="1"/>
            <p:nvPr/>
          </p:nvSpPr>
          <p:spPr>
            <a:xfrm>
              <a:off x="344397" y="1692928"/>
              <a:ext cx="169334" cy="1720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73EC2D-C127-49E9-A957-37DFB2DF43FD}"/>
                </a:ext>
              </a:extLst>
            </p:cNvPr>
            <p:cNvGrpSpPr/>
            <p:nvPr/>
          </p:nvGrpSpPr>
          <p:grpSpPr>
            <a:xfrm flipH="1">
              <a:off x="958109" y="1547825"/>
              <a:ext cx="858942" cy="892268"/>
              <a:chOff x="308397" y="1547825"/>
              <a:chExt cx="858942" cy="892268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BB40370-F78F-4D59-BC35-B3007B749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8397" y="2347760"/>
                <a:ext cx="763595" cy="635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DE7FF44-E2D5-4076-810B-014743DED3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4011" y="1547825"/>
                <a:ext cx="400389" cy="797092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731B2F4A-2718-4B26-BFB3-CA22D134F769}"/>
                  </a:ext>
                </a:extLst>
              </p:cNvPr>
              <p:cNvSpPr/>
              <p:nvPr/>
            </p:nvSpPr>
            <p:spPr>
              <a:xfrm rot="3860802">
                <a:off x="951339" y="2224093"/>
                <a:ext cx="216000" cy="216000"/>
              </a:xfrm>
              <a:prstGeom prst="arc">
                <a:avLst>
                  <a:gd name="adj1" fmla="val 6314404"/>
                  <a:gd name="adj2" fmla="val 10761908"/>
                </a:avLst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000" b="1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C8835E-FD1E-4A35-8004-4F8652B7642C}"/>
              </a:ext>
            </a:extLst>
          </p:cNvPr>
          <p:cNvGrpSpPr/>
          <p:nvPr/>
        </p:nvGrpSpPr>
        <p:grpSpPr>
          <a:xfrm>
            <a:off x="4807634" y="3850640"/>
            <a:ext cx="2212650" cy="1977533"/>
            <a:chOff x="697391" y="774107"/>
            <a:chExt cx="2212650" cy="197753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8DAF1BA-C3CD-4BAA-9C27-C8CBC9ED4280}"/>
                </a:ext>
              </a:extLst>
            </p:cNvPr>
            <p:cNvGrpSpPr/>
            <p:nvPr/>
          </p:nvGrpSpPr>
          <p:grpSpPr>
            <a:xfrm>
              <a:off x="697391" y="774107"/>
              <a:ext cx="1922780" cy="1732280"/>
              <a:chOff x="-843015" y="770780"/>
              <a:chExt cx="1922780" cy="173228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6AC9E6-7462-4CC4-A33B-AA2A497E2F6E}"/>
                  </a:ext>
                </a:extLst>
              </p:cNvPr>
              <p:cNvSpPr txBox="1"/>
              <p:nvPr/>
            </p:nvSpPr>
            <p:spPr>
              <a:xfrm>
                <a:off x="-361253" y="924866"/>
                <a:ext cx="16933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250BB74-8ACF-4FCF-B345-9DF41CDC5D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843015" y="2500521"/>
                <a:ext cx="1922780" cy="2539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CD27C91-3F91-4181-B03C-95CA643136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565" y="770780"/>
                <a:ext cx="444500" cy="173228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368980B6-911E-4CC7-A3C1-7D4031CB92A5}"/>
                </a:ext>
              </a:extLst>
            </p:cNvPr>
            <p:cNvSpPr/>
            <p:nvPr/>
          </p:nvSpPr>
          <p:spPr>
            <a:xfrm rot="3860802">
              <a:off x="2352204" y="2193803"/>
              <a:ext cx="557837" cy="557837"/>
            </a:xfrm>
            <a:prstGeom prst="arc">
              <a:avLst>
                <a:gd name="adj1" fmla="val 6687556"/>
                <a:gd name="adj2" fmla="val 11121401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81E4CB-458B-433F-84E8-F9293FF0273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F61B96-D29D-4015-8E15-604DD5BF04F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3" name="Picture 3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0D693BB-76E6-4FB5-BC89-C63D46E2E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C650E22-FC4F-4258-BFC8-5F84B6CE2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B4DE7E1-D157-4093-8565-D810EFD4780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angles are obtuse?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57772F-739C-4359-B4E2-2FE6EC0DB8B3}"/>
              </a:ext>
            </a:extLst>
          </p:cNvPr>
          <p:cNvGrpSpPr/>
          <p:nvPr/>
        </p:nvGrpSpPr>
        <p:grpSpPr>
          <a:xfrm>
            <a:off x="513080" y="1625736"/>
            <a:ext cx="2148248" cy="2019278"/>
            <a:chOff x="295235" y="662174"/>
            <a:chExt cx="901276" cy="8471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304C30-AE1B-4C41-BE8A-052E154FB1E7}"/>
                </a:ext>
              </a:extLst>
            </p:cNvPr>
            <p:cNvSpPr txBox="1"/>
            <p:nvPr/>
          </p:nvSpPr>
          <p:spPr>
            <a:xfrm>
              <a:off x="339488" y="761098"/>
              <a:ext cx="169334" cy="1678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4735F4-DDCB-4B8B-9BFD-0EBB14129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235" y="1412323"/>
              <a:ext cx="764058" cy="10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E2F00DF-29D9-418F-946B-838DCB496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674" y="662174"/>
              <a:ext cx="143837" cy="7491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67526B7B-008A-427F-B486-92B23C9CDE45}"/>
                </a:ext>
              </a:extLst>
            </p:cNvPr>
            <p:cNvSpPr/>
            <p:nvPr/>
          </p:nvSpPr>
          <p:spPr>
            <a:xfrm rot="3860802">
              <a:off x="943797" y="1293342"/>
              <a:ext cx="216000" cy="216000"/>
            </a:xfrm>
            <a:prstGeom prst="arc">
              <a:avLst>
                <a:gd name="adj1" fmla="val 6682417"/>
                <a:gd name="adj2" fmla="val 1319032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C253D6-C80B-4AAD-A63D-C1B6B588E5FA}"/>
              </a:ext>
            </a:extLst>
          </p:cNvPr>
          <p:cNvGrpSpPr/>
          <p:nvPr/>
        </p:nvGrpSpPr>
        <p:grpSpPr>
          <a:xfrm>
            <a:off x="4870440" y="1870797"/>
            <a:ext cx="3248957" cy="1786395"/>
            <a:chOff x="1849259" y="912984"/>
            <a:chExt cx="1366106" cy="75113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634C3F7-322C-4A87-9361-57D723371CB9}"/>
                </a:ext>
              </a:extLst>
            </p:cNvPr>
            <p:cNvGrpSpPr/>
            <p:nvPr/>
          </p:nvGrpSpPr>
          <p:grpSpPr>
            <a:xfrm>
              <a:off x="1849259" y="912984"/>
              <a:ext cx="1366106" cy="650914"/>
              <a:chOff x="1849259" y="912984"/>
              <a:chExt cx="1366106" cy="65091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BD2B057-023A-479F-8CBF-D32750FACC7D}"/>
                  </a:ext>
                </a:extLst>
              </p:cNvPr>
              <p:cNvSpPr txBox="1"/>
              <p:nvPr/>
            </p:nvSpPr>
            <p:spPr>
              <a:xfrm>
                <a:off x="1887850" y="912984"/>
                <a:ext cx="169334" cy="1682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5F93C85-1E87-4A79-B717-165531E30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9259" y="1563312"/>
                <a:ext cx="75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28391D4-95F3-43E6-91B5-9A9DEA6A3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538" y="997352"/>
                <a:ext cx="615827" cy="56654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94E231E6-6071-468F-8A07-A18136F3CD74}"/>
                </a:ext>
              </a:extLst>
            </p:cNvPr>
            <p:cNvSpPr/>
            <p:nvPr/>
          </p:nvSpPr>
          <p:spPr>
            <a:xfrm rot="3860802">
              <a:off x="2496385" y="1448119"/>
              <a:ext cx="216000" cy="216000"/>
            </a:xfrm>
            <a:prstGeom prst="arc">
              <a:avLst>
                <a:gd name="adj1" fmla="val 6851608"/>
                <a:gd name="adj2" fmla="val 1521363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F8D081-9255-4F32-A170-E800BD88C55F}"/>
              </a:ext>
            </a:extLst>
          </p:cNvPr>
          <p:cNvGrpSpPr/>
          <p:nvPr/>
        </p:nvGrpSpPr>
        <p:grpSpPr>
          <a:xfrm>
            <a:off x="604045" y="3683072"/>
            <a:ext cx="3424696" cy="2074993"/>
            <a:chOff x="344397" y="1547825"/>
            <a:chExt cx="1472654" cy="89226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C0E432-712E-489E-8979-45844C65E745}"/>
                </a:ext>
              </a:extLst>
            </p:cNvPr>
            <p:cNvSpPr txBox="1"/>
            <p:nvPr/>
          </p:nvSpPr>
          <p:spPr>
            <a:xfrm>
              <a:off x="344397" y="1692928"/>
              <a:ext cx="169334" cy="1720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73EC2D-C127-49E9-A957-37DFB2DF43FD}"/>
                </a:ext>
              </a:extLst>
            </p:cNvPr>
            <p:cNvGrpSpPr/>
            <p:nvPr/>
          </p:nvGrpSpPr>
          <p:grpSpPr>
            <a:xfrm flipH="1">
              <a:off x="958109" y="1547825"/>
              <a:ext cx="858942" cy="892268"/>
              <a:chOff x="308397" y="1547825"/>
              <a:chExt cx="858942" cy="892268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BB40370-F78F-4D59-BC35-B3007B749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8397" y="2347760"/>
                <a:ext cx="763595" cy="63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DE7FF44-E2D5-4076-810B-014743DED3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4011" y="1547825"/>
                <a:ext cx="400389" cy="797092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731B2F4A-2718-4B26-BFB3-CA22D134F769}"/>
                  </a:ext>
                </a:extLst>
              </p:cNvPr>
              <p:cNvSpPr/>
              <p:nvPr/>
            </p:nvSpPr>
            <p:spPr>
              <a:xfrm rot="3860802">
                <a:off x="951339" y="2224093"/>
                <a:ext cx="216000" cy="216000"/>
              </a:xfrm>
              <a:prstGeom prst="arc">
                <a:avLst>
                  <a:gd name="adj1" fmla="val 6314404"/>
                  <a:gd name="adj2" fmla="val 10761908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000" b="1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C8835E-FD1E-4A35-8004-4F8652B7642C}"/>
              </a:ext>
            </a:extLst>
          </p:cNvPr>
          <p:cNvGrpSpPr/>
          <p:nvPr/>
        </p:nvGrpSpPr>
        <p:grpSpPr>
          <a:xfrm>
            <a:off x="4807634" y="3850640"/>
            <a:ext cx="2212650" cy="1977533"/>
            <a:chOff x="697391" y="774107"/>
            <a:chExt cx="2212650" cy="197753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8DAF1BA-C3CD-4BAA-9C27-C8CBC9ED4280}"/>
                </a:ext>
              </a:extLst>
            </p:cNvPr>
            <p:cNvGrpSpPr/>
            <p:nvPr/>
          </p:nvGrpSpPr>
          <p:grpSpPr>
            <a:xfrm>
              <a:off x="697391" y="774107"/>
              <a:ext cx="1922780" cy="1732280"/>
              <a:chOff x="-843015" y="770780"/>
              <a:chExt cx="1922780" cy="173228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6AC9E6-7462-4CC4-A33B-AA2A497E2F6E}"/>
                  </a:ext>
                </a:extLst>
              </p:cNvPr>
              <p:cNvSpPr txBox="1"/>
              <p:nvPr/>
            </p:nvSpPr>
            <p:spPr>
              <a:xfrm>
                <a:off x="-361253" y="924866"/>
                <a:ext cx="16933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bg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d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250BB74-8ACF-4FCF-B345-9DF41CDC5D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843015" y="2500521"/>
                <a:ext cx="1922780" cy="2539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CD27C91-3F91-4181-B03C-95CA643136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565" y="770780"/>
                <a:ext cx="444500" cy="173228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368980B6-911E-4CC7-A3C1-7D4031CB92A5}"/>
                </a:ext>
              </a:extLst>
            </p:cNvPr>
            <p:cNvSpPr/>
            <p:nvPr/>
          </p:nvSpPr>
          <p:spPr>
            <a:xfrm rot="3860802">
              <a:off x="2352204" y="2193803"/>
              <a:ext cx="557837" cy="557837"/>
            </a:xfrm>
            <a:prstGeom prst="arc">
              <a:avLst>
                <a:gd name="adj1" fmla="val 6687556"/>
                <a:gd name="adj2" fmla="val 11121401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51C92-C509-4630-980D-A3D0FDB7444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A9AF5D-1683-4F0C-A13C-BA4C477AA58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3" name="Picture 3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F7975B9-4C40-40A8-93B5-11CC386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43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these obtuse angles.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BFF06BD-4B2C-4AA5-8AFC-A2FB880E779E}"/>
              </a:ext>
            </a:extLst>
          </p:cNvPr>
          <p:cNvGrpSpPr/>
          <p:nvPr/>
        </p:nvGrpSpPr>
        <p:grpSpPr>
          <a:xfrm>
            <a:off x="712159" y="2048458"/>
            <a:ext cx="2407839" cy="2396258"/>
            <a:chOff x="306071" y="2985367"/>
            <a:chExt cx="863264" cy="85911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59FAA1-2BFC-4224-9677-86128F90D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071" y="3741299"/>
              <a:ext cx="756000" cy="0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3645C0-AD07-4BEC-9F6E-9E00F40D8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074" y="2985367"/>
              <a:ext cx="96606" cy="756366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A09288-884B-4D76-A2A4-8CE9EECF5AC4}"/>
                </a:ext>
              </a:extLst>
            </p:cNvPr>
            <p:cNvSpPr txBox="1"/>
            <p:nvPr/>
          </p:nvSpPr>
          <p:spPr>
            <a:xfrm>
              <a:off x="344662" y="3047713"/>
              <a:ext cx="576015" cy="2537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 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EEF2C7A-6AF4-460F-959A-6EA94043B750}"/>
                </a:ext>
              </a:extLst>
            </p:cNvPr>
            <p:cNvSpPr/>
            <p:nvPr/>
          </p:nvSpPr>
          <p:spPr>
            <a:xfrm rot="3860802">
              <a:off x="953335" y="3628479"/>
              <a:ext cx="216000" cy="216000"/>
            </a:xfrm>
            <a:prstGeom prst="arc">
              <a:avLst>
                <a:gd name="adj1" fmla="val 6808909"/>
                <a:gd name="adj2" fmla="val 12848510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A4573F-ED70-4E03-8021-1DD19F88CFEB}"/>
              </a:ext>
            </a:extLst>
          </p:cNvPr>
          <p:cNvGrpSpPr/>
          <p:nvPr/>
        </p:nvGrpSpPr>
        <p:grpSpPr>
          <a:xfrm>
            <a:off x="4692824" y="2018710"/>
            <a:ext cx="3496307" cy="1707413"/>
            <a:chOff x="1849259" y="982562"/>
            <a:chExt cx="1395639" cy="68155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15F8FE2-0AC1-4046-9A74-53F5EF9A5C48}"/>
                </a:ext>
              </a:extLst>
            </p:cNvPr>
            <p:cNvGrpSpPr/>
            <p:nvPr/>
          </p:nvGrpSpPr>
          <p:grpSpPr>
            <a:xfrm>
              <a:off x="1849259" y="982562"/>
              <a:ext cx="1395639" cy="583558"/>
              <a:chOff x="1849259" y="982562"/>
              <a:chExt cx="1395639" cy="58355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2C5B73-5392-4CB8-A675-A619ECCDDA2C}"/>
                  </a:ext>
                </a:extLst>
              </p:cNvPr>
              <p:cNvSpPr txBox="1"/>
              <p:nvPr/>
            </p:nvSpPr>
            <p:spPr>
              <a:xfrm>
                <a:off x="1887850" y="982562"/>
                <a:ext cx="831755" cy="1597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b.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201BBF4-AE4C-4DF0-88E4-B2D4FC3E3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9259" y="1563312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E32531A-F3B4-4328-A032-CD0FD38029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5262" y="1136794"/>
                <a:ext cx="639636" cy="429326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EFBF802F-198D-41B1-B52E-0084533D22DB}"/>
                </a:ext>
              </a:extLst>
            </p:cNvPr>
            <p:cNvSpPr/>
            <p:nvPr/>
          </p:nvSpPr>
          <p:spPr>
            <a:xfrm rot="3860802">
              <a:off x="2496385" y="1448119"/>
              <a:ext cx="216000" cy="216000"/>
            </a:xfrm>
            <a:prstGeom prst="arc">
              <a:avLst>
                <a:gd name="adj1" fmla="val 6851608"/>
                <a:gd name="adj2" fmla="val 15880419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31E6A3C-3140-4BBF-BB86-4D10F0DA60F9}"/>
              </a:ext>
            </a:extLst>
          </p:cNvPr>
          <p:cNvGrpSpPr/>
          <p:nvPr/>
        </p:nvGrpSpPr>
        <p:grpSpPr>
          <a:xfrm>
            <a:off x="1031053" y="4599517"/>
            <a:ext cx="2833142" cy="1720313"/>
            <a:chOff x="308853" y="1844358"/>
            <a:chExt cx="1232094" cy="74814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368574-4A81-4B4F-8D43-FE10E284005D}"/>
                </a:ext>
              </a:extLst>
            </p:cNvPr>
            <p:cNvGrpSpPr/>
            <p:nvPr/>
          </p:nvGrpSpPr>
          <p:grpSpPr>
            <a:xfrm>
              <a:off x="308853" y="1844358"/>
              <a:ext cx="1232094" cy="657151"/>
              <a:chOff x="308853" y="1844358"/>
              <a:chExt cx="1232094" cy="657151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07CFDE-32CA-46B6-A991-9D880AEFBC9F}"/>
                  </a:ext>
                </a:extLst>
              </p:cNvPr>
              <p:cNvSpPr txBox="1"/>
              <p:nvPr/>
            </p:nvSpPr>
            <p:spPr>
              <a:xfrm>
                <a:off x="344852" y="1844358"/>
                <a:ext cx="947185" cy="1740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c. 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4B63A66-3828-4F9A-8493-1263208C6D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853" y="2496889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B8E9FEB-A3AA-4254-A681-B561C0D60A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0672" y="1884437"/>
                <a:ext cx="480275" cy="617072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9DE010E0-7130-4445-875E-4225EF566AC8}"/>
                </a:ext>
              </a:extLst>
            </p:cNvPr>
            <p:cNvSpPr/>
            <p:nvPr/>
          </p:nvSpPr>
          <p:spPr>
            <a:xfrm rot="3860802">
              <a:off x="951795" y="2376498"/>
              <a:ext cx="216000" cy="216000"/>
            </a:xfrm>
            <a:prstGeom prst="arc">
              <a:avLst>
                <a:gd name="adj1" fmla="val 6314404"/>
                <a:gd name="adj2" fmla="val 15094878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71174A0-F928-4BF9-99AC-58A3889E4B87}"/>
              </a:ext>
            </a:extLst>
          </p:cNvPr>
          <p:cNvGrpSpPr/>
          <p:nvPr/>
        </p:nvGrpSpPr>
        <p:grpSpPr>
          <a:xfrm>
            <a:off x="4477369" y="4291076"/>
            <a:ext cx="3487558" cy="1758332"/>
            <a:chOff x="1849259" y="1939116"/>
            <a:chExt cx="1322364" cy="66670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DB441A8-1CCF-428B-9A5F-A9539AF1074D}"/>
                </a:ext>
              </a:extLst>
            </p:cNvPr>
            <p:cNvGrpSpPr/>
            <p:nvPr/>
          </p:nvGrpSpPr>
          <p:grpSpPr>
            <a:xfrm>
              <a:off x="1849259" y="1939116"/>
              <a:ext cx="1322364" cy="561533"/>
              <a:chOff x="308853" y="1935789"/>
              <a:chExt cx="1322364" cy="56153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DEC9186-AF5B-44C7-97D9-19662B38A4BE}"/>
                  </a:ext>
                </a:extLst>
              </p:cNvPr>
              <p:cNvSpPr txBox="1"/>
              <p:nvPr/>
            </p:nvSpPr>
            <p:spPr>
              <a:xfrm>
                <a:off x="344853" y="1935789"/>
                <a:ext cx="746969" cy="1517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d.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B08E746-C227-404A-B098-F84260B47E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853" y="2496889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0B8A325-C9ED-445F-B9E0-643EFF3101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856" y="2006961"/>
                <a:ext cx="566361" cy="490361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E5C14A99-CA9D-432C-8E01-F63D6D63E5A8}"/>
                </a:ext>
              </a:extLst>
            </p:cNvPr>
            <p:cNvSpPr/>
            <p:nvPr/>
          </p:nvSpPr>
          <p:spPr>
            <a:xfrm rot="3860802">
              <a:off x="2505561" y="2389817"/>
              <a:ext cx="216000" cy="216000"/>
            </a:xfrm>
            <a:prstGeom prst="arc">
              <a:avLst>
                <a:gd name="adj1" fmla="val 6989381"/>
                <a:gd name="adj2" fmla="val 15309217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4A129-B295-4EFF-8F07-698E2CEE649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8D9638-4312-42E2-8D35-44AA613F9EA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7D29FA7-26C7-4C5D-8DC1-11E9D30C8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69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these obtuse angles.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Accept answers 5˚ either side of given answers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BFF06BD-4B2C-4AA5-8AFC-A2FB880E779E}"/>
              </a:ext>
            </a:extLst>
          </p:cNvPr>
          <p:cNvGrpSpPr/>
          <p:nvPr/>
        </p:nvGrpSpPr>
        <p:grpSpPr>
          <a:xfrm>
            <a:off x="712159" y="2048458"/>
            <a:ext cx="2407839" cy="2396258"/>
            <a:chOff x="306071" y="2985367"/>
            <a:chExt cx="863264" cy="85911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59FAA1-2BFC-4224-9677-86128F90D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071" y="3741299"/>
              <a:ext cx="761867" cy="434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3645C0-AD07-4BEC-9F6E-9E00F40D8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074" y="2985367"/>
              <a:ext cx="96606" cy="756366"/>
            </a:xfrm>
            <a:prstGeom prst="line">
              <a:avLst/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A09288-884B-4D76-A2A4-8CE9EECF5AC4}"/>
                </a:ext>
              </a:extLst>
            </p:cNvPr>
            <p:cNvSpPr txBox="1"/>
            <p:nvPr/>
          </p:nvSpPr>
          <p:spPr>
            <a:xfrm>
              <a:off x="344662" y="3047713"/>
              <a:ext cx="576015" cy="2537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 </a:t>
              </a:r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100˚</a:t>
              </a:r>
            </a:p>
            <a:p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EEF2C7A-6AF4-460F-959A-6EA94043B750}"/>
                </a:ext>
              </a:extLst>
            </p:cNvPr>
            <p:cNvSpPr/>
            <p:nvPr/>
          </p:nvSpPr>
          <p:spPr>
            <a:xfrm rot="3860802">
              <a:off x="953335" y="3628479"/>
              <a:ext cx="216000" cy="216000"/>
            </a:xfrm>
            <a:prstGeom prst="arc">
              <a:avLst>
                <a:gd name="adj1" fmla="val 6808909"/>
                <a:gd name="adj2" fmla="val 12848510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A4573F-ED70-4E03-8021-1DD19F88CFEB}"/>
              </a:ext>
            </a:extLst>
          </p:cNvPr>
          <p:cNvGrpSpPr/>
          <p:nvPr/>
        </p:nvGrpSpPr>
        <p:grpSpPr>
          <a:xfrm>
            <a:off x="4692824" y="2018710"/>
            <a:ext cx="3496307" cy="1707413"/>
            <a:chOff x="1849259" y="982562"/>
            <a:chExt cx="1395639" cy="68155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15F8FE2-0AC1-4046-9A74-53F5EF9A5C48}"/>
                </a:ext>
              </a:extLst>
            </p:cNvPr>
            <p:cNvGrpSpPr/>
            <p:nvPr/>
          </p:nvGrpSpPr>
          <p:grpSpPr>
            <a:xfrm>
              <a:off x="1849259" y="982562"/>
              <a:ext cx="1395639" cy="580750"/>
              <a:chOff x="1849259" y="982562"/>
              <a:chExt cx="1395639" cy="58075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2C5B73-5392-4CB8-A675-A619ECCDDA2C}"/>
                  </a:ext>
                </a:extLst>
              </p:cNvPr>
              <p:cNvSpPr txBox="1"/>
              <p:nvPr/>
            </p:nvSpPr>
            <p:spPr>
              <a:xfrm>
                <a:off x="1887850" y="982562"/>
                <a:ext cx="831755" cy="1597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b. </a:t>
                </a:r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150˚</a:t>
                </a:r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201BBF4-AE4C-4DF0-88E4-B2D4FC3E3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9259" y="1563312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E32531A-F3B4-4328-A032-CD0FD38029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0240" y="1136794"/>
                <a:ext cx="644658" cy="426211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EFBF802F-198D-41B1-B52E-0084533D22DB}"/>
                </a:ext>
              </a:extLst>
            </p:cNvPr>
            <p:cNvSpPr/>
            <p:nvPr/>
          </p:nvSpPr>
          <p:spPr>
            <a:xfrm rot="3860802">
              <a:off x="2496385" y="1448119"/>
              <a:ext cx="216000" cy="216000"/>
            </a:xfrm>
            <a:prstGeom prst="arc">
              <a:avLst>
                <a:gd name="adj1" fmla="val 6851608"/>
                <a:gd name="adj2" fmla="val 15880419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71174A0-F928-4BF9-99AC-58A3889E4B87}"/>
              </a:ext>
            </a:extLst>
          </p:cNvPr>
          <p:cNvGrpSpPr/>
          <p:nvPr/>
        </p:nvGrpSpPr>
        <p:grpSpPr>
          <a:xfrm>
            <a:off x="4477370" y="4291076"/>
            <a:ext cx="3508391" cy="1758332"/>
            <a:chOff x="1849259" y="1939116"/>
            <a:chExt cx="1330263" cy="66670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DB441A8-1CCF-428B-9A5F-A9539AF1074D}"/>
                </a:ext>
              </a:extLst>
            </p:cNvPr>
            <p:cNvGrpSpPr/>
            <p:nvPr/>
          </p:nvGrpSpPr>
          <p:grpSpPr>
            <a:xfrm>
              <a:off x="1849259" y="1939116"/>
              <a:ext cx="1330263" cy="562297"/>
              <a:chOff x="308853" y="1935789"/>
              <a:chExt cx="1330263" cy="56229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DEC9186-AF5B-44C7-97D9-19662B38A4BE}"/>
                  </a:ext>
                </a:extLst>
              </p:cNvPr>
              <p:cNvSpPr txBox="1"/>
              <p:nvPr/>
            </p:nvSpPr>
            <p:spPr>
              <a:xfrm>
                <a:off x="344853" y="1935789"/>
                <a:ext cx="746969" cy="1517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d. </a:t>
                </a:r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140˚</a:t>
                </a:r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B08E746-C227-404A-B098-F84260B47E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853" y="2496889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0B8A325-C9ED-445F-B9E0-643EFF3101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822" y="2011488"/>
                <a:ext cx="579294" cy="486598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E5C14A99-CA9D-432C-8E01-F63D6D63E5A8}"/>
                </a:ext>
              </a:extLst>
            </p:cNvPr>
            <p:cNvSpPr/>
            <p:nvPr/>
          </p:nvSpPr>
          <p:spPr>
            <a:xfrm rot="3860802">
              <a:off x="2505561" y="2389817"/>
              <a:ext cx="216000" cy="216000"/>
            </a:xfrm>
            <a:prstGeom prst="arc">
              <a:avLst>
                <a:gd name="adj1" fmla="val 6989381"/>
                <a:gd name="adj2" fmla="val 15309217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31E6A3C-3140-4BBF-BB86-4D10F0DA60F9}"/>
              </a:ext>
            </a:extLst>
          </p:cNvPr>
          <p:cNvGrpSpPr/>
          <p:nvPr/>
        </p:nvGrpSpPr>
        <p:grpSpPr>
          <a:xfrm>
            <a:off x="1031053" y="4545437"/>
            <a:ext cx="2900868" cy="1774394"/>
            <a:chOff x="308853" y="1820839"/>
            <a:chExt cx="1261547" cy="77165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368574-4A81-4B4F-8D43-FE10E284005D}"/>
                </a:ext>
              </a:extLst>
            </p:cNvPr>
            <p:cNvGrpSpPr/>
            <p:nvPr/>
          </p:nvGrpSpPr>
          <p:grpSpPr>
            <a:xfrm>
              <a:off x="308853" y="1820839"/>
              <a:ext cx="1261547" cy="678462"/>
              <a:chOff x="308853" y="1820839"/>
              <a:chExt cx="1261547" cy="678462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07CFDE-32CA-46B6-A991-9D880AEFBC9F}"/>
                  </a:ext>
                </a:extLst>
              </p:cNvPr>
              <p:cNvSpPr txBox="1"/>
              <p:nvPr/>
            </p:nvSpPr>
            <p:spPr>
              <a:xfrm>
                <a:off x="344852" y="1844358"/>
                <a:ext cx="947185" cy="1740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c. </a:t>
                </a:r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130˚</a:t>
                </a:r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4B63A66-3828-4F9A-8493-1263208C6D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853" y="2496889"/>
                <a:ext cx="756000" cy="0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B8E9FEB-A3AA-4254-A681-B561C0D60A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241" y="1820839"/>
                <a:ext cx="511159" cy="678462"/>
              </a:xfrm>
              <a:prstGeom prst="line">
                <a:avLst/>
              </a:prstGeom>
              <a:ln w="28575">
                <a:solidFill>
                  <a:srgbClr val="66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9DE010E0-7130-4445-875E-4225EF566AC8}"/>
                </a:ext>
              </a:extLst>
            </p:cNvPr>
            <p:cNvSpPr/>
            <p:nvPr/>
          </p:nvSpPr>
          <p:spPr>
            <a:xfrm rot="3860802">
              <a:off x="951795" y="2376498"/>
              <a:ext cx="216000" cy="216000"/>
            </a:xfrm>
            <a:prstGeom prst="arc">
              <a:avLst>
                <a:gd name="adj1" fmla="val 6655421"/>
                <a:gd name="adj2" fmla="val 15094878"/>
              </a:avLst>
            </a:prstGeom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70E54B-8464-4ADF-8A2C-A07EBCBDDFC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FF946A-56DB-4A42-8B27-865B60A5A8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55F14EE-397C-426B-A75E-BC2BAE80E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33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B3818-F47A-4576-950F-B6D3D8C9C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F36A1F-C0E8-4790-8749-7639A37F6A7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obtuse angle using the outer scale.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827B4F-0A2A-409F-80E5-808EC0F1456B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01614C-3D8D-4584-80C4-E3432B27772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0B0644A-7978-4B8A-8594-687FE7CE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38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First measure each of these answers accurately, then order them smallest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largest.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CAD646-8A50-4E2F-BF40-C22E49142D13}"/>
              </a:ext>
            </a:extLst>
          </p:cNvPr>
          <p:cNvSpPr txBox="1"/>
          <p:nvPr/>
        </p:nvSpPr>
        <p:spPr>
          <a:xfrm>
            <a:off x="1481652" y="2452738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E97FA5-FDB9-4D66-A7EC-2BFD7A2E7822}"/>
              </a:ext>
            </a:extLst>
          </p:cNvPr>
          <p:cNvCxnSpPr>
            <a:cxnSpLocks/>
          </p:cNvCxnSpPr>
          <p:nvPr/>
        </p:nvCxnSpPr>
        <p:spPr>
          <a:xfrm flipH="1">
            <a:off x="586002" y="3099043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53A6D2-A475-4535-8DFA-70E47D9F4731}"/>
              </a:ext>
            </a:extLst>
          </p:cNvPr>
          <p:cNvCxnSpPr>
            <a:cxnSpLocks/>
          </p:cNvCxnSpPr>
          <p:nvPr/>
        </p:nvCxnSpPr>
        <p:spPr>
          <a:xfrm flipV="1">
            <a:off x="2247900" y="2128753"/>
            <a:ext cx="1450048" cy="972587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FF60AE30-753E-48AE-AF44-55FCB9B383CC}"/>
              </a:ext>
            </a:extLst>
          </p:cNvPr>
          <p:cNvSpPr/>
          <p:nvPr/>
        </p:nvSpPr>
        <p:spPr>
          <a:xfrm rot="3860802">
            <a:off x="1965191" y="2866112"/>
            <a:ext cx="476787" cy="476787"/>
          </a:xfrm>
          <a:prstGeom prst="arc">
            <a:avLst>
              <a:gd name="adj1" fmla="val 6909996"/>
              <a:gd name="adj2" fmla="val 16110895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4C48E-737F-4F2A-900B-423F88A9AAEB}"/>
              </a:ext>
            </a:extLst>
          </p:cNvPr>
          <p:cNvSpPr txBox="1"/>
          <p:nvPr/>
        </p:nvSpPr>
        <p:spPr>
          <a:xfrm>
            <a:off x="4188554" y="3182637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2A6A30-E79D-47CC-BEFE-1EFB01F697F9}"/>
              </a:ext>
            </a:extLst>
          </p:cNvPr>
          <p:cNvCxnSpPr>
            <a:cxnSpLocks/>
          </p:cNvCxnSpPr>
          <p:nvPr/>
        </p:nvCxnSpPr>
        <p:spPr>
          <a:xfrm flipH="1">
            <a:off x="3291244" y="3848618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3B7ABC-D939-4DCA-A61F-525449A71EBA}"/>
              </a:ext>
            </a:extLst>
          </p:cNvPr>
          <p:cNvCxnSpPr>
            <a:cxnSpLocks/>
          </p:cNvCxnSpPr>
          <p:nvPr/>
        </p:nvCxnSpPr>
        <p:spPr>
          <a:xfrm flipV="1">
            <a:off x="4960013" y="2176118"/>
            <a:ext cx="229855" cy="1678698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3CE0F940-F520-43B5-8403-B895449E799C}"/>
              </a:ext>
            </a:extLst>
          </p:cNvPr>
          <p:cNvSpPr/>
          <p:nvPr/>
        </p:nvSpPr>
        <p:spPr>
          <a:xfrm rot="3860802">
            <a:off x="4670433" y="3615687"/>
            <a:ext cx="476787" cy="476787"/>
          </a:xfrm>
          <a:prstGeom prst="arc">
            <a:avLst>
              <a:gd name="adj1" fmla="val 6909996"/>
              <a:gd name="adj2" fmla="val 13443906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C97CB-ED7D-418D-A6BA-6C625B181AE8}"/>
              </a:ext>
            </a:extLst>
          </p:cNvPr>
          <p:cNvSpPr txBox="1"/>
          <p:nvPr/>
        </p:nvSpPr>
        <p:spPr>
          <a:xfrm>
            <a:off x="6619432" y="2723660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8A7C0D-47AB-4F5F-A130-A719254D622F}"/>
              </a:ext>
            </a:extLst>
          </p:cNvPr>
          <p:cNvCxnSpPr>
            <a:cxnSpLocks/>
          </p:cNvCxnSpPr>
          <p:nvPr/>
        </p:nvCxnSpPr>
        <p:spPr>
          <a:xfrm flipH="1">
            <a:off x="5728309" y="3394038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6F2304-3A2D-4104-A9C8-30696326464A}"/>
              </a:ext>
            </a:extLst>
          </p:cNvPr>
          <p:cNvCxnSpPr>
            <a:cxnSpLocks/>
          </p:cNvCxnSpPr>
          <p:nvPr/>
        </p:nvCxnSpPr>
        <p:spPr>
          <a:xfrm flipV="1">
            <a:off x="7385685" y="1947978"/>
            <a:ext cx="1168847" cy="1446732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B37A17D8-B194-4103-8327-93C4FE39238B}"/>
              </a:ext>
            </a:extLst>
          </p:cNvPr>
          <p:cNvSpPr/>
          <p:nvPr/>
        </p:nvSpPr>
        <p:spPr>
          <a:xfrm rot="3860802">
            <a:off x="7107498" y="3161107"/>
            <a:ext cx="476787" cy="476787"/>
          </a:xfrm>
          <a:prstGeom prst="arc">
            <a:avLst>
              <a:gd name="adj1" fmla="val 6909996"/>
              <a:gd name="adj2" fmla="val 14988243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66A107-5091-45D9-B060-A75E8A45A71C}"/>
              </a:ext>
            </a:extLst>
          </p:cNvPr>
          <p:cNvSpPr txBox="1"/>
          <p:nvPr/>
        </p:nvSpPr>
        <p:spPr>
          <a:xfrm>
            <a:off x="1287750" y="5171043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3A1060-5E36-4975-817B-B4DEB4B57882}"/>
              </a:ext>
            </a:extLst>
          </p:cNvPr>
          <p:cNvCxnSpPr>
            <a:cxnSpLocks/>
          </p:cNvCxnSpPr>
          <p:nvPr/>
        </p:nvCxnSpPr>
        <p:spPr>
          <a:xfrm flipH="1">
            <a:off x="380304" y="5830424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B82BD6-DE18-4AFC-8156-55CE43C36D86}"/>
              </a:ext>
            </a:extLst>
          </p:cNvPr>
          <p:cNvCxnSpPr>
            <a:cxnSpLocks/>
          </p:cNvCxnSpPr>
          <p:nvPr/>
        </p:nvCxnSpPr>
        <p:spPr>
          <a:xfrm flipV="1">
            <a:off x="2049074" y="4197372"/>
            <a:ext cx="652869" cy="1639252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E9FB1C4-61E7-4754-BFBD-058115CE6A95}"/>
              </a:ext>
            </a:extLst>
          </p:cNvPr>
          <p:cNvSpPr/>
          <p:nvPr/>
        </p:nvSpPr>
        <p:spPr>
          <a:xfrm rot="3860802">
            <a:off x="1759493" y="5597493"/>
            <a:ext cx="476787" cy="476786"/>
          </a:xfrm>
          <a:prstGeom prst="arc">
            <a:avLst>
              <a:gd name="adj1" fmla="val 6909996"/>
              <a:gd name="adj2" fmla="val 14428411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4267DD-46EF-40A6-9D43-5A0E05F00CD4}"/>
              </a:ext>
            </a:extLst>
          </p:cNvPr>
          <p:cNvSpPr txBox="1"/>
          <p:nvPr/>
        </p:nvSpPr>
        <p:spPr>
          <a:xfrm>
            <a:off x="3964273" y="4596086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3A20E9-6207-49A1-A54E-B475D5BFB55D}"/>
              </a:ext>
            </a:extLst>
          </p:cNvPr>
          <p:cNvCxnSpPr>
            <a:cxnSpLocks/>
          </p:cNvCxnSpPr>
          <p:nvPr/>
        </p:nvCxnSpPr>
        <p:spPr>
          <a:xfrm flipH="1">
            <a:off x="3072232" y="5278772"/>
            <a:ext cx="1668753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EC397D-A7CA-41AA-BFE8-E8EAFCD7479F}"/>
              </a:ext>
            </a:extLst>
          </p:cNvPr>
          <p:cNvCxnSpPr>
            <a:cxnSpLocks/>
          </p:cNvCxnSpPr>
          <p:nvPr/>
        </p:nvCxnSpPr>
        <p:spPr>
          <a:xfrm flipV="1">
            <a:off x="4733925" y="4745504"/>
            <a:ext cx="1672835" cy="535156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EB5D6CD-DA49-4678-96FB-8EFEDF89527A}"/>
              </a:ext>
            </a:extLst>
          </p:cNvPr>
          <p:cNvSpPr/>
          <p:nvPr/>
        </p:nvSpPr>
        <p:spPr>
          <a:xfrm rot="3860802">
            <a:off x="4451421" y="5045841"/>
            <a:ext cx="476787" cy="476787"/>
          </a:xfrm>
          <a:prstGeom prst="arc">
            <a:avLst>
              <a:gd name="adj1" fmla="val 6909996"/>
              <a:gd name="adj2" fmla="val 16824561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1D75B4-C7F6-4FD6-851E-806741B283B3}"/>
              </a:ext>
            </a:extLst>
          </p:cNvPr>
          <p:cNvSpPr txBox="1"/>
          <p:nvPr/>
        </p:nvSpPr>
        <p:spPr>
          <a:xfrm>
            <a:off x="6071769" y="5531129"/>
            <a:ext cx="3737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DE33EE6-5192-47BA-9080-80781D380312}"/>
              </a:ext>
            </a:extLst>
          </p:cNvPr>
          <p:cNvCxnSpPr>
            <a:cxnSpLocks/>
          </p:cNvCxnSpPr>
          <p:nvPr/>
        </p:nvCxnSpPr>
        <p:spPr>
          <a:xfrm flipH="1" flipV="1">
            <a:off x="5176120" y="6177434"/>
            <a:ext cx="1678070" cy="2386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322FA8-5DCC-40B3-BFFC-EFD1BFDD5247}"/>
              </a:ext>
            </a:extLst>
          </p:cNvPr>
          <p:cNvCxnSpPr>
            <a:cxnSpLocks/>
          </p:cNvCxnSpPr>
          <p:nvPr/>
        </p:nvCxnSpPr>
        <p:spPr>
          <a:xfrm flipV="1">
            <a:off x="6844892" y="5491086"/>
            <a:ext cx="1628983" cy="692548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5159C103-01B4-46DD-A501-A596F92CBDB6}"/>
              </a:ext>
            </a:extLst>
          </p:cNvPr>
          <p:cNvSpPr/>
          <p:nvPr/>
        </p:nvSpPr>
        <p:spPr>
          <a:xfrm rot="3860802">
            <a:off x="6555308" y="5944503"/>
            <a:ext cx="476787" cy="476787"/>
          </a:xfrm>
          <a:prstGeom prst="arc">
            <a:avLst>
              <a:gd name="adj1" fmla="val 6909996"/>
              <a:gd name="adj2" fmla="val 16465850"/>
            </a:avLst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37A43D-82F4-4C00-BC72-EEF53E6730D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15CF21-2E52-46F4-AE49-F5B0AB373CC7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37" name="Picture 3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3DAD85D-1B19-45CE-BCFC-BDE19AA8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35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0ECAF9-8A7B-48CF-9BB8-8D6A2DC98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</TotalTime>
  <Words>761</Words>
  <Application>Microsoft Office PowerPoint</Application>
  <PresentationFormat>On-screen Show (4:3)</PresentationFormat>
  <Paragraphs>215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Century Gothic</vt:lpstr>
      <vt:lpstr>Calibri</vt:lpstr>
      <vt:lpstr>SassoonCRInfantMedium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Claire Field</cp:lastModifiedBy>
  <cp:revision>56</cp:revision>
  <dcterms:created xsi:type="dcterms:W3CDTF">2018-03-17T10:08:43Z</dcterms:created>
  <dcterms:modified xsi:type="dcterms:W3CDTF">2020-05-12T13:11:09Z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