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4"/>
  </p:sldMasterIdLst>
  <p:sldIdLst>
    <p:sldId id="301" r:id="rId5"/>
    <p:sldId id="433" r:id="rId6"/>
    <p:sldId id="440" r:id="rId7"/>
    <p:sldId id="441" r:id="rId8"/>
    <p:sldId id="442" r:id="rId9"/>
    <p:sldId id="429" r:id="rId10"/>
    <p:sldId id="428" r:id="rId11"/>
    <p:sldId id="434" r:id="rId12"/>
    <p:sldId id="407" r:id="rId13"/>
    <p:sldId id="410" r:id="rId14"/>
    <p:sldId id="430" r:id="rId15"/>
    <p:sldId id="413" r:id="rId16"/>
    <p:sldId id="436" r:id="rId17"/>
    <p:sldId id="415" r:id="rId18"/>
    <p:sldId id="431" r:id="rId19"/>
    <p:sldId id="443" r:id="rId20"/>
    <p:sldId id="437" r:id="rId21"/>
    <p:sldId id="438" r:id="rId22"/>
    <p:sldId id="420" r:id="rId23"/>
    <p:sldId id="439" r:id="rId24"/>
    <p:sldId id="424" r:id="rId25"/>
    <p:sldId id="426" r:id="rId26"/>
    <p:sldId id="425" r:id="rId27"/>
    <p:sldId id="444" r:id="rId28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29"/>
      <p: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713"/>
    <a:srgbClr val="CC99FF"/>
    <a:srgbClr val="EEBE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A4896-7566-4013-90B6-E642479A3505}" v="71" dt="2019-04-17T08:08:54.3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anor Simpson" userId="975f5492-d74c-431c-90fe-9bfc34b8124b" providerId="ADAL" clId="{0F9CE97E-7F9D-4B03-B002-B12384A38EB2}"/>
    <pc:docChg chg="custSel addSld modSld sldOrd">
      <pc:chgData name="Eleanor Simpson" userId="975f5492-d74c-431c-90fe-9bfc34b8124b" providerId="ADAL" clId="{0F9CE97E-7F9D-4B03-B002-B12384A38EB2}" dt="2019-04-11T13:35:20.607" v="6"/>
      <pc:docMkLst>
        <pc:docMk/>
      </pc:docMkLst>
      <pc:sldChg chg="addSp delSp add ord">
        <pc:chgData name="Eleanor Simpson" userId="975f5492-d74c-431c-90fe-9bfc34b8124b" providerId="ADAL" clId="{0F9CE97E-7F9D-4B03-B002-B12384A38EB2}" dt="2019-04-11T13:35:20.607" v="6"/>
        <pc:sldMkLst>
          <pc:docMk/>
          <pc:sldMk cId="4065783893" sldId="427"/>
        </pc:sldMkLst>
        <pc:spChg chg="del">
          <ac:chgData name="Eleanor Simpson" userId="975f5492-d74c-431c-90fe-9bfc34b8124b" providerId="ADAL" clId="{0F9CE97E-7F9D-4B03-B002-B12384A38EB2}" dt="2019-04-11T13:35:05.344" v="3" actId="478"/>
          <ac:spMkLst>
            <pc:docMk/>
            <pc:sldMk cId="4065783893" sldId="427"/>
            <ac:spMk id="2" creationId="{9638D3F7-30D1-4435-8C11-15339D7AFA45}"/>
          </ac:spMkLst>
        </pc:spChg>
        <pc:spChg chg="del">
          <ac:chgData name="Eleanor Simpson" userId="975f5492-d74c-431c-90fe-9bfc34b8124b" providerId="ADAL" clId="{0F9CE97E-7F9D-4B03-B002-B12384A38EB2}" dt="2019-04-11T13:35:08.249" v="4" actId="478"/>
          <ac:spMkLst>
            <pc:docMk/>
            <pc:sldMk cId="4065783893" sldId="427"/>
            <ac:spMk id="3" creationId="{9B8C70C5-7502-4CC2-B96A-69EAEE202328}"/>
          </ac:spMkLst>
        </pc:spChg>
        <pc:spChg chg="add">
          <ac:chgData name="Eleanor Simpson" userId="975f5492-d74c-431c-90fe-9bfc34b8124b" providerId="ADAL" clId="{0F9CE97E-7F9D-4B03-B002-B12384A38EB2}" dt="2019-04-11T13:35:10.272" v="5"/>
          <ac:spMkLst>
            <pc:docMk/>
            <pc:sldMk cId="4065783893" sldId="427"/>
            <ac:spMk id="4" creationId="{5A8034A6-CB59-48EB-9435-3D10213EEB3B}"/>
          </ac:spMkLst>
        </pc:spChg>
        <pc:picChg chg="add">
          <ac:chgData name="Eleanor Simpson" userId="975f5492-d74c-431c-90fe-9bfc34b8124b" providerId="ADAL" clId="{0F9CE97E-7F9D-4B03-B002-B12384A38EB2}" dt="2019-04-11T13:35:20.607" v="6"/>
          <ac:picMkLst>
            <pc:docMk/>
            <pc:sldMk cId="4065783893" sldId="427"/>
            <ac:picMk id="5" creationId="{00799290-629A-41F2-B762-A7C4FBC7544D}"/>
          </ac:picMkLst>
        </pc:picChg>
      </pc:sldChg>
    </pc:docChg>
  </pc:docChgLst>
  <pc:docChgLst>
    <pc:chgData name="Eleanor Simpson" userId="975f5492-d74c-431c-90fe-9bfc34b8124b" providerId="ADAL" clId="{57F8EF44-7512-4792-8810-A3FF5C5CBF69}"/>
    <pc:docChg chg="undo custSel addSld delSld modSld sldOrd">
      <pc:chgData name="Eleanor Simpson" userId="975f5492-d74c-431c-90fe-9bfc34b8124b" providerId="ADAL" clId="{57F8EF44-7512-4792-8810-A3FF5C5CBF69}" dt="2019-04-11T13:22:02.484" v="7152" actId="478"/>
      <pc:docMkLst>
        <pc:docMk/>
      </pc:docMkLst>
      <pc:sldChg chg="addSp delSp modSp">
        <pc:chgData name="Eleanor Simpson" userId="975f5492-d74c-431c-90fe-9bfc34b8124b" providerId="ADAL" clId="{57F8EF44-7512-4792-8810-A3FF5C5CBF69}" dt="2019-04-11T09:39:12.886" v="1994" actId="403"/>
        <pc:sldMkLst>
          <pc:docMk/>
          <pc:sldMk cId="2637481266" sldId="256"/>
        </pc:sldMkLst>
        <pc:spChg chg="mod">
          <ac:chgData name="Eleanor Simpson" userId="975f5492-d74c-431c-90fe-9bfc34b8124b" providerId="ADAL" clId="{57F8EF44-7512-4792-8810-A3FF5C5CBF69}" dt="2019-04-11T09:39:12.886" v="1994" actId="403"/>
          <ac:spMkLst>
            <pc:docMk/>
            <pc:sldMk cId="2637481266" sldId="256"/>
            <ac:spMk id="19" creationId="{5252A847-DE45-4FA3-A1F8-EEBEB845FF8E}"/>
          </ac:spMkLst>
        </pc:spChg>
        <pc:grpChg chg="add del mod">
          <ac:chgData name="Eleanor Simpson" userId="975f5492-d74c-431c-90fe-9bfc34b8124b" providerId="ADAL" clId="{57F8EF44-7512-4792-8810-A3FF5C5CBF69}" dt="2019-04-11T07:59:57.855" v="107" actId="478"/>
          <ac:grpSpMkLst>
            <pc:docMk/>
            <pc:sldMk cId="2637481266" sldId="256"/>
            <ac:grpSpMk id="7" creationId="{B0F0D53D-3FA4-4479-9268-44CAE8BFF421}"/>
          </ac:grpSpMkLst>
        </pc:grpChg>
        <pc:grpChg chg="add">
          <ac:chgData name="Eleanor Simpson" userId="975f5492-d74c-431c-90fe-9bfc34b8124b" providerId="ADAL" clId="{57F8EF44-7512-4792-8810-A3FF5C5CBF69}" dt="2019-04-11T07:59:58.848" v="108"/>
          <ac:grpSpMkLst>
            <pc:docMk/>
            <pc:sldMk cId="2637481266" sldId="256"/>
            <ac:grpSpMk id="11" creationId="{38F4AEFE-8F45-47B0-9237-A486D3287FF0}"/>
          </ac:grpSpMkLst>
        </pc:grpChg>
        <pc:grpChg chg="del">
          <ac:chgData name="Eleanor Simpson" userId="975f5492-d74c-431c-90fe-9bfc34b8124b" providerId="ADAL" clId="{57F8EF44-7512-4792-8810-A3FF5C5CBF69}" dt="2019-04-11T07:56:47.580" v="37" actId="478"/>
          <ac:grpSpMkLst>
            <pc:docMk/>
            <pc:sldMk cId="2637481266" sldId="256"/>
            <ac:grpSpMk id="16" creationId="{B31300A9-E3C5-4701-8EF1-45ED088A04DD}"/>
          </ac:grpSpMkLst>
        </pc:grpChg>
      </pc:sldChg>
      <pc:sldChg chg="addSp delSp modSp">
        <pc:chgData name="Eleanor Simpson" userId="975f5492-d74c-431c-90fe-9bfc34b8124b" providerId="ADAL" clId="{57F8EF44-7512-4792-8810-A3FF5C5CBF69}" dt="2019-04-11T08:00:04.499" v="110"/>
        <pc:sldMkLst>
          <pc:docMk/>
          <pc:sldMk cId="3855900595" sldId="301"/>
        </pc:sldMkLst>
        <pc:spChg chg="mod">
          <ac:chgData name="Eleanor Simpson" userId="975f5492-d74c-431c-90fe-9bfc34b8124b" providerId="ADAL" clId="{57F8EF44-7512-4792-8810-A3FF5C5CBF69}" dt="2019-04-11T07:53:21.344" v="5" actId="404"/>
          <ac:spMkLst>
            <pc:docMk/>
            <pc:sldMk cId="3855900595" sldId="301"/>
            <ac:spMk id="19" creationId="{5252A847-DE45-4FA3-A1F8-EEBEB845FF8E}"/>
          </ac:spMkLst>
        </pc:spChg>
        <pc:grpChg chg="add del">
          <ac:chgData name="Eleanor Simpson" userId="975f5492-d74c-431c-90fe-9bfc34b8124b" providerId="ADAL" clId="{57F8EF44-7512-4792-8810-A3FF5C5CBF69}" dt="2019-04-11T08:00:03.912" v="109" actId="478"/>
          <ac:grpSpMkLst>
            <pc:docMk/>
            <pc:sldMk cId="3855900595" sldId="301"/>
            <ac:grpSpMk id="7" creationId="{D05D60C9-1868-4EE6-A4AB-788D47655955}"/>
          </ac:grpSpMkLst>
        </pc:grpChg>
        <pc:grpChg chg="add">
          <ac:chgData name="Eleanor Simpson" userId="975f5492-d74c-431c-90fe-9bfc34b8124b" providerId="ADAL" clId="{57F8EF44-7512-4792-8810-A3FF5C5CBF69}" dt="2019-04-11T08:00:04.499" v="110"/>
          <ac:grpSpMkLst>
            <pc:docMk/>
            <pc:sldMk cId="3855900595" sldId="301"/>
            <ac:grpSpMk id="11" creationId="{7BFD37FA-9BF8-448B-B6F7-B9B6F60672BA}"/>
          </ac:grpSpMkLst>
        </pc:grpChg>
        <pc:grpChg chg="del">
          <ac:chgData name="Eleanor Simpson" userId="975f5492-d74c-431c-90fe-9bfc34b8124b" providerId="ADAL" clId="{57F8EF44-7512-4792-8810-A3FF5C5CBF69}" dt="2019-04-11T07:57:05.263" v="105" actId="478"/>
          <ac:grpSpMkLst>
            <pc:docMk/>
            <pc:sldMk cId="3855900595" sldId="301"/>
            <ac:grpSpMk id="16" creationId="{B31300A9-E3C5-4701-8EF1-45ED088A04DD}"/>
          </ac:grpSpMkLst>
        </pc:grpChg>
      </pc:sldChg>
      <pc:sldChg chg="delSp modSp add">
        <pc:chgData name="Eleanor Simpson" userId="975f5492-d74c-431c-90fe-9bfc34b8124b" providerId="ADAL" clId="{57F8EF44-7512-4792-8810-A3FF5C5CBF69}" dt="2019-04-11T09:39:43.210" v="2000" actId="403"/>
        <pc:sldMkLst>
          <pc:docMk/>
          <pc:sldMk cId="2294720672" sldId="407"/>
        </pc:sldMkLst>
        <pc:spChg chg="mod">
          <ac:chgData name="Eleanor Simpson" userId="975f5492-d74c-431c-90fe-9bfc34b8124b" providerId="ADAL" clId="{57F8EF44-7512-4792-8810-A3FF5C5CBF69}" dt="2019-04-11T09:39:43.210" v="2000" actId="403"/>
          <ac:spMkLst>
            <pc:docMk/>
            <pc:sldMk cId="2294720672" sldId="407"/>
            <ac:spMk id="19" creationId="{5252A847-DE45-4FA3-A1F8-EEBEB845FF8E}"/>
          </ac:spMkLst>
        </pc:spChg>
        <pc:grpChg chg="del">
          <ac:chgData name="Eleanor Simpson" userId="975f5492-d74c-431c-90fe-9bfc34b8124b" providerId="ADAL" clId="{57F8EF44-7512-4792-8810-A3FF5C5CBF69}" dt="2019-04-11T08:35:45.870" v="854" actId="478"/>
          <ac:grpSpMkLst>
            <pc:docMk/>
            <pc:sldMk cId="2294720672" sldId="407"/>
            <ac:grpSpMk id="7" creationId="{5095810C-632E-40AB-901D-BE399960C621}"/>
          </ac:grpSpMkLst>
        </pc:grpChg>
        <pc:grpChg chg="del">
          <ac:chgData name="Eleanor Simpson" userId="975f5492-d74c-431c-90fe-9bfc34b8124b" providerId="ADAL" clId="{57F8EF44-7512-4792-8810-A3FF5C5CBF69}" dt="2019-04-11T08:35:49.160" v="856" actId="478"/>
          <ac:grpSpMkLst>
            <pc:docMk/>
            <pc:sldMk cId="2294720672" sldId="407"/>
            <ac:grpSpMk id="16" creationId="{55A462BC-93C1-4FCC-AC12-26C47087F1B4}"/>
          </ac:grpSpMkLst>
        </pc:grpChg>
        <pc:picChg chg="mod">
          <ac:chgData name="Eleanor Simpson" userId="975f5492-d74c-431c-90fe-9bfc34b8124b" providerId="ADAL" clId="{57F8EF44-7512-4792-8810-A3FF5C5CBF69}" dt="2019-04-11T08:36:59.369" v="953" actId="12789"/>
          <ac:picMkLst>
            <pc:docMk/>
            <pc:sldMk cId="2294720672" sldId="407"/>
            <ac:picMk id="12" creationId="{E416CF92-0A34-46B1-A4C1-E8ACF84122B8}"/>
          </ac:picMkLst>
        </pc:picChg>
        <pc:picChg chg="del">
          <ac:chgData name="Eleanor Simpson" userId="975f5492-d74c-431c-90fe-9bfc34b8124b" providerId="ADAL" clId="{57F8EF44-7512-4792-8810-A3FF5C5CBF69}" dt="2019-04-11T08:35:48.337" v="855" actId="478"/>
          <ac:picMkLst>
            <pc:docMk/>
            <pc:sldMk cId="2294720672" sldId="407"/>
            <ac:picMk id="13" creationId="{DCEF9FE5-E5B9-4C62-97B5-5402D3629893}"/>
          </ac:picMkLst>
        </pc:picChg>
      </pc:sldChg>
      <pc:sldChg chg="addSp delSp modSp add">
        <pc:chgData name="Eleanor Simpson" userId="975f5492-d74c-431c-90fe-9bfc34b8124b" providerId="ADAL" clId="{57F8EF44-7512-4792-8810-A3FF5C5CBF69}" dt="2019-04-11T10:15:57.643" v="3725" actId="2084"/>
        <pc:sldMkLst>
          <pc:docMk/>
          <pc:sldMk cId="1175523308" sldId="408"/>
        </pc:sldMkLst>
        <pc:spChg chg="mod">
          <ac:chgData name="Eleanor Simpson" userId="975f5492-d74c-431c-90fe-9bfc34b8124b" providerId="ADAL" clId="{57F8EF44-7512-4792-8810-A3FF5C5CBF69}" dt="2019-04-11T09:14:34.445" v="1461" actId="208"/>
          <ac:spMkLst>
            <pc:docMk/>
            <pc:sldMk cId="1175523308" sldId="408"/>
            <ac:spMk id="6" creationId="{CF202A28-520C-4006-8014-C2C9C06D3927}"/>
          </ac:spMkLst>
        </pc:spChg>
        <pc:spChg chg="mod">
          <ac:chgData name="Eleanor Simpson" userId="975f5492-d74c-431c-90fe-9bfc34b8124b" providerId="ADAL" clId="{57F8EF44-7512-4792-8810-A3FF5C5CBF69}" dt="2019-04-11T10:11:07.445" v="3590" actId="6549"/>
          <ac:spMkLst>
            <pc:docMk/>
            <pc:sldMk cId="1175523308" sldId="408"/>
            <ac:spMk id="19" creationId="{5252A847-DE45-4FA3-A1F8-EEBEB845FF8E}"/>
          </ac:spMkLst>
        </pc:spChg>
        <pc:spChg chg="mod">
          <ac:chgData name="Eleanor Simpson" userId="975f5492-d74c-431c-90fe-9bfc34b8124b" providerId="ADAL" clId="{57F8EF44-7512-4792-8810-A3FF5C5CBF69}" dt="2019-04-11T09:14:48.805" v="1464" actId="208"/>
          <ac:spMkLst>
            <pc:docMk/>
            <pc:sldMk cId="1175523308" sldId="408"/>
            <ac:spMk id="20" creationId="{F9D99F6B-FA61-44AD-97A1-679020AAA927}"/>
          </ac:spMkLst>
        </pc:spChg>
        <pc:grpChg chg="add mod">
          <ac:chgData name="Eleanor Simpson" userId="975f5492-d74c-431c-90fe-9bfc34b8124b" providerId="ADAL" clId="{57F8EF44-7512-4792-8810-A3FF5C5CBF69}" dt="2019-04-11T10:11:20.062" v="3610" actId="1035"/>
          <ac:grpSpMkLst>
            <pc:docMk/>
            <pc:sldMk cId="1175523308" sldId="408"/>
            <ac:grpSpMk id="2" creationId="{DDA33F9C-84D1-4BD4-BA39-9FE32CDA256E}"/>
          </ac:grpSpMkLst>
        </pc:grpChg>
        <pc:grpChg chg="add del mod">
          <ac:chgData name="Eleanor Simpson" userId="975f5492-d74c-431c-90fe-9bfc34b8124b" providerId="ADAL" clId="{57F8EF44-7512-4792-8810-A3FF5C5CBF69}" dt="2019-04-11T08:38:12.877" v="996" actId="165"/>
          <ac:grpSpMkLst>
            <pc:docMk/>
            <pc:sldMk cId="1175523308" sldId="408"/>
            <ac:grpSpMk id="3" creationId="{E3F96D3F-DBF9-43DC-BEE4-A849B0399968}"/>
          </ac:grpSpMkLst>
        </pc:grpChg>
        <pc:grpChg chg="add mod">
          <ac:chgData name="Eleanor Simpson" userId="975f5492-d74c-431c-90fe-9bfc34b8124b" providerId="ADAL" clId="{57F8EF44-7512-4792-8810-A3FF5C5CBF69}" dt="2019-04-11T08:38:46.008" v="1002" actId="164"/>
          <ac:grpSpMkLst>
            <pc:docMk/>
            <pc:sldMk cId="1175523308" sldId="408"/>
            <ac:grpSpMk id="4" creationId="{5FBE0D9E-C2F2-4827-80A2-A541650E7BC8}"/>
          </ac:grpSpMkLst>
        </pc:grpChg>
        <pc:grpChg chg="mod topLvl">
          <ac:chgData name="Eleanor Simpson" userId="975f5492-d74c-431c-90fe-9bfc34b8124b" providerId="ADAL" clId="{57F8EF44-7512-4792-8810-A3FF5C5CBF69}" dt="2019-04-11T08:38:46.008" v="1002" actId="164"/>
          <ac:grpSpMkLst>
            <pc:docMk/>
            <pc:sldMk cId="1175523308" sldId="408"/>
            <ac:grpSpMk id="7" creationId="{5095810C-632E-40AB-901D-BE399960C621}"/>
          </ac:grpSpMkLst>
        </pc:grpChg>
        <pc:grpChg chg="mod">
          <ac:chgData name="Eleanor Simpson" userId="975f5492-d74c-431c-90fe-9bfc34b8124b" providerId="ADAL" clId="{57F8EF44-7512-4792-8810-A3FF5C5CBF69}" dt="2019-04-11T08:36:16.543" v="859" actId="164"/>
          <ac:grpSpMkLst>
            <pc:docMk/>
            <pc:sldMk cId="1175523308" sldId="408"/>
            <ac:grpSpMk id="16" creationId="{55A462BC-93C1-4FCC-AC12-26C47087F1B4}"/>
          </ac:grpSpMkLst>
        </pc:grpChg>
        <pc:graphicFrameChg chg="add mod modGraphic">
          <ac:chgData name="Eleanor Simpson" userId="975f5492-d74c-431c-90fe-9bfc34b8124b" providerId="ADAL" clId="{57F8EF44-7512-4792-8810-A3FF5C5CBF69}" dt="2019-04-11T10:15:57.643" v="3725" actId="2084"/>
          <ac:graphicFrameMkLst>
            <pc:docMk/>
            <pc:sldMk cId="1175523308" sldId="408"/>
            <ac:graphicFrameMk id="15" creationId="{2EDD5742-3105-4593-9A09-7B24C545DCF7}"/>
          </ac:graphicFrameMkLst>
        </pc:graphicFrameChg>
        <pc:picChg chg="mod topLvl">
          <ac:chgData name="Eleanor Simpson" userId="975f5492-d74c-431c-90fe-9bfc34b8124b" providerId="ADAL" clId="{57F8EF44-7512-4792-8810-A3FF5C5CBF69}" dt="2019-04-11T09:10:58.323" v="1459" actId="208"/>
          <ac:picMkLst>
            <pc:docMk/>
            <pc:sldMk cId="1175523308" sldId="408"/>
            <ac:picMk id="12" creationId="{E416CF92-0A34-46B1-A4C1-E8ACF84122B8}"/>
          </ac:picMkLst>
        </pc:picChg>
        <pc:picChg chg="mod">
          <ac:chgData name="Eleanor Simpson" userId="975f5492-d74c-431c-90fe-9bfc34b8124b" providerId="ADAL" clId="{57F8EF44-7512-4792-8810-A3FF5C5CBF69}" dt="2019-04-11T08:36:16.543" v="859" actId="164"/>
          <ac:picMkLst>
            <pc:docMk/>
            <pc:sldMk cId="1175523308" sldId="408"/>
            <ac:picMk id="13" creationId="{DCEF9FE5-E5B9-4C62-97B5-5402D3629893}"/>
          </ac:picMkLst>
        </pc:picChg>
        <pc:cxnChg chg="mod">
          <ac:chgData name="Eleanor Simpson" userId="975f5492-d74c-431c-90fe-9bfc34b8124b" providerId="ADAL" clId="{57F8EF44-7512-4792-8810-A3FF5C5CBF69}" dt="2019-04-11T09:14:37.718" v="1462" actId="208"/>
          <ac:cxnSpMkLst>
            <pc:docMk/>
            <pc:sldMk cId="1175523308" sldId="408"/>
            <ac:cxnSpMk id="5" creationId="{A01A34DD-9545-4850-AD54-A09412D7FEAC}"/>
          </ac:cxnSpMkLst>
        </pc:cxnChg>
        <pc:cxnChg chg="mod">
          <ac:chgData name="Eleanor Simpson" userId="975f5492-d74c-431c-90fe-9bfc34b8124b" providerId="ADAL" clId="{57F8EF44-7512-4792-8810-A3FF5C5CBF69}" dt="2019-04-11T09:14:31.532" v="1460" actId="208"/>
          <ac:cxnSpMkLst>
            <pc:docMk/>
            <pc:sldMk cId="1175523308" sldId="408"/>
            <ac:cxnSpMk id="14" creationId="{180E4073-1C83-4409-92D8-B200D751D2BF}"/>
          </ac:cxnSpMkLst>
        </pc:cxnChg>
        <pc:cxnChg chg="mod">
          <ac:chgData name="Eleanor Simpson" userId="975f5492-d74c-431c-90fe-9bfc34b8124b" providerId="ADAL" clId="{57F8EF44-7512-4792-8810-A3FF5C5CBF69}" dt="2019-04-11T09:14:52.668" v="1465" actId="208"/>
          <ac:cxnSpMkLst>
            <pc:docMk/>
            <pc:sldMk cId="1175523308" sldId="408"/>
            <ac:cxnSpMk id="17" creationId="{62F78679-8427-4B6D-B80D-6F1CCF7A98C9}"/>
          </ac:cxnSpMkLst>
        </pc:cxnChg>
        <pc:cxnChg chg="mod">
          <ac:chgData name="Eleanor Simpson" userId="975f5492-d74c-431c-90fe-9bfc34b8124b" providerId="ADAL" clId="{57F8EF44-7512-4792-8810-A3FF5C5CBF69}" dt="2019-04-11T09:14:44.089" v="1463" actId="208"/>
          <ac:cxnSpMkLst>
            <pc:docMk/>
            <pc:sldMk cId="1175523308" sldId="408"/>
            <ac:cxnSpMk id="18" creationId="{49C0C5ED-8545-4C2E-B98A-CD65BDB9179F}"/>
          </ac:cxnSpMkLst>
        </pc:cxnChg>
      </pc:sldChg>
      <pc:sldChg chg="addSp modSp add">
        <pc:chgData name="Eleanor Simpson" userId="975f5492-d74c-431c-90fe-9bfc34b8124b" providerId="ADAL" clId="{57F8EF44-7512-4792-8810-A3FF5C5CBF69}" dt="2019-04-11T09:39:50.590" v="2002" actId="403"/>
        <pc:sldMkLst>
          <pc:docMk/>
          <pc:sldMk cId="349876259" sldId="409"/>
        </pc:sldMkLst>
        <pc:spChg chg="mod">
          <ac:chgData name="Eleanor Simpson" userId="975f5492-d74c-431c-90fe-9bfc34b8124b" providerId="ADAL" clId="{57F8EF44-7512-4792-8810-A3FF5C5CBF69}" dt="2019-04-11T09:09:51.986" v="1441" actId="208"/>
          <ac:spMkLst>
            <pc:docMk/>
            <pc:sldMk cId="349876259" sldId="409"/>
            <ac:spMk id="16" creationId="{E4DB35FA-5F97-475A-A94F-06B5D54DD795}"/>
          </ac:spMkLst>
        </pc:spChg>
        <pc:spChg chg="mod">
          <ac:chgData name="Eleanor Simpson" userId="975f5492-d74c-431c-90fe-9bfc34b8124b" providerId="ADAL" clId="{57F8EF44-7512-4792-8810-A3FF5C5CBF69}" dt="2019-04-11T09:39:50.590" v="2002" actId="403"/>
          <ac:spMkLst>
            <pc:docMk/>
            <pc:sldMk cId="349876259" sldId="409"/>
            <ac:spMk id="19" creationId="{5252A847-DE45-4FA3-A1F8-EEBEB845FF8E}"/>
          </ac:spMkLst>
        </pc:spChg>
        <pc:grpChg chg="add mod">
          <ac:chgData name="Eleanor Simpson" userId="975f5492-d74c-431c-90fe-9bfc34b8124b" providerId="ADAL" clId="{57F8EF44-7512-4792-8810-A3FF5C5CBF69}" dt="2019-04-11T08:58:20.390" v="1287" actId="1035"/>
          <ac:grpSpMkLst>
            <pc:docMk/>
            <pc:sldMk cId="349876259" sldId="409"/>
            <ac:grpSpMk id="13" creationId="{C8364F72-7989-4F96-9948-7F0F09A3A86A}"/>
          </ac:grpSpMkLst>
        </pc:grpChg>
        <pc:cxnChg chg="mod">
          <ac:chgData name="Eleanor Simpson" userId="975f5492-d74c-431c-90fe-9bfc34b8124b" providerId="ADAL" clId="{57F8EF44-7512-4792-8810-A3FF5C5CBF69}" dt="2019-04-11T09:09:51.455" v="1440" actId="208"/>
          <ac:cxnSpMkLst>
            <pc:docMk/>
            <pc:sldMk cId="349876259" sldId="409"/>
            <ac:cxnSpMk id="14" creationId="{6BBFD612-62DC-4A4E-8CEC-A5F5A7F7DAB6}"/>
          </ac:cxnSpMkLst>
        </pc:cxnChg>
        <pc:cxnChg chg="mod">
          <ac:chgData name="Eleanor Simpson" userId="975f5492-d74c-431c-90fe-9bfc34b8124b" providerId="ADAL" clId="{57F8EF44-7512-4792-8810-A3FF5C5CBF69}" dt="2019-04-11T09:09:52.468" v="1442" actId="208"/>
          <ac:cxnSpMkLst>
            <pc:docMk/>
            <pc:sldMk cId="349876259" sldId="409"/>
            <ac:cxnSpMk id="15" creationId="{EBB9D0C0-6920-426A-81E2-705EB3546BA4}"/>
          </ac:cxnSpMkLst>
        </pc:cxnChg>
      </pc:sldChg>
      <pc:sldChg chg="addSp delSp modSp add">
        <pc:chgData name="Eleanor Simpson" userId="975f5492-d74c-431c-90fe-9bfc34b8124b" providerId="ADAL" clId="{57F8EF44-7512-4792-8810-A3FF5C5CBF69}" dt="2019-04-11T12:42:28.017" v="6430" actId="1037"/>
        <pc:sldMkLst>
          <pc:docMk/>
          <pc:sldMk cId="3963335784" sldId="410"/>
        </pc:sldMkLst>
        <pc:spChg chg="add mod">
          <ac:chgData name="Eleanor Simpson" userId="975f5492-d74c-431c-90fe-9bfc34b8124b" providerId="ADAL" clId="{57F8EF44-7512-4792-8810-A3FF5C5CBF69}" dt="2019-04-11T09:51:53.533" v="2628" actId="164"/>
          <ac:spMkLst>
            <pc:docMk/>
            <pc:sldMk cId="3963335784" sldId="410"/>
            <ac:spMk id="2" creationId="{4B231DA0-6883-44F5-9B28-498FB71E242B}"/>
          </ac:spMkLst>
        </pc:spChg>
        <pc:spChg chg="mod">
          <ac:chgData name="Eleanor Simpson" userId="975f5492-d74c-431c-90fe-9bfc34b8124b" providerId="ADAL" clId="{57F8EF44-7512-4792-8810-A3FF5C5CBF69}" dt="2019-04-11T09:32:06.046" v="1908" actId="1038"/>
          <ac:spMkLst>
            <pc:docMk/>
            <pc:sldMk cId="3963335784" sldId="410"/>
            <ac:spMk id="16" creationId="{E4DB35FA-5F97-475A-A94F-06B5D54DD795}"/>
          </ac:spMkLst>
        </pc:spChg>
        <pc:spChg chg="mod">
          <ac:chgData name="Eleanor Simpson" userId="975f5492-d74c-431c-90fe-9bfc34b8124b" providerId="ADAL" clId="{57F8EF44-7512-4792-8810-A3FF5C5CBF69}" dt="2019-04-11T09:39:54.997" v="2004" actId="403"/>
          <ac:spMkLst>
            <pc:docMk/>
            <pc:sldMk cId="3963335784" sldId="410"/>
            <ac:spMk id="19" creationId="{5252A847-DE45-4FA3-A1F8-EEBEB845FF8E}"/>
          </ac:spMkLst>
        </pc:spChg>
        <pc:spChg chg="mod">
          <ac:chgData name="Eleanor Simpson" userId="975f5492-d74c-431c-90fe-9bfc34b8124b" providerId="ADAL" clId="{57F8EF44-7512-4792-8810-A3FF5C5CBF69}" dt="2019-04-11T12:39:15.108" v="6368" actId="1036"/>
          <ac:spMkLst>
            <pc:docMk/>
            <pc:sldMk cId="3963335784" sldId="410"/>
            <ac:spMk id="21" creationId="{4E9B93FF-C3AC-452B-9BDA-B4A00AA3DFDC}"/>
          </ac:spMkLst>
        </pc:spChg>
        <pc:spChg chg="mod">
          <ac:chgData name="Eleanor Simpson" userId="975f5492-d74c-431c-90fe-9bfc34b8124b" providerId="ADAL" clId="{57F8EF44-7512-4792-8810-A3FF5C5CBF69}" dt="2019-04-11T12:42:28.017" v="6430" actId="1037"/>
          <ac:spMkLst>
            <pc:docMk/>
            <pc:sldMk cId="3963335784" sldId="410"/>
            <ac:spMk id="25" creationId="{735493C2-629B-48A7-8985-EF7168FCC6AA}"/>
          </ac:spMkLst>
        </pc:spChg>
        <pc:spChg chg="add mod">
          <ac:chgData name="Eleanor Simpson" userId="975f5492-d74c-431c-90fe-9bfc34b8124b" providerId="ADAL" clId="{57F8EF44-7512-4792-8810-A3FF5C5CBF69}" dt="2019-04-11T09:51:57.552" v="2629" actId="164"/>
          <ac:spMkLst>
            <pc:docMk/>
            <pc:sldMk cId="3963335784" sldId="410"/>
            <ac:spMk id="26" creationId="{703D5673-8FA9-486A-BD36-33EAD39E29E7}"/>
          </ac:spMkLst>
        </pc:spChg>
        <pc:spChg chg="add mod topLvl">
          <ac:chgData name="Eleanor Simpson" userId="975f5492-d74c-431c-90fe-9bfc34b8124b" providerId="ADAL" clId="{57F8EF44-7512-4792-8810-A3FF5C5CBF69}" dt="2019-04-11T10:05:30.713" v="3402" actId="164"/>
          <ac:spMkLst>
            <pc:docMk/>
            <pc:sldMk cId="3963335784" sldId="410"/>
            <ac:spMk id="27" creationId="{D73FB563-5390-4F15-8E3B-18A759D07FF2}"/>
          </ac:spMkLst>
        </pc:spChg>
        <pc:spChg chg="del">
          <ac:chgData name="Eleanor Simpson" userId="975f5492-d74c-431c-90fe-9bfc34b8124b" providerId="ADAL" clId="{57F8EF44-7512-4792-8810-A3FF5C5CBF69}" dt="2019-04-11T09:19:23.949" v="1570" actId="478"/>
          <ac:spMkLst>
            <pc:docMk/>
            <pc:sldMk cId="3963335784" sldId="410"/>
            <ac:spMk id="33" creationId="{17436AE3-A4D2-4051-9C1D-BCD428ADEEDD}"/>
          </ac:spMkLst>
        </pc:spChg>
        <pc:grpChg chg="add mod">
          <ac:chgData name="Eleanor Simpson" userId="975f5492-d74c-431c-90fe-9bfc34b8124b" providerId="ADAL" clId="{57F8EF44-7512-4792-8810-A3FF5C5CBF69}" dt="2019-04-11T09:51:53.533" v="2628" actId="164"/>
          <ac:grpSpMkLst>
            <pc:docMk/>
            <pc:sldMk cId="3963335784" sldId="410"/>
            <ac:grpSpMk id="4" creationId="{16990911-0B2E-4487-B4F7-79602C5423FA}"/>
          </ac:grpSpMkLst>
        </pc:grpChg>
        <pc:grpChg chg="add mod">
          <ac:chgData name="Eleanor Simpson" userId="975f5492-d74c-431c-90fe-9bfc34b8124b" providerId="ADAL" clId="{57F8EF44-7512-4792-8810-A3FF5C5CBF69}" dt="2019-04-11T09:58:20.545" v="3186" actId="1038"/>
          <ac:grpSpMkLst>
            <pc:docMk/>
            <pc:sldMk cId="3963335784" sldId="410"/>
            <ac:grpSpMk id="5" creationId="{30E6C16F-4DBB-4E99-8209-932DE59C6204}"/>
          </ac:grpSpMkLst>
        </pc:grpChg>
        <pc:grpChg chg="add del mod">
          <ac:chgData name="Eleanor Simpson" userId="975f5492-d74c-431c-90fe-9bfc34b8124b" providerId="ADAL" clId="{57F8EF44-7512-4792-8810-A3FF5C5CBF69}" dt="2019-04-11T10:03:12.124" v="3314" actId="165"/>
          <ac:grpSpMkLst>
            <pc:docMk/>
            <pc:sldMk cId="3963335784" sldId="410"/>
            <ac:grpSpMk id="6" creationId="{90D1CB2E-CFBB-4DED-B4A3-CE62EF60260E}"/>
          </ac:grpSpMkLst>
        </pc:grpChg>
        <pc:grpChg chg="add mod">
          <ac:chgData name="Eleanor Simpson" userId="975f5492-d74c-431c-90fe-9bfc34b8124b" providerId="ADAL" clId="{57F8EF44-7512-4792-8810-A3FF5C5CBF69}" dt="2019-04-11T10:05:39.604" v="3430" actId="1038"/>
          <ac:grpSpMkLst>
            <pc:docMk/>
            <pc:sldMk cId="3963335784" sldId="410"/>
            <ac:grpSpMk id="7" creationId="{28184B9B-DDEF-4F29-9399-0176CFF5EA98}"/>
          </ac:grpSpMkLst>
        </pc:grpChg>
        <pc:grpChg chg="mod">
          <ac:chgData name="Eleanor Simpson" userId="975f5492-d74c-431c-90fe-9bfc34b8124b" providerId="ADAL" clId="{57F8EF44-7512-4792-8810-A3FF5C5CBF69}" dt="2019-04-11T09:51:53.533" v="2628" actId="164"/>
          <ac:grpSpMkLst>
            <pc:docMk/>
            <pc:sldMk cId="3963335784" sldId="410"/>
            <ac:grpSpMk id="13" creationId="{C8364F72-7989-4F96-9948-7F0F09A3A86A}"/>
          </ac:grpSpMkLst>
        </pc:grpChg>
        <pc:grpChg chg="add mod">
          <ac:chgData name="Eleanor Simpson" userId="975f5492-d74c-431c-90fe-9bfc34b8124b" providerId="ADAL" clId="{57F8EF44-7512-4792-8810-A3FF5C5CBF69}" dt="2019-04-11T09:51:57.552" v="2629" actId="164"/>
          <ac:grpSpMkLst>
            <pc:docMk/>
            <pc:sldMk cId="3963335784" sldId="410"/>
            <ac:grpSpMk id="17" creationId="{53640554-D469-44BB-8628-4654CADECF61}"/>
          </ac:grpSpMkLst>
        </pc:grpChg>
        <pc:grpChg chg="add mod topLvl">
          <ac:chgData name="Eleanor Simpson" userId="975f5492-d74c-431c-90fe-9bfc34b8124b" providerId="ADAL" clId="{57F8EF44-7512-4792-8810-A3FF5C5CBF69}" dt="2019-04-11T10:05:30.713" v="3402" actId="164"/>
          <ac:grpSpMkLst>
            <pc:docMk/>
            <pc:sldMk cId="3963335784" sldId="410"/>
            <ac:grpSpMk id="22" creationId="{54BAE5BF-61DE-4017-A044-F91077D55239}"/>
          </ac:grpSpMkLst>
        </pc:grpChg>
        <pc:grpChg chg="add del mod">
          <ac:chgData name="Eleanor Simpson" userId="975f5492-d74c-431c-90fe-9bfc34b8124b" providerId="ADAL" clId="{57F8EF44-7512-4792-8810-A3FF5C5CBF69}" dt="2019-04-11T09:19:27.177" v="1571" actId="478"/>
          <ac:grpSpMkLst>
            <pc:docMk/>
            <pc:sldMk cId="3963335784" sldId="410"/>
            <ac:grpSpMk id="28" creationId="{F8E4B930-4DF0-40F2-9742-687DC0AF8997}"/>
          </ac:grpSpMkLst>
        </pc:grpChg>
        <pc:grpChg chg="del">
          <ac:chgData name="Eleanor Simpson" userId="975f5492-d74c-431c-90fe-9bfc34b8124b" providerId="ADAL" clId="{57F8EF44-7512-4792-8810-A3FF5C5CBF69}" dt="2019-04-11T09:19:23.949" v="1570" actId="478"/>
          <ac:grpSpMkLst>
            <pc:docMk/>
            <pc:sldMk cId="3963335784" sldId="410"/>
            <ac:grpSpMk id="30" creationId="{77544E3B-2AB6-468F-A053-4D5D3000D110}"/>
          </ac:grpSpMkLst>
        </pc:grpChg>
        <pc:grpChg chg="add del mod">
          <ac:chgData name="Eleanor Simpson" userId="975f5492-d74c-431c-90fe-9bfc34b8124b" providerId="ADAL" clId="{57F8EF44-7512-4792-8810-A3FF5C5CBF69}" dt="2019-04-11T09:35:32.735" v="1949"/>
          <ac:grpSpMkLst>
            <pc:docMk/>
            <pc:sldMk cId="3963335784" sldId="410"/>
            <ac:grpSpMk id="35" creationId="{287430C8-C26B-4D4B-AAA2-47E5D0A80B39}"/>
          </ac:grpSpMkLst>
        </pc:grpChg>
        <pc:graphicFrameChg chg="add mod modGraphic">
          <ac:chgData name="Eleanor Simpson" userId="975f5492-d74c-431c-90fe-9bfc34b8124b" providerId="ADAL" clId="{57F8EF44-7512-4792-8810-A3FF5C5CBF69}" dt="2019-04-11T09:18:28.972" v="1563" actId="242"/>
          <ac:graphicFrameMkLst>
            <pc:docMk/>
            <pc:sldMk cId="3963335784" sldId="410"/>
            <ac:graphicFrameMk id="3" creationId="{0E39DA61-74DC-43B4-9744-EDDDA524ECB2}"/>
          </ac:graphicFrameMkLst>
        </pc:graphicFrameChg>
        <pc:picChg chg="mod">
          <ac:chgData name="Eleanor Simpson" userId="975f5492-d74c-431c-90fe-9bfc34b8124b" providerId="ADAL" clId="{57F8EF44-7512-4792-8810-A3FF5C5CBF69}" dt="2019-04-11T09:49:21.123" v="2437" actId="1076"/>
          <ac:picMkLst>
            <pc:docMk/>
            <pc:sldMk cId="3963335784" sldId="410"/>
            <ac:picMk id="8" creationId="{D9426B6B-94AA-4D9B-BC63-8F0BC9ED5115}"/>
          </ac:picMkLst>
        </pc:picChg>
        <pc:picChg chg="del">
          <ac:chgData name="Eleanor Simpson" userId="975f5492-d74c-431c-90fe-9bfc34b8124b" providerId="ADAL" clId="{57F8EF44-7512-4792-8810-A3FF5C5CBF69}" dt="2019-04-11T09:04:45.603" v="1333" actId="478"/>
          <ac:picMkLst>
            <pc:docMk/>
            <pc:sldMk cId="3963335784" sldId="410"/>
            <ac:picMk id="12" creationId="{E416CF92-0A34-46B1-A4C1-E8ACF84122B8}"/>
          </ac:picMkLst>
        </pc:picChg>
        <pc:picChg chg="del mod topLvl">
          <ac:chgData name="Eleanor Simpson" userId="975f5492-d74c-431c-90fe-9bfc34b8124b" providerId="ADAL" clId="{57F8EF44-7512-4792-8810-A3FF5C5CBF69}" dt="2019-04-11T09:27:58.569" v="1846" actId="478"/>
          <ac:picMkLst>
            <pc:docMk/>
            <pc:sldMk cId="3963335784" sldId="410"/>
            <ac:picMk id="29" creationId="{F3ADA078-A5A4-4EA2-A7A5-0BA6A954FE5C}"/>
          </ac:picMkLst>
        </pc:picChg>
        <pc:picChg chg="add del mod">
          <ac:chgData name="Eleanor Simpson" userId="975f5492-d74c-431c-90fe-9bfc34b8124b" providerId="ADAL" clId="{57F8EF44-7512-4792-8810-A3FF5C5CBF69}" dt="2019-04-11T09:35:23.492" v="1947" actId="478"/>
          <ac:picMkLst>
            <pc:docMk/>
            <pc:sldMk cId="3963335784" sldId="410"/>
            <ac:picMk id="34" creationId="{E69273D5-2C7B-4ECB-9370-20FA9DB7F4F1}"/>
          </ac:picMkLst>
        </pc:picChg>
        <pc:picChg chg="add del mod">
          <ac:chgData name="Eleanor Simpson" userId="975f5492-d74c-431c-90fe-9bfc34b8124b" providerId="ADAL" clId="{57F8EF44-7512-4792-8810-A3FF5C5CBF69}" dt="2019-04-11T09:37:51.449" v="1993" actId="478"/>
          <ac:picMkLst>
            <pc:docMk/>
            <pc:sldMk cId="3963335784" sldId="410"/>
            <ac:picMk id="39" creationId="{66FE55B7-6174-419C-8B37-36011629F7A5}"/>
          </ac:picMkLst>
        </pc:picChg>
        <pc:picChg chg="add del mod">
          <ac:chgData name="Eleanor Simpson" userId="975f5492-d74c-431c-90fe-9bfc34b8124b" providerId="ADAL" clId="{57F8EF44-7512-4792-8810-A3FF5C5CBF69}" dt="2019-04-11T09:52:09.628" v="2632"/>
          <ac:picMkLst>
            <pc:docMk/>
            <pc:sldMk cId="3963335784" sldId="410"/>
            <ac:picMk id="40" creationId="{FD91B83A-81C8-4224-855B-77A2E99879A4}"/>
          </ac:picMkLst>
        </pc:picChg>
        <pc:cxnChg chg="mod">
          <ac:chgData name="Eleanor Simpson" userId="975f5492-d74c-431c-90fe-9bfc34b8124b" providerId="ADAL" clId="{57F8EF44-7512-4792-8810-A3FF5C5CBF69}" dt="2019-04-11T09:15:34.735" v="1466" actId="208"/>
          <ac:cxnSpMkLst>
            <pc:docMk/>
            <pc:sldMk cId="3963335784" sldId="410"/>
            <ac:cxnSpMk id="14" creationId="{6BBFD612-62DC-4A4E-8CEC-A5F5A7F7DAB6}"/>
          </ac:cxnSpMkLst>
        </pc:cxnChg>
        <pc:cxnChg chg="mod">
          <ac:chgData name="Eleanor Simpson" userId="975f5492-d74c-431c-90fe-9bfc34b8124b" providerId="ADAL" clId="{57F8EF44-7512-4792-8810-A3FF5C5CBF69}" dt="2019-04-11T09:34:37.278" v="1933" actId="1035"/>
          <ac:cxnSpMkLst>
            <pc:docMk/>
            <pc:sldMk cId="3963335784" sldId="410"/>
            <ac:cxnSpMk id="15" creationId="{EBB9D0C0-6920-426A-81E2-705EB3546BA4}"/>
          </ac:cxnSpMkLst>
        </pc:cxnChg>
        <pc:cxnChg chg="mod">
          <ac:chgData name="Eleanor Simpson" userId="975f5492-d74c-431c-90fe-9bfc34b8124b" providerId="ADAL" clId="{57F8EF44-7512-4792-8810-A3FF5C5CBF69}" dt="2019-04-11T09:15:58.053" v="1469" actId="208"/>
          <ac:cxnSpMkLst>
            <pc:docMk/>
            <pc:sldMk cId="3963335784" sldId="410"/>
            <ac:cxnSpMk id="18" creationId="{3769E5AA-B7F3-4890-A4B8-CD9BD65421E0}"/>
          </ac:cxnSpMkLst>
        </pc:cxnChg>
        <pc:cxnChg chg="mod">
          <ac:chgData name="Eleanor Simpson" userId="975f5492-d74c-431c-90fe-9bfc34b8124b" providerId="ADAL" clId="{57F8EF44-7512-4792-8810-A3FF5C5CBF69}" dt="2019-04-11T09:36:36.381" v="1968" actId="1037"/>
          <ac:cxnSpMkLst>
            <pc:docMk/>
            <pc:sldMk cId="3963335784" sldId="410"/>
            <ac:cxnSpMk id="20" creationId="{7C6E751C-7F24-4150-8331-DD52AAF51366}"/>
          </ac:cxnSpMkLst>
        </pc:cxnChg>
        <pc:cxnChg chg="mod">
          <ac:chgData name="Eleanor Simpson" userId="975f5492-d74c-431c-90fe-9bfc34b8124b" providerId="ADAL" clId="{57F8EF44-7512-4792-8810-A3FF5C5CBF69}" dt="2019-04-11T09:15:50.384" v="1468" actId="208"/>
          <ac:cxnSpMkLst>
            <pc:docMk/>
            <pc:sldMk cId="3963335784" sldId="410"/>
            <ac:cxnSpMk id="23" creationId="{E363B66B-46AA-4492-ACCD-AF316639BE87}"/>
          </ac:cxnSpMkLst>
        </pc:cxnChg>
        <pc:cxnChg chg="mod">
          <ac:chgData name="Eleanor Simpson" userId="975f5492-d74c-431c-90fe-9bfc34b8124b" providerId="ADAL" clId="{57F8EF44-7512-4792-8810-A3FF5C5CBF69}" dt="2019-04-11T09:28:30.973" v="1853" actId="1037"/>
          <ac:cxnSpMkLst>
            <pc:docMk/>
            <pc:sldMk cId="3963335784" sldId="410"/>
            <ac:cxnSpMk id="24" creationId="{67565E09-92D3-44B3-A6D2-E470BEB1FD13}"/>
          </ac:cxnSpMkLst>
        </pc:cxnChg>
        <pc:cxnChg chg="del topLvl">
          <ac:chgData name="Eleanor Simpson" userId="975f5492-d74c-431c-90fe-9bfc34b8124b" providerId="ADAL" clId="{57F8EF44-7512-4792-8810-A3FF5C5CBF69}" dt="2019-04-11T09:19:27.177" v="1571" actId="478"/>
          <ac:cxnSpMkLst>
            <pc:docMk/>
            <pc:sldMk cId="3963335784" sldId="410"/>
            <ac:cxnSpMk id="31" creationId="{4A44DC07-D3B7-4A82-85B5-313DC68DDBC9}"/>
          </ac:cxnSpMkLst>
        </pc:cxnChg>
        <pc:cxnChg chg="del">
          <ac:chgData name="Eleanor Simpson" userId="975f5492-d74c-431c-90fe-9bfc34b8124b" providerId="ADAL" clId="{57F8EF44-7512-4792-8810-A3FF5C5CBF69}" dt="2019-04-11T09:19:19.825" v="1569" actId="478"/>
          <ac:cxnSpMkLst>
            <pc:docMk/>
            <pc:sldMk cId="3963335784" sldId="410"/>
            <ac:cxnSpMk id="32" creationId="{2F105722-2779-4BCF-8F23-7CA3C30CF00D}"/>
          </ac:cxnSpMkLst>
        </pc:cxnChg>
      </pc:sldChg>
      <pc:sldChg chg="addSp modSp add">
        <pc:chgData name="Eleanor Simpson" userId="975f5492-d74c-431c-90fe-9bfc34b8124b" providerId="ADAL" clId="{57F8EF44-7512-4792-8810-A3FF5C5CBF69}" dt="2019-04-11T10:18:35.232" v="3817" actId="1036"/>
        <pc:sldMkLst>
          <pc:docMk/>
          <pc:sldMk cId="4196574138" sldId="411"/>
        </pc:sldMkLst>
        <pc:spChg chg="add mod">
          <ac:chgData name="Eleanor Simpson" userId="975f5492-d74c-431c-90fe-9bfc34b8124b" providerId="ADAL" clId="{57F8EF44-7512-4792-8810-A3FF5C5CBF69}" dt="2019-04-11T10:17:09.050" v="3812" actId="552"/>
          <ac:spMkLst>
            <pc:docMk/>
            <pc:sldMk cId="4196574138" sldId="411"/>
            <ac:spMk id="3" creationId="{7E5AC73A-478A-4A3B-BCE4-085B50B74FCA}"/>
          </ac:spMkLst>
        </pc:spChg>
        <pc:spChg chg="mod">
          <ac:chgData name="Eleanor Simpson" userId="975f5492-d74c-431c-90fe-9bfc34b8124b" providerId="ADAL" clId="{57F8EF44-7512-4792-8810-A3FF5C5CBF69}" dt="2019-04-11T10:16:08.215" v="3740" actId="20577"/>
          <ac:spMkLst>
            <pc:docMk/>
            <pc:sldMk cId="4196574138" sldId="411"/>
            <ac:spMk id="19" creationId="{5252A847-DE45-4FA3-A1F8-EEBEB845FF8E}"/>
          </ac:spMkLst>
        </pc:spChg>
        <pc:spChg chg="add mod">
          <ac:chgData name="Eleanor Simpson" userId="975f5492-d74c-431c-90fe-9bfc34b8124b" providerId="ADAL" clId="{57F8EF44-7512-4792-8810-A3FF5C5CBF69}" dt="2019-04-11T10:17:18.625" v="3814" actId="1035"/>
          <ac:spMkLst>
            <pc:docMk/>
            <pc:sldMk cId="4196574138" sldId="411"/>
            <ac:spMk id="22" creationId="{D827A518-02EC-41B4-9576-DA7AD7D27282}"/>
          </ac:spMkLst>
        </pc:spChg>
        <pc:grpChg chg="mod">
          <ac:chgData name="Eleanor Simpson" userId="975f5492-d74c-431c-90fe-9bfc34b8124b" providerId="ADAL" clId="{57F8EF44-7512-4792-8810-A3FF5C5CBF69}" dt="2019-04-11T10:18:35.232" v="3817" actId="1036"/>
          <ac:grpSpMkLst>
            <pc:docMk/>
            <pc:sldMk cId="4196574138" sldId="411"/>
            <ac:grpSpMk id="2" creationId="{DDA33F9C-84D1-4BD4-BA39-9FE32CDA256E}"/>
          </ac:grpSpMkLst>
        </pc:grpChg>
        <pc:graphicFrameChg chg="add modGraphic">
          <ac:chgData name="Eleanor Simpson" userId="975f5492-d74c-431c-90fe-9bfc34b8124b" providerId="ADAL" clId="{57F8EF44-7512-4792-8810-A3FF5C5CBF69}" dt="2019-04-11T10:15:48.701" v="3724" actId="2084"/>
          <ac:graphicFrameMkLst>
            <pc:docMk/>
            <pc:sldMk cId="4196574138" sldId="411"/>
            <ac:graphicFrameMk id="21" creationId="{4D588ED5-9718-442E-84C2-14D318E54CF5}"/>
          </ac:graphicFrameMkLst>
        </pc:graphicFrameChg>
      </pc:sldChg>
      <pc:sldChg chg="addSp delSp modSp add ord">
        <pc:chgData name="Eleanor Simpson" userId="975f5492-d74c-431c-90fe-9bfc34b8124b" providerId="ADAL" clId="{57F8EF44-7512-4792-8810-A3FF5C5CBF69}" dt="2019-04-11T12:51:56.501" v="6610" actId="478"/>
        <pc:sldMkLst>
          <pc:docMk/>
          <pc:sldMk cId="2264544851" sldId="413"/>
        </pc:sldMkLst>
        <pc:spChg chg="mod">
          <ac:chgData name="Eleanor Simpson" userId="975f5492-d74c-431c-90fe-9bfc34b8124b" providerId="ADAL" clId="{57F8EF44-7512-4792-8810-A3FF5C5CBF69}" dt="2019-04-11T09:48:32.322" v="2427" actId="1037"/>
          <ac:spMkLst>
            <pc:docMk/>
            <pc:sldMk cId="2264544851" sldId="413"/>
            <ac:spMk id="2" creationId="{4B231DA0-6883-44F5-9B28-498FB71E242B}"/>
          </ac:spMkLst>
        </pc:spChg>
        <pc:spChg chg="del">
          <ac:chgData name="Eleanor Simpson" userId="975f5492-d74c-431c-90fe-9bfc34b8124b" providerId="ADAL" clId="{57F8EF44-7512-4792-8810-A3FF5C5CBF69}" dt="2019-04-11T09:29:46.584" v="1869" actId="478"/>
          <ac:spMkLst>
            <pc:docMk/>
            <pc:sldMk cId="2264544851" sldId="413"/>
            <ac:spMk id="4" creationId="{5502C572-8DF2-492B-97A8-204EB0F723EF}"/>
          </ac:spMkLst>
        </pc:spChg>
        <pc:spChg chg="mod">
          <ac:chgData name="Eleanor Simpson" userId="975f5492-d74c-431c-90fe-9bfc34b8124b" providerId="ADAL" clId="{57F8EF44-7512-4792-8810-A3FF5C5CBF69}" dt="2019-04-11T12:51:51.885" v="6608" actId="554"/>
          <ac:spMkLst>
            <pc:docMk/>
            <pc:sldMk cId="2264544851" sldId="413"/>
            <ac:spMk id="19" creationId="{5252A847-DE45-4FA3-A1F8-EEBEB845FF8E}"/>
          </ac:spMkLst>
        </pc:spChg>
        <pc:spChg chg="mod">
          <ac:chgData name="Eleanor Simpson" userId="975f5492-d74c-431c-90fe-9bfc34b8124b" providerId="ADAL" clId="{57F8EF44-7512-4792-8810-A3FF5C5CBF69}" dt="2019-04-11T09:56:06.970" v="2922" actId="1038"/>
          <ac:spMkLst>
            <pc:docMk/>
            <pc:sldMk cId="2264544851" sldId="413"/>
            <ac:spMk id="26" creationId="{703D5673-8FA9-486A-BD36-33EAD39E29E7}"/>
          </ac:spMkLst>
        </pc:spChg>
        <pc:spChg chg="del mod topLvl">
          <ac:chgData name="Eleanor Simpson" userId="975f5492-d74c-431c-90fe-9bfc34b8124b" providerId="ADAL" clId="{57F8EF44-7512-4792-8810-A3FF5C5CBF69}" dt="2019-04-11T12:43:24.210" v="6442" actId="478"/>
          <ac:spMkLst>
            <pc:docMk/>
            <pc:sldMk cId="2264544851" sldId="413"/>
            <ac:spMk id="27" creationId="{D73FB563-5390-4F15-8E3B-18A759D07FF2}"/>
          </ac:spMkLst>
        </pc:spChg>
        <pc:spChg chg="del">
          <ac:chgData name="Eleanor Simpson" userId="975f5492-d74c-431c-90fe-9bfc34b8124b" providerId="ADAL" clId="{57F8EF44-7512-4792-8810-A3FF5C5CBF69}" dt="2019-04-11T09:29:51.992" v="1871" actId="478"/>
          <ac:spMkLst>
            <pc:docMk/>
            <pc:sldMk cId="2264544851" sldId="413"/>
            <ac:spMk id="28" creationId="{0183294F-D014-4A33-9850-8ACB68754EC0}"/>
          </ac:spMkLst>
        </pc:spChg>
        <pc:spChg chg="del">
          <ac:chgData name="Eleanor Simpson" userId="975f5492-d74c-431c-90fe-9bfc34b8124b" providerId="ADAL" clId="{57F8EF44-7512-4792-8810-A3FF5C5CBF69}" dt="2019-04-11T09:29:49.558" v="1870" actId="478"/>
          <ac:spMkLst>
            <pc:docMk/>
            <pc:sldMk cId="2264544851" sldId="413"/>
            <ac:spMk id="30" creationId="{B410F3FB-CF20-499F-94F3-417F9AB08BEF}"/>
          </ac:spMkLst>
        </pc:spChg>
        <pc:spChg chg="add del mod">
          <ac:chgData name="Eleanor Simpson" userId="975f5492-d74c-431c-90fe-9bfc34b8124b" providerId="ADAL" clId="{57F8EF44-7512-4792-8810-A3FF5C5CBF69}" dt="2019-04-11T12:51:56.501" v="6610" actId="478"/>
          <ac:spMkLst>
            <pc:docMk/>
            <pc:sldMk cId="2264544851" sldId="413"/>
            <ac:spMk id="68" creationId="{45F9A3F6-4E7E-4DF6-BBB0-565439DADFEA}"/>
          </ac:spMkLst>
        </pc:spChg>
        <pc:grpChg chg="add del mod">
          <ac:chgData name="Eleanor Simpson" userId="975f5492-d74c-431c-90fe-9bfc34b8124b" providerId="ADAL" clId="{57F8EF44-7512-4792-8810-A3FF5C5CBF69}" dt="2019-04-11T10:03:34.846" v="3320" actId="165"/>
          <ac:grpSpMkLst>
            <pc:docMk/>
            <pc:sldMk cId="2264544851" sldId="413"/>
            <ac:grpSpMk id="5" creationId="{698F951E-2592-48A6-9FDC-6073100EEC86}"/>
          </ac:grpSpMkLst>
        </pc:grpChg>
        <pc:grpChg chg="add del mod">
          <ac:chgData name="Eleanor Simpson" userId="975f5492-d74c-431c-90fe-9bfc34b8124b" providerId="ADAL" clId="{57F8EF44-7512-4792-8810-A3FF5C5CBF69}" dt="2019-04-11T12:42:56.487" v="6434" actId="165"/>
          <ac:grpSpMkLst>
            <pc:docMk/>
            <pc:sldMk cId="2264544851" sldId="413"/>
            <ac:grpSpMk id="6" creationId="{FB991F16-A9CD-4349-BB66-A304C88439B3}"/>
          </ac:grpSpMkLst>
        </pc:grpChg>
        <pc:grpChg chg="del">
          <ac:chgData name="Eleanor Simpson" userId="975f5492-d74c-431c-90fe-9bfc34b8124b" providerId="ADAL" clId="{57F8EF44-7512-4792-8810-A3FF5C5CBF69}" dt="2019-04-11T09:33:17.287" v="1918" actId="478"/>
          <ac:grpSpMkLst>
            <pc:docMk/>
            <pc:sldMk cId="2264544851" sldId="413"/>
            <ac:grpSpMk id="13" creationId="{C8364F72-7989-4F96-9948-7F0F09A3A86A}"/>
          </ac:grpSpMkLst>
        </pc:grpChg>
        <pc:grpChg chg="del">
          <ac:chgData name="Eleanor Simpson" userId="975f5492-d74c-431c-90fe-9bfc34b8124b" providerId="ADAL" clId="{57F8EF44-7512-4792-8810-A3FF5C5CBF69}" dt="2019-04-11T09:37:08.992" v="1980" actId="478"/>
          <ac:grpSpMkLst>
            <pc:docMk/>
            <pc:sldMk cId="2264544851" sldId="413"/>
            <ac:grpSpMk id="17" creationId="{53640554-D469-44BB-8628-4654CADECF61}"/>
          </ac:grpSpMkLst>
        </pc:grpChg>
        <pc:grpChg chg="del mod topLvl">
          <ac:chgData name="Eleanor Simpson" userId="975f5492-d74c-431c-90fe-9bfc34b8124b" providerId="ADAL" clId="{57F8EF44-7512-4792-8810-A3FF5C5CBF69}" dt="2019-04-11T10:03:42.905" v="3322" actId="478"/>
          <ac:grpSpMkLst>
            <pc:docMk/>
            <pc:sldMk cId="2264544851" sldId="413"/>
            <ac:grpSpMk id="22" creationId="{54BAE5BF-61DE-4017-A044-F91077D55239}"/>
          </ac:grpSpMkLst>
        </pc:grpChg>
        <pc:grpChg chg="add del">
          <ac:chgData name="Eleanor Simpson" userId="975f5492-d74c-431c-90fe-9bfc34b8124b" providerId="ADAL" clId="{57F8EF44-7512-4792-8810-A3FF5C5CBF69}" dt="2019-04-11T09:35:01.159" v="1939" actId="478"/>
          <ac:grpSpMkLst>
            <pc:docMk/>
            <pc:sldMk cId="2264544851" sldId="413"/>
            <ac:grpSpMk id="31" creationId="{03D8E7F5-FCF9-4E7F-9705-89A0B16FDC80}"/>
          </ac:grpSpMkLst>
        </pc:grpChg>
        <pc:grpChg chg="add mod">
          <ac:chgData name="Eleanor Simpson" userId="975f5492-d74c-431c-90fe-9bfc34b8124b" providerId="ADAL" clId="{57F8EF44-7512-4792-8810-A3FF5C5CBF69}" dt="2019-04-11T09:48:32.322" v="2427" actId="1037"/>
          <ac:grpSpMkLst>
            <pc:docMk/>
            <pc:sldMk cId="2264544851" sldId="413"/>
            <ac:grpSpMk id="35" creationId="{9FA9B042-0501-4066-9D65-CE4CE299F013}"/>
          </ac:grpSpMkLst>
        </pc:grpChg>
        <pc:grpChg chg="add del mod">
          <ac:chgData name="Eleanor Simpson" userId="975f5492-d74c-431c-90fe-9bfc34b8124b" providerId="ADAL" clId="{57F8EF44-7512-4792-8810-A3FF5C5CBF69}" dt="2019-04-11T12:41:09.397" v="6406" actId="478"/>
          <ac:grpSpMkLst>
            <pc:docMk/>
            <pc:sldMk cId="2264544851" sldId="413"/>
            <ac:grpSpMk id="39" creationId="{472F9B5B-F030-492F-A425-FBC1DA79DD6A}"/>
          </ac:grpSpMkLst>
        </pc:grpChg>
        <pc:grpChg chg="add del mod topLvl">
          <ac:chgData name="Eleanor Simpson" userId="975f5492-d74c-431c-90fe-9bfc34b8124b" providerId="ADAL" clId="{57F8EF44-7512-4792-8810-A3FF5C5CBF69}" dt="2019-04-11T12:43:02.987" v="6436" actId="478"/>
          <ac:grpSpMkLst>
            <pc:docMk/>
            <pc:sldMk cId="2264544851" sldId="413"/>
            <ac:grpSpMk id="46" creationId="{0A7303DB-54C2-4769-8442-619B4FBD162F}"/>
          </ac:grpSpMkLst>
        </pc:grpChg>
        <pc:grpChg chg="add mod">
          <ac:chgData name="Eleanor Simpson" userId="975f5492-d74c-431c-90fe-9bfc34b8124b" providerId="ADAL" clId="{57F8EF44-7512-4792-8810-A3FF5C5CBF69}" dt="2019-04-11T12:43:29.358" v="6445" actId="1076"/>
          <ac:grpSpMkLst>
            <pc:docMk/>
            <pc:sldMk cId="2264544851" sldId="413"/>
            <ac:grpSpMk id="50" creationId="{F2AD74B1-072B-481B-A7CC-2AAEA0AAC4C9}"/>
          </ac:grpSpMkLst>
        </pc:grpChg>
        <pc:grpChg chg="add del">
          <ac:chgData name="Eleanor Simpson" userId="975f5492-d74c-431c-90fe-9bfc34b8124b" providerId="ADAL" clId="{57F8EF44-7512-4792-8810-A3FF5C5CBF69}" dt="2019-04-11T12:43:13.662" v="6440"/>
          <ac:grpSpMkLst>
            <pc:docMk/>
            <pc:sldMk cId="2264544851" sldId="413"/>
            <ac:grpSpMk id="56" creationId="{D671BB8B-2A9D-425A-A3A3-6E0119881991}"/>
          </ac:grpSpMkLst>
        </pc:grpChg>
        <pc:grpChg chg="add">
          <ac:chgData name="Eleanor Simpson" userId="975f5492-d74c-431c-90fe-9bfc34b8124b" providerId="ADAL" clId="{57F8EF44-7512-4792-8810-A3FF5C5CBF69}" dt="2019-04-11T12:43:25.057" v="6443"/>
          <ac:grpSpMkLst>
            <pc:docMk/>
            <pc:sldMk cId="2264544851" sldId="413"/>
            <ac:grpSpMk id="62" creationId="{6D2FF3E6-4B22-428F-B060-966C429ED1BA}"/>
          </ac:grpSpMkLst>
        </pc:grpChg>
        <pc:graphicFrameChg chg="modGraphic">
          <ac:chgData name="Eleanor Simpson" userId="975f5492-d74c-431c-90fe-9bfc34b8124b" providerId="ADAL" clId="{57F8EF44-7512-4792-8810-A3FF5C5CBF69}" dt="2019-04-11T10:07:59.711" v="3451" actId="6549"/>
          <ac:graphicFrameMkLst>
            <pc:docMk/>
            <pc:sldMk cId="2264544851" sldId="413"/>
            <ac:graphicFrameMk id="3" creationId="{0E39DA61-74DC-43B4-9744-EDDDA524ECB2}"/>
          </ac:graphicFrameMkLst>
        </pc:graphicFrameChg>
        <pc:picChg chg="del mod">
          <ac:chgData name="Eleanor Simpson" userId="975f5492-d74c-431c-90fe-9bfc34b8124b" providerId="ADAL" clId="{57F8EF44-7512-4792-8810-A3FF5C5CBF69}" dt="2019-04-11T09:46:55.649" v="2305"/>
          <ac:picMkLst>
            <pc:docMk/>
            <pc:sldMk cId="2264544851" sldId="413"/>
            <ac:picMk id="29" creationId="{F3ADA078-A5A4-4EA2-A7A5-0BA6A954FE5C}"/>
          </ac:picMkLst>
        </pc:picChg>
        <pc:picChg chg="add mod">
          <ac:chgData name="Eleanor Simpson" userId="975f5492-d74c-431c-90fe-9bfc34b8124b" providerId="ADAL" clId="{57F8EF44-7512-4792-8810-A3FF5C5CBF69}" dt="2019-04-11T09:52:45.919" v="2643" actId="1038"/>
          <ac:picMkLst>
            <pc:docMk/>
            <pc:sldMk cId="2264544851" sldId="413"/>
            <ac:picMk id="43" creationId="{FD660153-F286-4C42-9EA7-48F2EFE0440A}"/>
          </ac:picMkLst>
        </pc:picChg>
        <pc:picChg chg="add mod">
          <ac:chgData name="Eleanor Simpson" userId="975f5492-d74c-431c-90fe-9bfc34b8124b" providerId="ADAL" clId="{57F8EF44-7512-4792-8810-A3FF5C5CBF69}" dt="2019-04-11T12:41:18.883" v="6412" actId="1037"/>
          <ac:picMkLst>
            <pc:docMk/>
            <pc:sldMk cId="2264544851" sldId="413"/>
            <ac:picMk id="44" creationId="{2245EC3E-E2D1-4617-950E-B5329656D031}"/>
          </ac:picMkLst>
        </pc:picChg>
        <pc:picChg chg="add mod topLvl">
          <ac:chgData name="Eleanor Simpson" userId="975f5492-d74c-431c-90fe-9bfc34b8124b" providerId="ADAL" clId="{57F8EF44-7512-4792-8810-A3FF5C5CBF69}" dt="2019-04-11T12:43:43.246" v="6453" actId="1036"/>
          <ac:picMkLst>
            <pc:docMk/>
            <pc:sldMk cId="2264544851" sldId="413"/>
            <ac:picMk id="45" creationId="{28E8D737-9FEF-4B4F-8A56-C476589B9BAE}"/>
          </ac:picMkLst>
        </pc:picChg>
      </pc:sldChg>
      <pc:sldChg chg="addSp delSp modSp add">
        <pc:chgData name="Eleanor Simpson" userId="975f5492-d74c-431c-90fe-9bfc34b8124b" providerId="ADAL" clId="{57F8EF44-7512-4792-8810-A3FF5C5CBF69}" dt="2019-04-11T12:52:32.106" v="6673" actId="478"/>
        <pc:sldMkLst>
          <pc:docMk/>
          <pc:sldMk cId="349359467" sldId="414"/>
        </pc:sldMkLst>
        <pc:spChg chg="mod">
          <ac:chgData name="Eleanor Simpson" userId="975f5492-d74c-431c-90fe-9bfc34b8124b" providerId="ADAL" clId="{57F8EF44-7512-4792-8810-A3FF5C5CBF69}" dt="2019-04-11T10:26:35.930" v="3990" actId="164"/>
          <ac:spMkLst>
            <pc:docMk/>
            <pc:sldMk cId="349359467" sldId="414"/>
            <ac:spMk id="2" creationId="{4B231DA0-6883-44F5-9B28-498FB71E242B}"/>
          </ac:spMkLst>
        </pc:spChg>
        <pc:spChg chg="mod">
          <ac:chgData name="Eleanor Simpson" userId="975f5492-d74c-431c-90fe-9bfc34b8124b" providerId="ADAL" clId="{57F8EF44-7512-4792-8810-A3FF5C5CBF69}" dt="2019-04-11T12:52:28.833" v="6672" actId="554"/>
          <ac:spMkLst>
            <pc:docMk/>
            <pc:sldMk cId="349359467" sldId="414"/>
            <ac:spMk id="19" creationId="{5252A847-DE45-4FA3-A1F8-EEBEB845FF8E}"/>
          </ac:spMkLst>
        </pc:spChg>
        <pc:spChg chg="del mod topLvl">
          <ac:chgData name="Eleanor Simpson" userId="975f5492-d74c-431c-90fe-9bfc34b8124b" providerId="ADAL" clId="{57F8EF44-7512-4792-8810-A3FF5C5CBF69}" dt="2019-04-11T12:45:43.149" v="6476" actId="478"/>
          <ac:spMkLst>
            <pc:docMk/>
            <pc:sldMk cId="349359467" sldId="414"/>
            <ac:spMk id="26" creationId="{703D5673-8FA9-486A-BD36-33EAD39E29E7}"/>
          </ac:spMkLst>
        </pc:spChg>
        <pc:spChg chg="del mod topLvl">
          <ac:chgData name="Eleanor Simpson" userId="975f5492-d74c-431c-90fe-9bfc34b8124b" providerId="ADAL" clId="{57F8EF44-7512-4792-8810-A3FF5C5CBF69}" dt="2019-04-11T12:44:08.498" v="6458" actId="478"/>
          <ac:spMkLst>
            <pc:docMk/>
            <pc:sldMk cId="349359467" sldId="414"/>
            <ac:spMk id="27" creationId="{D73FB563-5390-4F15-8E3B-18A759D07FF2}"/>
          </ac:spMkLst>
        </pc:spChg>
        <pc:spChg chg="add del mod">
          <ac:chgData name="Eleanor Simpson" userId="975f5492-d74c-431c-90fe-9bfc34b8124b" providerId="ADAL" clId="{57F8EF44-7512-4792-8810-A3FF5C5CBF69}" dt="2019-04-11T12:52:32.106" v="6673" actId="478"/>
          <ac:spMkLst>
            <pc:docMk/>
            <pc:sldMk cId="349359467" sldId="414"/>
            <ac:spMk id="64" creationId="{327895C5-707F-4259-8062-897C3E27DAD9}"/>
          </ac:spMkLst>
        </pc:spChg>
        <pc:grpChg chg="add mod">
          <ac:chgData name="Eleanor Simpson" userId="975f5492-d74c-431c-90fe-9bfc34b8124b" providerId="ADAL" clId="{57F8EF44-7512-4792-8810-A3FF5C5CBF69}" dt="2019-04-11T10:26:35.930" v="3990" actId="164"/>
          <ac:grpSpMkLst>
            <pc:docMk/>
            <pc:sldMk cId="349359467" sldId="414"/>
            <ac:grpSpMk id="4" creationId="{D2F4E936-3206-4459-9F99-BE38D5A1B1FE}"/>
          </ac:grpSpMkLst>
        </pc:grpChg>
        <pc:grpChg chg="add del mod">
          <ac:chgData name="Eleanor Simpson" userId="975f5492-d74c-431c-90fe-9bfc34b8124b" providerId="ADAL" clId="{57F8EF44-7512-4792-8810-A3FF5C5CBF69}" dt="2019-04-11T12:41:32.873" v="6415" actId="165"/>
          <ac:grpSpMkLst>
            <pc:docMk/>
            <pc:sldMk cId="349359467" sldId="414"/>
            <ac:grpSpMk id="5" creationId="{E9AB7273-CE41-45B6-B9B5-A22D2EBCEAD8}"/>
          </ac:grpSpMkLst>
        </pc:grpChg>
        <pc:grpChg chg="del">
          <ac:chgData name="Eleanor Simpson" userId="975f5492-d74c-431c-90fe-9bfc34b8124b" providerId="ADAL" clId="{57F8EF44-7512-4792-8810-A3FF5C5CBF69}" dt="2019-04-11T12:43:56.576" v="6454" actId="165"/>
          <ac:grpSpMkLst>
            <pc:docMk/>
            <pc:sldMk cId="349359467" sldId="414"/>
            <ac:grpSpMk id="6" creationId="{FB991F16-A9CD-4349-BB66-A304C88439B3}"/>
          </ac:grpSpMkLst>
        </pc:grpChg>
        <pc:grpChg chg="add del mod">
          <ac:chgData name="Eleanor Simpson" userId="975f5492-d74c-431c-90fe-9bfc34b8124b" providerId="ADAL" clId="{57F8EF44-7512-4792-8810-A3FF5C5CBF69}" dt="2019-04-11T12:45:37.072" v="6473" actId="165"/>
          <ac:grpSpMkLst>
            <pc:docMk/>
            <pc:sldMk cId="349359467" sldId="414"/>
            <ac:grpSpMk id="7" creationId="{07F57726-4047-463E-B50A-40DFD95826C8}"/>
          </ac:grpSpMkLst>
        </pc:grpChg>
        <pc:grpChg chg="add del mod topLvl">
          <ac:chgData name="Eleanor Simpson" userId="975f5492-d74c-431c-90fe-9bfc34b8124b" providerId="ADAL" clId="{57F8EF44-7512-4792-8810-A3FF5C5CBF69}" dt="2019-04-11T12:46:23.839" v="6486" actId="478"/>
          <ac:grpSpMkLst>
            <pc:docMk/>
            <pc:sldMk cId="349359467" sldId="414"/>
            <ac:grpSpMk id="29" creationId="{C8883460-9AA1-4061-A0A1-A546AEBAC12E}"/>
          </ac:grpSpMkLst>
        </pc:grpChg>
        <pc:grpChg chg="mod">
          <ac:chgData name="Eleanor Simpson" userId="975f5492-d74c-431c-90fe-9bfc34b8124b" providerId="ADAL" clId="{57F8EF44-7512-4792-8810-A3FF5C5CBF69}" dt="2019-04-11T10:26:35.930" v="3990" actId="164"/>
          <ac:grpSpMkLst>
            <pc:docMk/>
            <pc:sldMk cId="349359467" sldId="414"/>
            <ac:grpSpMk id="35" creationId="{9FA9B042-0501-4066-9D65-CE4CE299F013}"/>
          </ac:grpSpMkLst>
        </pc:grpChg>
        <pc:grpChg chg="del mod topLvl">
          <ac:chgData name="Eleanor Simpson" userId="975f5492-d74c-431c-90fe-9bfc34b8124b" providerId="ADAL" clId="{57F8EF44-7512-4792-8810-A3FF5C5CBF69}" dt="2019-04-11T12:41:38.936" v="6417" actId="478"/>
          <ac:grpSpMkLst>
            <pc:docMk/>
            <pc:sldMk cId="349359467" sldId="414"/>
            <ac:grpSpMk id="39" creationId="{472F9B5B-F030-492F-A425-FBC1DA79DD6A}"/>
          </ac:grpSpMkLst>
        </pc:grpChg>
        <pc:grpChg chg="del mod topLvl">
          <ac:chgData name="Eleanor Simpson" userId="975f5492-d74c-431c-90fe-9bfc34b8124b" providerId="ADAL" clId="{57F8EF44-7512-4792-8810-A3FF5C5CBF69}" dt="2019-04-11T12:44:03.455" v="6456" actId="478"/>
          <ac:grpSpMkLst>
            <pc:docMk/>
            <pc:sldMk cId="349359467" sldId="414"/>
            <ac:grpSpMk id="46" creationId="{0A7303DB-54C2-4769-8442-619B4FBD162F}"/>
          </ac:grpSpMkLst>
        </pc:grpChg>
        <pc:grpChg chg="add">
          <ac:chgData name="Eleanor Simpson" userId="975f5492-d74c-431c-90fe-9bfc34b8124b" providerId="ADAL" clId="{57F8EF44-7512-4792-8810-A3FF5C5CBF69}" dt="2019-04-11T12:44:09.149" v="6459"/>
          <ac:grpSpMkLst>
            <pc:docMk/>
            <pc:sldMk cId="349359467" sldId="414"/>
            <ac:grpSpMk id="50" creationId="{148BBC19-AF71-473C-AED0-C5445DD49F40}"/>
          </ac:grpSpMkLst>
        </pc:grpChg>
        <pc:grpChg chg="add">
          <ac:chgData name="Eleanor Simpson" userId="975f5492-d74c-431c-90fe-9bfc34b8124b" providerId="ADAL" clId="{57F8EF44-7512-4792-8810-A3FF5C5CBF69}" dt="2019-04-11T12:46:24.310" v="6487"/>
          <ac:grpSpMkLst>
            <pc:docMk/>
            <pc:sldMk cId="349359467" sldId="414"/>
            <ac:grpSpMk id="56" creationId="{5DAF2280-7808-4B65-8261-BFFAD337420C}"/>
          </ac:grpSpMkLst>
        </pc:grpChg>
        <pc:picChg chg="mod">
          <ac:chgData name="Eleanor Simpson" userId="975f5492-d74c-431c-90fe-9bfc34b8124b" providerId="ADAL" clId="{57F8EF44-7512-4792-8810-A3FF5C5CBF69}" dt="2019-04-11T10:26:35.930" v="3990" actId="164"/>
          <ac:picMkLst>
            <pc:docMk/>
            <pc:sldMk cId="349359467" sldId="414"/>
            <ac:picMk id="43" creationId="{FD660153-F286-4C42-9EA7-48F2EFE0440A}"/>
          </ac:picMkLst>
        </pc:picChg>
        <pc:picChg chg="del mod topLvl">
          <ac:chgData name="Eleanor Simpson" userId="975f5492-d74c-431c-90fe-9bfc34b8124b" providerId="ADAL" clId="{57F8EF44-7512-4792-8810-A3FF5C5CBF69}" dt="2019-04-11T12:46:49.446" v="6497" actId="478"/>
          <ac:picMkLst>
            <pc:docMk/>
            <pc:sldMk cId="349359467" sldId="414"/>
            <ac:picMk id="44" creationId="{2245EC3E-E2D1-4617-950E-B5329656D031}"/>
          </ac:picMkLst>
        </pc:picChg>
        <pc:picChg chg="del mod topLvl">
          <ac:chgData name="Eleanor Simpson" userId="975f5492-d74c-431c-90fe-9bfc34b8124b" providerId="ADAL" clId="{57F8EF44-7512-4792-8810-A3FF5C5CBF69}" dt="2019-04-11T12:46:52.798" v="6498" actId="478"/>
          <ac:picMkLst>
            <pc:docMk/>
            <pc:sldMk cId="349359467" sldId="414"/>
            <ac:picMk id="45" creationId="{28E8D737-9FEF-4B4F-8A56-C476589B9BAE}"/>
          </ac:picMkLst>
        </pc:picChg>
        <pc:picChg chg="add">
          <ac:chgData name="Eleanor Simpson" userId="975f5492-d74c-431c-90fe-9bfc34b8124b" providerId="ADAL" clId="{57F8EF44-7512-4792-8810-A3FF5C5CBF69}" dt="2019-04-11T12:47:00.684" v="6499"/>
          <ac:picMkLst>
            <pc:docMk/>
            <pc:sldMk cId="349359467" sldId="414"/>
            <ac:picMk id="62" creationId="{7FDC50D5-ED97-4B2C-8E18-28B05AF57661}"/>
          </ac:picMkLst>
        </pc:picChg>
        <pc:picChg chg="add">
          <ac:chgData name="Eleanor Simpson" userId="975f5492-d74c-431c-90fe-9bfc34b8124b" providerId="ADAL" clId="{57F8EF44-7512-4792-8810-A3FF5C5CBF69}" dt="2019-04-11T12:47:10.866" v="6500"/>
          <ac:picMkLst>
            <pc:docMk/>
            <pc:sldMk cId="349359467" sldId="414"/>
            <ac:picMk id="63" creationId="{559B305F-A0AE-423D-A55F-7712ED80578F}"/>
          </ac:picMkLst>
        </pc:picChg>
      </pc:sldChg>
      <pc:sldChg chg="addSp delSp modSp add">
        <pc:chgData name="Eleanor Simpson" userId="975f5492-d74c-431c-90fe-9bfc34b8124b" providerId="ADAL" clId="{57F8EF44-7512-4792-8810-A3FF5C5CBF69}" dt="2019-04-11T12:53:02.979" v="6737" actId="478"/>
        <pc:sldMkLst>
          <pc:docMk/>
          <pc:sldMk cId="3721335120" sldId="415"/>
        </pc:sldMkLst>
        <pc:spChg chg="del">
          <ac:chgData name="Eleanor Simpson" userId="975f5492-d74c-431c-90fe-9bfc34b8124b" providerId="ADAL" clId="{57F8EF44-7512-4792-8810-A3FF5C5CBF69}" dt="2019-04-11T10:19:24.069" v="3821" actId="478"/>
          <ac:spMkLst>
            <pc:docMk/>
            <pc:sldMk cId="3721335120" sldId="415"/>
            <ac:spMk id="2" creationId="{4B231DA0-6883-44F5-9B28-498FB71E242B}"/>
          </ac:spMkLst>
        </pc:spChg>
        <pc:spChg chg="mod">
          <ac:chgData name="Eleanor Simpson" userId="975f5492-d74c-431c-90fe-9bfc34b8124b" providerId="ADAL" clId="{57F8EF44-7512-4792-8810-A3FF5C5CBF69}" dt="2019-04-11T12:52:59.270" v="6736" actId="554"/>
          <ac:spMkLst>
            <pc:docMk/>
            <pc:sldMk cId="3721335120" sldId="415"/>
            <ac:spMk id="19" creationId="{5252A847-DE45-4FA3-A1F8-EEBEB845FF8E}"/>
          </ac:spMkLst>
        </pc:spChg>
        <pc:spChg chg="del">
          <ac:chgData name="Eleanor Simpson" userId="975f5492-d74c-431c-90fe-9bfc34b8124b" providerId="ADAL" clId="{57F8EF44-7512-4792-8810-A3FF5C5CBF69}" dt="2019-04-11T10:19:24.069" v="3821" actId="478"/>
          <ac:spMkLst>
            <pc:docMk/>
            <pc:sldMk cId="3721335120" sldId="415"/>
            <ac:spMk id="26" creationId="{703D5673-8FA9-486A-BD36-33EAD39E29E7}"/>
          </ac:spMkLst>
        </pc:spChg>
        <pc:spChg chg="mod">
          <ac:chgData name="Eleanor Simpson" userId="975f5492-d74c-431c-90fe-9bfc34b8124b" providerId="ADAL" clId="{57F8EF44-7512-4792-8810-A3FF5C5CBF69}" dt="2019-04-11T10:26:09.926" v="3988" actId="1036"/>
          <ac:spMkLst>
            <pc:docMk/>
            <pc:sldMk cId="3721335120" sldId="415"/>
            <ac:spMk id="32" creationId="{F244BD2B-3F5F-4C10-8DD0-5C9323DB82FF}"/>
          </ac:spMkLst>
        </pc:spChg>
        <pc:spChg chg="mod">
          <ac:chgData name="Eleanor Simpson" userId="975f5492-d74c-431c-90fe-9bfc34b8124b" providerId="ADAL" clId="{57F8EF44-7512-4792-8810-A3FF5C5CBF69}" dt="2019-04-11T10:35:32.395" v="4803" actId="1036"/>
          <ac:spMkLst>
            <pc:docMk/>
            <pc:sldMk cId="3721335120" sldId="415"/>
            <ac:spMk id="52" creationId="{1EE5C8C4-5335-4B71-9F73-69C4F01B0FE6}"/>
          </ac:spMkLst>
        </pc:spChg>
        <pc:spChg chg="mod">
          <ac:chgData name="Eleanor Simpson" userId="975f5492-d74c-431c-90fe-9bfc34b8124b" providerId="ADAL" clId="{57F8EF44-7512-4792-8810-A3FF5C5CBF69}" dt="2019-04-11T10:32:18.663" v="4525" actId="1036"/>
          <ac:spMkLst>
            <pc:docMk/>
            <pc:sldMk cId="3721335120" sldId="415"/>
            <ac:spMk id="56" creationId="{C7B3D68C-124A-4AE7-A8FA-F48597A28819}"/>
          </ac:spMkLst>
        </pc:spChg>
        <pc:spChg chg="mod">
          <ac:chgData name="Eleanor Simpson" userId="975f5492-d74c-431c-90fe-9bfc34b8124b" providerId="ADAL" clId="{57F8EF44-7512-4792-8810-A3FF5C5CBF69}" dt="2019-04-11T10:35:03.623" v="4799" actId="1037"/>
          <ac:spMkLst>
            <pc:docMk/>
            <pc:sldMk cId="3721335120" sldId="415"/>
            <ac:spMk id="60" creationId="{E50846CB-38BD-4329-9F8F-DE8A259300F9}"/>
          </ac:spMkLst>
        </pc:spChg>
        <pc:spChg chg="add mod">
          <ac:chgData name="Eleanor Simpson" userId="975f5492-d74c-431c-90fe-9bfc34b8124b" providerId="ADAL" clId="{57F8EF44-7512-4792-8810-A3FF5C5CBF69}" dt="2019-04-11T10:37:04.480" v="4863" actId="555"/>
          <ac:spMkLst>
            <pc:docMk/>
            <pc:sldMk cId="3721335120" sldId="415"/>
            <ac:spMk id="61" creationId="{D9E0D6D4-94C3-41F8-A66D-E6720D68CE4E}"/>
          </ac:spMkLst>
        </pc:spChg>
        <pc:spChg chg="add mod">
          <ac:chgData name="Eleanor Simpson" userId="975f5492-d74c-431c-90fe-9bfc34b8124b" providerId="ADAL" clId="{57F8EF44-7512-4792-8810-A3FF5C5CBF69}" dt="2019-04-11T10:36:52.915" v="4861" actId="20577"/>
          <ac:spMkLst>
            <pc:docMk/>
            <pc:sldMk cId="3721335120" sldId="415"/>
            <ac:spMk id="62" creationId="{CD48AC77-D416-4332-B6C5-4342C0A0A83B}"/>
          </ac:spMkLst>
        </pc:spChg>
        <pc:spChg chg="add mod">
          <ac:chgData name="Eleanor Simpson" userId="975f5492-d74c-431c-90fe-9bfc34b8124b" providerId="ADAL" clId="{57F8EF44-7512-4792-8810-A3FF5C5CBF69}" dt="2019-04-11T10:36:39.234" v="4858" actId="20577"/>
          <ac:spMkLst>
            <pc:docMk/>
            <pc:sldMk cId="3721335120" sldId="415"/>
            <ac:spMk id="63" creationId="{F3E7A32A-5A6F-4031-8181-6C675413BC94}"/>
          </ac:spMkLst>
        </pc:spChg>
        <pc:spChg chg="add mod">
          <ac:chgData name="Eleanor Simpson" userId="975f5492-d74c-431c-90fe-9bfc34b8124b" providerId="ADAL" clId="{57F8EF44-7512-4792-8810-A3FF5C5CBF69}" dt="2019-04-11T10:37:04.480" v="4863" actId="555"/>
          <ac:spMkLst>
            <pc:docMk/>
            <pc:sldMk cId="3721335120" sldId="415"/>
            <ac:spMk id="64" creationId="{A5A449F0-3AD9-46D2-A62A-E672B8E629E6}"/>
          </ac:spMkLst>
        </pc:spChg>
        <pc:spChg chg="add del mod">
          <ac:chgData name="Eleanor Simpson" userId="975f5492-d74c-431c-90fe-9bfc34b8124b" providerId="ADAL" clId="{57F8EF44-7512-4792-8810-A3FF5C5CBF69}" dt="2019-04-11T12:53:02.979" v="6737" actId="478"/>
          <ac:spMkLst>
            <pc:docMk/>
            <pc:sldMk cId="3721335120" sldId="415"/>
            <ac:spMk id="65" creationId="{F0559CA3-983F-4533-BB2B-16A08FB5457D}"/>
          </ac:spMkLst>
        </pc:spChg>
        <pc:grpChg chg="del">
          <ac:chgData name="Eleanor Simpson" userId="975f5492-d74c-431c-90fe-9bfc34b8124b" providerId="ADAL" clId="{57F8EF44-7512-4792-8810-A3FF5C5CBF69}" dt="2019-04-11T10:19:24.069" v="3821" actId="478"/>
          <ac:grpSpMkLst>
            <pc:docMk/>
            <pc:sldMk cId="3721335120" sldId="415"/>
            <ac:grpSpMk id="6" creationId="{FB991F16-A9CD-4349-BB66-A304C88439B3}"/>
          </ac:grpSpMkLst>
        </pc:grpChg>
        <pc:grpChg chg="add mod">
          <ac:chgData name="Eleanor Simpson" userId="975f5492-d74c-431c-90fe-9bfc34b8124b" providerId="ADAL" clId="{57F8EF44-7512-4792-8810-A3FF5C5CBF69}" dt="2019-04-11T10:34:37.613" v="4796" actId="12789"/>
          <ac:grpSpMkLst>
            <pc:docMk/>
            <pc:sldMk cId="3721335120" sldId="415"/>
            <ac:grpSpMk id="29" creationId="{57B3AAD4-BC66-4A33-9B8F-F8CF0E25778C}"/>
          </ac:grpSpMkLst>
        </pc:grpChg>
        <pc:grpChg chg="add mod">
          <ac:chgData name="Eleanor Simpson" userId="975f5492-d74c-431c-90fe-9bfc34b8124b" providerId="ADAL" clId="{57F8EF44-7512-4792-8810-A3FF5C5CBF69}" dt="2019-04-11T10:34:37.613" v="4796" actId="12789"/>
          <ac:grpSpMkLst>
            <pc:docMk/>
            <pc:sldMk cId="3721335120" sldId="415"/>
            <ac:grpSpMk id="34" creationId="{1134824D-1053-4D59-BA40-6E9B65FDE075}"/>
          </ac:grpSpMkLst>
        </pc:grpChg>
        <pc:grpChg chg="del">
          <ac:chgData name="Eleanor Simpson" userId="975f5492-d74c-431c-90fe-9bfc34b8124b" providerId="ADAL" clId="{57F8EF44-7512-4792-8810-A3FF5C5CBF69}" dt="2019-04-11T10:19:24.069" v="3821" actId="478"/>
          <ac:grpSpMkLst>
            <pc:docMk/>
            <pc:sldMk cId="3721335120" sldId="415"/>
            <ac:grpSpMk id="35" creationId="{9FA9B042-0501-4066-9D65-CE4CE299F013}"/>
          </ac:grpSpMkLst>
        </pc:grpChg>
        <pc:grpChg chg="del">
          <ac:chgData name="Eleanor Simpson" userId="975f5492-d74c-431c-90fe-9bfc34b8124b" providerId="ADAL" clId="{57F8EF44-7512-4792-8810-A3FF5C5CBF69}" dt="2019-04-11T10:19:24.069" v="3821" actId="478"/>
          <ac:grpSpMkLst>
            <pc:docMk/>
            <pc:sldMk cId="3721335120" sldId="415"/>
            <ac:grpSpMk id="39" creationId="{472F9B5B-F030-492F-A425-FBC1DA79DD6A}"/>
          </ac:grpSpMkLst>
        </pc:grpChg>
        <pc:grpChg chg="add mod">
          <ac:chgData name="Eleanor Simpson" userId="975f5492-d74c-431c-90fe-9bfc34b8124b" providerId="ADAL" clId="{57F8EF44-7512-4792-8810-A3FF5C5CBF69}" dt="2019-04-11T10:32:30.535" v="4565" actId="1038"/>
          <ac:grpSpMkLst>
            <pc:docMk/>
            <pc:sldMk cId="3721335120" sldId="415"/>
            <ac:grpSpMk id="53" creationId="{1B2AF154-D4A3-4F68-A775-B205DBD00580}"/>
          </ac:grpSpMkLst>
        </pc:grpChg>
        <pc:grpChg chg="add mod">
          <ac:chgData name="Eleanor Simpson" userId="975f5492-d74c-431c-90fe-9bfc34b8124b" providerId="ADAL" clId="{57F8EF44-7512-4792-8810-A3FF5C5CBF69}" dt="2019-04-11T10:32:57.979" v="4695" actId="1036"/>
          <ac:grpSpMkLst>
            <pc:docMk/>
            <pc:sldMk cId="3721335120" sldId="415"/>
            <ac:grpSpMk id="57" creationId="{AA21A3FA-B3B0-44F6-BB22-1029A63101C4}"/>
          </ac:grpSpMkLst>
        </pc:grpChg>
        <pc:graphicFrameChg chg="del">
          <ac:chgData name="Eleanor Simpson" userId="975f5492-d74c-431c-90fe-9bfc34b8124b" providerId="ADAL" clId="{57F8EF44-7512-4792-8810-A3FF5C5CBF69}" dt="2019-04-11T10:19:24.069" v="3821" actId="478"/>
          <ac:graphicFrameMkLst>
            <pc:docMk/>
            <pc:sldMk cId="3721335120" sldId="415"/>
            <ac:graphicFrameMk id="3" creationId="{0E39DA61-74DC-43B4-9744-EDDDA524ECB2}"/>
          </ac:graphicFrameMkLst>
        </pc:graphicFrameChg>
        <pc:graphicFrameChg chg="add mod modGraphic">
          <ac:chgData name="Eleanor Simpson" userId="975f5492-d74c-431c-90fe-9bfc34b8124b" providerId="ADAL" clId="{57F8EF44-7512-4792-8810-A3FF5C5CBF69}" dt="2019-04-11T10:23:23.081" v="3902" actId="12788"/>
          <ac:graphicFrameMkLst>
            <pc:docMk/>
            <pc:sldMk cId="3721335120" sldId="415"/>
            <ac:graphicFrameMk id="28" creationId="{A13E6E3A-9057-458B-BF5B-D23E467BFC10}"/>
          </ac:graphicFrameMkLst>
        </pc:graphicFrameChg>
        <pc:picChg chg="add del mod">
          <ac:chgData name="Eleanor Simpson" userId="975f5492-d74c-431c-90fe-9bfc34b8124b" providerId="ADAL" clId="{57F8EF44-7512-4792-8810-A3FF5C5CBF69}" dt="2019-04-11T10:35:40.596" v="4804" actId="478"/>
          <ac:picMkLst>
            <pc:docMk/>
            <pc:sldMk cId="3721335120" sldId="415"/>
            <ac:picMk id="33" creationId="{0D671715-FE98-4E47-B36E-0EB81C277599}"/>
          </ac:picMkLst>
        </pc:picChg>
        <pc:picChg chg="del">
          <ac:chgData name="Eleanor Simpson" userId="975f5492-d74c-431c-90fe-9bfc34b8124b" providerId="ADAL" clId="{57F8EF44-7512-4792-8810-A3FF5C5CBF69}" dt="2019-04-11T10:19:24.069" v="3821" actId="478"/>
          <ac:picMkLst>
            <pc:docMk/>
            <pc:sldMk cId="3721335120" sldId="415"/>
            <ac:picMk id="43" creationId="{FD660153-F286-4C42-9EA7-48F2EFE0440A}"/>
          </ac:picMkLst>
        </pc:picChg>
        <pc:picChg chg="del">
          <ac:chgData name="Eleanor Simpson" userId="975f5492-d74c-431c-90fe-9bfc34b8124b" providerId="ADAL" clId="{57F8EF44-7512-4792-8810-A3FF5C5CBF69}" dt="2019-04-11T10:19:24.069" v="3821" actId="478"/>
          <ac:picMkLst>
            <pc:docMk/>
            <pc:sldMk cId="3721335120" sldId="415"/>
            <ac:picMk id="44" creationId="{2245EC3E-E2D1-4617-950E-B5329656D031}"/>
          </ac:picMkLst>
        </pc:picChg>
        <pc:cxnChg chg="mod">
          <ac:chgData name="Eleanor Simpson" userId="975f5492-d74c-431c-90fe-9bfc34b8124b" providerId="ADAL" clId="{57F8EF44-7512-4792-8810-A3FF5C5CBF69}" dt="2019-04-11T10:35:16.118" v="4801" actId="1038"/>
          <ac:cxnSpMkLst>
            <pc:docMk/>
            <pc:sldMk cId="3721335120" sldId="415"/>
            <ac:cxnSpMk id="31" creationId="{0A98A661-E77C-4149-91DD-29CA708F43E6}"/>
          </ac:cxnSpMkLst>
        </pc:cxnChg>
        <pc:cxnChg chg="mod">
          <ac:chgData name="Eleanor Simpson" userId="975f5492-d74c-431c-90fe-9bfc34b8124b" providerId="ADAL" clId="{57F8EF44-7512-4792-8810-A3FF5C5CBF69}" dt="2019-04-11T10:34:20.872" v="4795" actId="1036"/>
          <ac:cxnSpMkLst>
            <pc:docMk/>
            <pc:sldMk cId="3721335120" sldId="415"/>
            <ac:cxnSpMk id="51" creationId="{B11DB805-A89D-47DF-9571-7D159A60F09D}"/>
          </ac:cxnSpMkLst>
        </pc:cxnChg>
        <pc:cxnChg chg="mod">
          <ac:chgData name="Eleanor Simpson" userId="975f5492-d74c-431c-90fe-9bfc34b8124b" providerId="ADAL" clId="{57F8EF44-7512-4792-8810-A3FF5C5CBF69}" dt="2019-04-11T10:31:54.017" v="4491" actId="1038"/>
          <ac:cxnSpMkLst>
            <pc:docMk/>
            <pc:sldMk cId="3721335120" sldId="415"/>
            <ac:cxnSpMk id="55" creationId="{66F2F82B-FDC2-4508-AA17-1DEA3F302CF4}"/>
          </ac:cxnSpMkLst>
        </pc:cxnChg>
        <pc:cxnChg chg="mod">
          <ac:chgData name="Eleanor Simpson" userId="975f5492-d74c-431c-90fe-9bfc34b8124b" providerId="ADAL" clId="{57F8EF44-7512-4792-8810-A3FF5C5CBF69}" dt="2019-04-11T10:33:22.470" v="4763" actId="1037"/>
          <ac:cxnSpMkLst>
            <pc:docMk/>
            <pc:sldMk cId="3721335120" sldId="415"/>
            <ac:cxnSpMk id="59" creationId="{D50F78A8-34D3-447D-8E8A-57B9ABA8E7B7}"/>
          </ac:cxnSpMkLst>
        </pc:cxnChg>
      </pc:sldChg>
      <pc:sldChg chg="addSp delSp modSp add">
        <pc:chgData name="Eleanor Simpson" userId="975f5492-d74c-431c-90fe-9bfc34b8124b" providerId="ADAL" clId="{57F8EF44-7512-4792-8810-A3FF5C5CBF69}" dt="2019-04-11T12:54:07.956" v="6849" actId="478"/>
        <pc:sldMkLst>
          <pc:docMk/>
          <pc:sldMk cId="504108481" sldId="417"/>
        </pc:sldMkLst>
        <pc:spChg chg="add mod">
          <ac:chgData name="Eleanor Simpson" userId="975f5492-d74c-431c-90fe-9bfc34b8124b" providerId="ADAL" clId="{57F8EF44-7512-4792-8810-A3FF5C5CBF69}" dt="2019-04-11T10:59:54.512" v="5693" actId="164"/>
          <ac:spMkLst>
            <pc:docMk/>
            <pc:sldMk cId="504108481" sldId="417"/>
            <ac:spMk id="6" creationId="{06EF5962-AD89-4562-B2AA-D3D69E76961A}"/>
          </ac:spMkLst>
        </pc:spChg>
        <pc:spChg chg="mod">
          <ac:chgData name="Eleanor Simpson" userId="975f5492-d74c-431c-90fe-9bfc34b8124b" providerId="ADAL" clId="{57F8EF44-7512-4792-8810-A3FF5C5CBF69}" dt="2019-04-11T12:54:04.183" v="6847" actId="554"/>
          <ac:spMkLst>
            <pc:docMk/>
            <pc:sldMk cId="504108481" sldId="417"/>
            <ac:spMk id="19" creationId="{5252A847-DE45-4FA3-A1F8-EEBEB845FF8E}"/>
          </ac:spMkLst>
        </pc:spChg>
        <pc:spChg chg="mod">
          <ac:chgData name="Eleanor Simpson" userId="975f5492-d74c-431c-90fe-9bfc34b8124b" providerId="ADAL" clId="{57F8EF44-7512-4792-8810-A3FF5C5CBF69}" dt="2019-04-11T10:55:51.775" v="5423" actId="14100"/>
          <ac:spMkLst>
            <pc:docMk/>
            <pc:sldMk cId="504108481" sldId="417"/>
            <ac:spMk id="37" creationId="{C016E1B6-CC6E-40D8-9E41-05119FEA6BDC}"/>
          </ac:spMkLst>
        </pc:spChg>
        <pc:spChg chg="del mod topLvl">
          <ac:chgData name="Eleanor Simpson" userId="975f5492-d74c-431c-90fe-9bfc34b8124b" providerId="ADAL" clId="{57F8EF44-7512-4792-8810-A3FF5C5CBF69}" dt="2019-04-11T10:40:59.052" v="5059" actId="478"/>
          <ac:spMkLst>
            <pc:docMk/>
            <pc:sldMk cId="504108481" sldId="417"/>
            <ac:spMk id="39" creationId="{8A2AA61E-ADCF-4BF9-8B53-DAEE7500D4F5}"/>
          </ac:spMkLst>
        </pc:spChg>
        <pc:spChg chg="add mod">
          <ac:chgData name="Eleanor Simpson" userId="975f5492-d74c-431c-90fe-9bfc34b8124b" providerId="ADAL" clId="{57F8EF44-7512-4792-8810-A3FF5C5CBF69}" dt="2019-04-11T10:59:54.512" v="5693" actId="164"/>
          <ac:spMkLst>
            <pc:docMk/>
            <pc:sldMk cId="504108481" sldId="417"/>
            <ac:spMk id="45" creationId="{434E8DC0-BC69-4A89-8908-6D899ED14148}"/>
          </ac:spMkLst>
        </pc:spChg>
        <pc:spChg chg="add mod">
          <ac:chgData name="Eleanor Simpson" userId="975f5492-d74c-431c-90fe-9bfc34b8124b" providerId="ADAL" clId="{57F8EF44-7512-4792-8810-A3FF5C5CBF69}" dt="2019-04-11T10:59:58.396" v="5694" actId="164"/>
          <ac:spMkLst>
            <pc:docMk/>
            <pc:sldMk cId="504108481" sldId="417"/>
            <ac:spMk id="46" creationId="{69C3EA55-7A20-4114-8417-2D78E0D37F57}"/>
          </ac:spMkLst>
        </pc:spChg>
        <pc:spChg chg="add mod">
          <ac:chgData name="Eleanor Simpson" userId="975f5492-d74c-431c-90fe-9bfc34b8124b" providerId="ADAL" clId="{57F8EF44-7512-4792-8810-A3FF5C5CBF69}" dt="2019-04-11T10:59:58.396" v="5694" actId="164"/>
          <ac:spMkLst>
            <pc:docMk/>
            <pc:sldMk cId="504108481" sldId="417"/>
            <ac:spMk id="47" creationId="{19E8E637-4B2B-4CBD-AAEC-762A1FEF04A7}"/>
          </ac:spMkLst>
        </pc:spChg>
        <pc:spChg chg="del">
          <ac:chgData name="Eleanor Simpson" userId="975f5492-d74c-431c-90fe-9bfc34b8124b" providerId="ADAL" clId="{57F8EF44-7512-4792-8810-A3FF5C5CBF69}" dt="2019-04-11T10:39:53.220" v="4985" actId="478"/>
          <ac:spMkLst>
            <pc:docMk/>
            <pc:sldMk cId="504108481" sldId="417"/>
            <ac:spMk id="61" creationId="{D9E0D6D4-94C3-41F8-A66D-E6720D68CE4E}"/>
          </ac:spMkLst>
        </pc:spChg>
        <pc:spChg chg="del">
          <ac:chgData name="Eleanor Simpson" userId="975f5492-d74c-431c-90fe-9bfc34b8124b" providerId="ADAL" clId="{57F8EF44-7512-4792-8810-A3FF5C5CBF69}" dt="2019-04-11T10:39:53.220" v="4985" actId="478"/>
          <ac:spMkLst>
            <pc:docMk/>
            <pc:sldMk cId="504108481" sldId="417"/>
            <ac:spMk id="62" creationId="{CD48AC77-D416-4332-B6C5-4342C0A0A83B}"/>
          </ac:spMkLst>
        </pc:spChg>
        <pc:spChg chg="del">
          <ac:chgData name="Eleanor Simpson" userId="975f5492-d74c-431c-90fe-9bfc34b8124b" providerId="ADAL" clId="{57F8EF44-7512-4792-8810-A3FF5C5CBF69}" dt="2019-04-11T10:39:53.220" v="4985" actId="478"/>
          <ac:spMkLst>
            <pc:docMk/>
            <pc:sldMk cId="504108481" sldId="417"/>
            <ac:spMk id="63" creationId="{F3E7A32A-5A6F-4031-8181-6C675413BC94}"/>
          </ac:spMkLst>
        </pc:spChg>
        <pc:spChg chg="del">
          <ac:chgData name="Eleanor Simpson" userId="975f5492-d74c-431c-90fe-9bfc34b8124b" providerId="ADAL" clId="{57F8EF44-7512-4792-8810-A3FF5C5CBF69}" dt="2019-04-11T10:39:53.220" v="4985" actId="478"/>
          <ac:spMkLst>
            <pc:docMk/>
            <pc:sldMk cId="504108481" sldId="417"/>
            <ac:spMk id="64" creationId="{A5A449F0-3AD9-46D2-A62A-E672B8E629E6}"/>
          </ac:spMkLst>
        </pc:spChg>
        <pc:spChg chg="add del mod">
          <ac:chgData name="Eleanor Simpson" userId="975f5492-d74c-431c-90fe-9bfc34b8124b" providerId="ADAL" clId="{57F8EF44-7512-4792-8810-A3FF5C5CBF69}" dt="2019-04-11T12:54:07.956" v="6849" actId="478"/>
          <ac:spMkLst>
            <pc:docMk/>
            <pc:sldMk cId="504108481" sldId="417"/>
            <ac:spMk id="65" creationId="{7D2FCDF4-3834-4B62-9771-B0FBE8980FB3}"/>
          </ac:spMkLst>
        </pc:spChg>
        <pc:grpChg chg="add del mod">
          <ac:chgData name="Eleanor Simpson" userId="975f5492-d74c-431c-90fe-9bfc34b8124b" providerId="ADAL" clId="{57F8EF44-7512-4792-8810-A3FF5C5CBF69}" dt="2019-04-11T10:55:38.052" v="5380" actId="165"/>
          <ac:grpSpMkLst>
            <pc:docMk/>
            <pc:sldMk cId="504108481" sldId="417"/>
            <ac:grpSpMk id="3" creationId="{A1B2C822-A1BE-42B9-A884-49102EB83ED5}"/>
          </ac:grpSpMkLst>
        </pc:grpChg>
        <pc:grpChg chg="add mod">
          <ac:chgData name="Eleanor Simpson" userId="975f5492-d74c-431c-90fe-9bfc34b8124b" providerId="ADAL" clId="{57F8EF44-7512-4792-8810-A3FF5C5CBF69}" dt="2019-04-11T10:56:05.585" v="5464" actId="164"/>
          <ac:grpSpMkLst>
            <pc:docMk/>
            <pc:sldMk cId="504108481" sldId="417"/>
            <ac:grpSpMk id="7" creationId="{8814AAE7-6924-4EB1-823B-854705AED263}"/>
          </ac:grpSpMkLst>
        </pc:grpChg>
        <pc:grpChg chg="add mod">
          <ac:chgData name="Eleanor Simpson" userId="975f5492-d74c-431c-90fe-9bfc34b8124b" providerId="ADAL" clId="{57F8EF44-7512-4792-8810-A3FF5C5CBF69}" dt="2019-04-11T10:59:54.512" v="5693" actId="164"/>
          <ac:grpSpMkLst>
            <pc:docMk/>
            <pc:sldMk cId="504108481" sldId="417"/>
            <ac:grpSpMk id="12" creationId="{63DC96D6-B650-407A-BDF6-01D2AAF1F3A2}"/>
          </ac:grpSpMkLst>
        </pc:grpChg>
        <pc:grpChg chg="add mod">
          <ac:chgData name="Eleanor Simpson" userId="975f5492-d74c-431c-90fe-9bfc34b8124b" providerId="ADAL" clId="{57F8EF44-7512-4792-8810-A3FF5C5CBF69}" dt="2019-04-11T10:59:58.396" v="5694" actId="164"/>
          <ac:grpSpMkLst>
            <pc:docMk/>
            <pc:sldMk cId="504108481" sldId="417"/>
            <ac:grpSpMk id="13" creationId="{4D770F6B-1E5C-4993-ACE4-CEAEA7F76F62}"/>
          </ac:grpSpMkLst>
        </pc:grpChg>
        <pc:grpChg chg="del">
          <ac:chgData name="Eleanor Simpson" userId="975f5492-d74c-431c-90fe-9bfc34b8124b" providerId="ADAL" clId="{57F8EF44-7512-4792-8810-A3FF5C5CBF69}" dt="2019-04-11T10:39:53.220" v="4985" actId="478"/>
          <ac:grpSpMkLst>
            <pc:docMk/>
            <pc:sldMk cId="504108481" sldId="417"/>
            <ac:grpSpMk id="29" creationId="{57B3AAD4-BC66-4A33-9B8F-F8CF0E25778C}"/>
          </ac:grpSpMkLst>
        </pc:grpChg>
        <pc:grpChg chg="add mod topLvl">
          <ac:chgData name="Eleanor Simpson" userId="975f5492-d74c-431c-90fe-9bfc34b8124b" providerId="ADAL" clId="{57F8EF44-7512-4792-8810-A3FF5C5CBF69}" dt="2019-04-11T10:56:05.585" v="5464" actId="164"/>
          <ac:grpSpMkLst>
            <pc:docMk/>
            <pc:sldMk cId="504108481" sldId="417"/>
            <ac:grpSpMk id="33" creationId="{D603B257-BA3C-42A9-93DD-D41F27524322}"/>
          </ac:grpSpMkLst>
        </pc:grpChg>
        <pc:grpChg chg="del">
          <ac:chgData name="Eleanor Simpson" userId="975f5492-d74c-431c-90fe-9bfc34b8124b" providerId="ADAL" clId="{57F8EF44-7512-4792-8810-A3FF5C5CBF69}" dt="2019-04-11T10:39:53.220" v="4985" actId="478"/>
          <ac:grpSpMkLst>
            <pc:docMk/>
            <pc:sldMk cId="504108481" sldId="417"/>
            <ac:grpSpMk id="34" creationId="{1134824D-1053-4D59-BA40-6E9B65FDE075}"/>
          </ac:grpSpMkLst>
        </pc:grpChg>
        <pc:grpChg chg="add del">
          <ac:chgData name="Eleanor Simpson" userId="975f5492-d74c-431c-90fe-9bfc34b8124b" providerId="ADAL" clId="{57F8EF44-7512-4792-8810-A3FF5C5CBF69}" dt="2019-04-11T10:40:48.092" v="5057" actId="165"/>
          <ac:grpSpMkLst>
            <pc:docMk/>
            <pc:sldMk cId="504108481" sldId="417"/>
            <ac:grpSpMk id="38" creationId="{0FB58273-05A5-482D-A9E1-D2E00472DAFE}"/>
          </ac:grpSpMkLst>
        </pc:grpChg>
        <pc:grpChg chg="del mod topLvl">
          <ac:chgData name="Eleanor Simpson" userId="975f5492-d74c-431c-90fe-9bfc34b8124b" providerId="ADAL" clId="{57F8EF44-7512-4792-8810-A3FF5C5CBF69}" dt="2019-04-11T10:41:01.296" v="5060" actId="478"/>
          <ac:grpSpMkLst>
            <pc:docMk/>
            <pc:sldMk cId="504108481" sldId="417"/>
            <ac:grpSpMk id="40" creationId="{A0915291-DE4F-4B94-9ECC-28E38697F246}"/>
          </ac:grpSpMkLst>
        </pc:grpChg>
        <pc:grpChg chg="del">
          <ac:chgData name="Eleanor Simpson" userId="975f5492-d74c-431c-90fe-9bfc34b8124b" providerId="ADAL" clId="{57F8EF44-7512-4792-8810-A3FF5C5CBF69}" dt="2019-04-11T10:39:53.220" v="4985" actId="478"/>
          <ac:grpSpMkLst>
            <pc:docMk/>
            <pc:sldMk cId="504108481" sldId="417"/>
            <ac:grpSpMk id="53" creationId="{1B2AF154-D4A3-4F68-A775-B205DBD00580}"/>
          </ac:grpSpMkLst>
        </pc:grpChg>
        <pc:grpChg chg="del">
          <ac:chgData name="Eleanor Simpson" userId="975f5492-d74c-431c-90fe-9bfc34b8124b" providerId="ADAL" clId="{57F8EF44-7512-4792-8810-A3FF5C5CBF69}" dt="2019-04-11T10:39:53.220" v="4985" actId="478"/>
          <ac:grpSpMkLst>
            <pc:docMk/>
            <pc:sldMk cId="504108481" sldId="417"/>
            <ac:grpSpMk id="57" creationId="{AA21A3FA-B3B0-44F6-BB22-1029A63101C4}"/>
          </ac:grpSpMkLst>
        </pc:grpChg>
        <pc:graphicFrameChg chg="del mod modGraphic">
          <ac:chgData name="Eleanor Simpson" userId="975f5492-d74c-431c-90fe-9bfc34b8124b" providerId="ADAL" clId="{57F8EF44-7512-4792-8810-A3FF5C5CBF69}" dt="2019-04-11T10:40:16.557" v="4988" actId="478"/>
          <ac:graphicFrameMkLst>
            <pc:docMk/>
            <pc:sldMk cId="504108481" sldId="417"/>
            <ac:graphicFrameMk id="28" creationId="{A13E6E3A-9057-458B-BF5B-D23E467BFC10}"/>
          </ac:graphicFrameMkLst>
        </pc:graphicFrameChg>
        <pc:picChg chg="add mod modCrop">
          <ac:chgData name="Eleanor Simpson" userId="975f5492-d74c-431c-90fe-9bfc34b8124b" providerId="ADAL" clId="{57F8EF44-7512-4792-8810-A3FF5C5CBF69}" dt="2019-04-11T10:59:54.512" v="5693" actId="164"/>
          <ac:picMkLst>
            <pc:docMk/>
            <pc:sldMk cId="504108481" sldId="417"/>
            <ac:picMk id="4" creationId="{6BFE7028-4134-4DB8-BD67-612E5957E192}"/>
          </ac:picMkLst>
        </pc:picChg>
        <pc:picChg chg="add mod modCrop">
          <ac:chgData name="Eleanor Simpson" userId="975f5492-d74c-431c-90fe-9bfc34b8124b" providerId="ADAL" clId="{57F8EF44-7512-4792-8810-A3FF5C5CBF69}" dt="2019-04-11T10:59:58.396" v="5694" actId="164"/>
          <ac:picMkLst>
            <pc:docMk/>
            <pc:sldMk cId="504108481" sldId="417"/>
            <ac:picMk id="5" creationId="{DF1067AC-6639-4B75-B673-5834051F02CD}"/>
          </ac:picMkLst>
        </pc:picChg>
        <pc:picChg chg="mod topLvl">
          <ac:chgData name="Eleanor Simpson" userId="975f5492-d74c-431c-90fe-9bfc34b8124b" providerId="ADAL" clId="{57F8EF44-7512-4792-8810-A3FF5C5CBF69}" dt="2019-04-11T10:56:05.585" v="5464" actId="164"/>
          <ac:picMkLst>
            <pc:docMk/>
            <pc:sldMk cId="504108481" sldId="417"/>
            <ac:picMk id="41" creationId="{1FE829FA-1F87-417D-9490-325998021E69}"/>
          </ac:picMkLst>
        </pc:picChg>
        <pc:cxnChg chg="mod">
          <ac:chgData name="Eleanor Simpson" userId="975f5492-d74c-431c-90fe-9bfc34b8124b" providerId="ADAL" clId="{57F8EF44-7512-4792-8810-A3FF5C5CBF69}" dt="2019-04-11T10:41:33.098" v="5068" actId="1038"/>
          <ac:cxnSpMkLst>
            <pc:docMk/>
            <pc:sldMk cId="504108481" sldId="417"/>
            <ac:cxnSpMk id="36" creationId="{42919C89-EE47-4F7A-B3D7-0D49117A44B5}"/>
          </ac:cxnSpMkLst>
        </pc:cxnChg>
      </pc:sldChg>
      <pc:sldChg chg="addSp delSp modSp add">
        <pc:chgData name="Eleanor Simpson" userId="975f5492-d74c-431c-90fe-9bfc34b8124b" providerId="ADAL" clId="{57F8EF44-7512-4792-8810-A3FF5C5CBF69}" dt="2019-04-11T13:19:12.674" v="6911" actId="478"/>
        <pc:sldMkLst>
          <pc:docMk/>
          <pc:sldMk cId="1818278486" sldId="418"/>
        </pc:sldMkLst>
        <pc:spChg chg="mod">
          <ac:chgData name="Eleanor Simpson" userId="975f5492-d74c-431c-90fe-9bfc34b8124b" providerId="ADAL" clId="{57F8EF44-7512-4792-8810-A3FF5C5CBF69}" dt="2019-04-11T11:00:09.065" v="5695" actId="164"/>
          <ac:spMkLst>
            <pc:docMk/>
            <pc:sldMk cId="1818278486" sldId="418"/>
            <ac:spMk id="6" creationId="{06EF5962-AD89-4562-B2AA-D3D69E76961A}"/>
          </ac:spMkLst>
        </pc:spChg>
        <pc:spChg chg="mod">
          <ac:chgData name="Eleanor Simpson" userId="975f5492-d74c-431c-90fe-9bfc34b8124b" providerId="ADAL" clId="{57F8EF44-7512-4792-8810-A3FF5C5CBF69}" dt="2019-04-11T13:19:10.051" v="6910" actId="554"/>
          <ac:spMkLst>
            <pc:docMk/>
            <pc:sldMk cId="1818278486" sldId="418"/>
            <ac:spMk id="19" creationId="{5252A847-DE45-4FA3-A1F8-EEBEB845FF8E}"/>
          </ac:spMkLst>
        </pc:spChg>
        <pc:spChg chg="add del mod">
          <ac:chgData name="Eleanor Simpson" userId="975f5492-d74c-431c-90fe-9bfc34b8124b" providerId="ADAL" clId="{57F8EF44-7512-4792-8810-A3FF5C5CBF69}" dt="2019-04-11T13:19:12.674" v="6911" actId="478"/>
          <ac:spMkLst>
            <pc:docMk/>
            <pc:sldMk cId="1818278486" sldId="418"/>
            <ac:spMk id="21" creationId="{1BFADE92-438A-42C6-A966-998631569828}"/>
          </ac:spMkLst>
        </pc:spChg>
        <pc:spChg chg="mod">
          <ac:chgData name="Eleanor Simpson" userId="975f5492-d74c-431c-90fe-9bfc34b8124b" providerId="ADAL" clId="{57F8EF44-7512-4792-8810-A3FF5C5CBF69}" dt="2019-04-11T11:00:09.065" v="5695" actId="164"/>
          <ac:spMkLst>
            <pc:docMk/>
            <pc:sldMk cId="1818278486" sldId="418"/>
            <ac:spMk id="45" creationId="{434E8DC0-BC69-4A89-8908-6D899ED14148}"/>
          </ac:spMkLst>
        </pc:spChg>
        <pc:spChg chg="mod">
          <ac:chgData name="Eleanor Simpson" userId="975f5492-d74c-431c-90fe-9bfc34b8124b" providerId="ADAL" clId="{57F8EF44-7512-4792-8810-A3FF5C5CBF69}" dt="2019-04-11T11:00:12.540" v="5696" actId="164"/>
          <ac:spMkLst>
            <pc:docMk/>
            <pc:sldMk cId="1818278486" sldId="418"/>
            <ac:spMk id="46" creationId="{69C3EA55-7A20-4114-8417-2D78E0D37F57}"/>
          </ac:spMkLst>
        </pc:spChg>
        <pc:spChg chg="mod">
          <ac:chgData name="Eleanor Simpson" userId="975f5492-d74c-431c-90fe-9bfc34b8124b" providerId="ADAL" clId="{57F8EF44-7512-4792-8810-A3FF5C5CBF69}" dt="2019-04-11T11:00:12.540" v="5696" actId="164"/>
          <ac:spMkLst>
            <pc:docMk/>
            <pc:sldMk cId="1818278486" sldId="418"/>
            <ac:spMk id="47" creationId="{19E8E637-4B2B-4CBD-AAEC-762A1FEF04A7}"/>
          </ac:spMkLst>
        </pc:spChg>
        <pc:grpChg chg="add mod">
          <ac:chgData name="Eleanor Simpson" userId="975f5492-d74c-431c-90fe-9bfc34b8124b" providerId="ADAL" clId="{57F8EF44-7512-4792-8810-A3FF5C5CBF69}" dt="2019-04-11T11:00:09.065" v="5695" actId="164"/>
          <ac:grpSpMkLst>
            <pc:docMk/>
            <pc:sldMk cId="1818278486" sldId="418"/>
            <ac:grpSpMk id="2" creationId="{D920E587-2A42-4FD9-A82F-19CB36DA2F46}"/>
          </ac:grpSpMkLst>
        </pc:grpChg>
        <pc:grpChg chg="add mod">
          <ac:chgData name="Eleanor Simpson" userId="975f5492-d74c-431c-90fe-9bfc34b8124b" providerId="ADAL" clId="{57F8EF44-7512-4792-8810-A3FF5C5CBF69}" dt="2019-04-11T11:00:12.540" v="5696" actId="164"/>
          <ac:grpSpMkLst>
            <pc:docMk/>
            <pc:sldMk cId="1818278486" sldId="418"/>
            <ac:grpSpMk id="3" creationId="{D748202D-9F06-419D-91BC-006E8B1663B1}"/>
          </ac:grpSpMkLst>
        </pc:grpChg>
        <pc:picChg chg="mod">
          <ac:chgData name="Eleanor Simpson" userId="975f5492-d74c-431c-90fe-9bfc34b8124b" providerId="ADAL" clId="{57F8EF44-7512-4792-8810-A3FF5C5CBF69}" dt="2019-04-11T11:00:09.065" v="5695" actId="164"/>
          <ac:picMkLst>
            <pc:docMk/>
            <pc:sldMk cId="1818278486" sldId="418"/>
            <ac:picMk id="4" creationId="{6BFE7028-4134-4DB8-BD67-612E5957E192}"/>
          </ac:picMkLst>
        </pc:picChg>
        <pc:picChg chg="mod">
          <ac:chgData name="Eleanor Simpson" userId="975f5492-d74c-431c-90fe-9bfc34b8124b" providerId="ADAL" clId="{57F8EF44-7512-4792-8810-A3FF5C5CBF69}" dt="2019-04-11T11:00:12.540" v="5696" actId="164"/>
          <ac:picMkLst>
            <pc:docMk/>
            <pc:sldMk cId="1818278486" sldId="418"/>
            <ac:picMk id="5" creationId="{DF1067AC-6639-4B75-B673-5834051F02CD}"/>
          </ac:picMkLst>
        </pc:picChg>
      </pc:sldChg>
      <pc:sldChg chg="addSp delSp modSp add">
        <pc:chgData name="Eleanor Simpson" userId="975f5492-d74c-431c-90fe-9bfc34b8124b" providerId="ADAL" clId="{57F8EF44-7512-4792-8810-A3FF5C5CBF69}" dt="2019-04-11T13:20:40.516" v="7031" actId="478"/>
        <pc:sldMkLst>
          <pc:docMk/>
          <pc:sldMk cId="718362093" sldId="419"/>
        </pc:sldMkLst>
        <pc:spChg chg="mod">
          <ac:chgData name="Eleanor Simpson" userId="975f5492-d74c-431c-90fe-9bfc34b8124b" providerId="ADAL" clId="{57F8EF44-7512-4792-8810-A3FF5C5CBF69}" dt="2019-04-11T11:00:21.149" v="5697" actId="164"/>
          <ac:spMkLst>
            <pc:docMk/>
            <pc:sldMk cId="718362093" sldId="419"/>
            <ac:spMk id="6" creationId="{06EF5962-AD89-4562-B2AA-D3D69E76961A}"/>
          </ac:spMkLst>
        </pc:spChg>
        <pc:spChg chg="mod">
          <ac:chgData name="Eleanor Simpson" userId="975f5492-d74c-431c-90fe-9bfc34b8124b" providerId="ADAL" clId="{57F8EF44-7512-4792-8810-A3FF5C5CBF69}" dt="2019-04-11T13:20:37.881" v="7030" actId="554"/>
          <ac:spMkLst>
            <pc:docMk/>
            <pc:sldMk cId="718362093" sldId="419"/>
            <ac:spMk id="19" creationId="{5252A847-DE45-4FA3-A1F8-EEBEB845FF8E}"/>
          </ac:spMkLst>
        </pc:spChg>
        <pc:spChg chg="add del mod">
          <ac:chgData name="Eleanor Simpson" userId="975f5492-d74c-431c-90fe-9bfc34b8124b" providerId="ADAL" clId="{57F8EF44-7512-4792-8810-A3FF5C5CBF69}" dt="2019-04-11T13:19:53.128" v="6969" actId="478"/>
          <ac:spMkLst>
            <pc:docMk/>
            <pc:sldMk cId="718362093" sldId="419"/>
            <ac:spMk id="21" creationId="{CF8A5094-EFCA-415F-BDD5-566CD3044B2F}"/>
          </ac:spMkLst>
        </pc:spChg>
        <pc:spChg chg="add del mod">
          <ac:chgData name="Eleanor Simpson" userId="975f5492-d74c-431c-90fe-9bfc34b8124b" providerId="ADAL" clId="{57F8EF44-7512-4792-8810-A3FF5C5CBF69}" dt="2019-04-11T13:20:40.516" v="7031" actId="478"/>
          <ac:spMkLst>
            <pc:docMk/>
            <pc:sldMk cId="718362093" sldId="419"/>
            <ac:spMk id="22" creationId="{30DE4674-0909-4A3F-AA47-6C3D49DA008C}"/>
          </ac:spMkLst>
        </pc:spChg>
        <pc:spChg chg="mod">
          <ac:chgData name="Eleanor Simpson" userId="975f5492-d74c-431c-90fe-9bfc34b8124b" providerId="ADAL" clId="{57F8EF44-7512-4792-8810-A3FF5C5CBF69}" dt="2019-04-11T11:00:21.149" v="5697" actId="164"/>
          <ac:spMkLst>
            <pc:docMk/>
            <pc:sldMk cId="718362093" sldId="419"/>
            <ac:spMk id="45" creationId="{434E8DC0-BC69-4A89-8908-6D899ED14148}"/>
          </ac:spMkLst>
        </pc:spChg>
        <pc:spChg chg="mod">
          <ac:chgData name="Eleanor Simpson" userId="975f5492-d74c-431c-90fe-9bfc34b8124b" providerId="ADAL" clId="{57F8EF44-7512-4792-8810-A3FF5C5CBF69}" dt="2019-04-11T11:00:24.887" v="5698" actId="164"/>
          <ac:spMkLst>
            <pc:docMk/>
            <pc:sldMk cId="718362093" sldId="419"/>
            <ac:spMk id="46" creationId="{69C3EA55-7A20-4114-8417-2D78E0D37F57}"/>
          </ac:spMkLst>
        </pc:spChg>
        <pc:spChg chg="mod">
          <ac:chgData name="Eleanor Simpson" userId="975f5492-d74c-431c-90fe-9bfc34b8124b" providerId="ADAL" clId="{57F8EF44-7512-4792-8810-A3FF5C5CBF69}" dt="2019-04-11T11:00:24.887" v="5698" actId="164"/>
          <ac:spMkLst>
            <pc:docMk/>
            <pc:sldMk cId="718362093" sldId="419"/>
            <ac:spMk id="47" creationId="{19E8E637-4B2B-4CBD-AAEC-762A1FEF04A7}"/>
          </ac:spMkLst>
        </pc:spChg>
        <pc:grpChg chg="add mod">
          <ac:chgData name="Eleanor Simpson" userId="975f5492-d74c-431c-90fe-9bfc34b8124b" providerId="ADAL" clId="{57F8EF44-7512-4792-8810-A3FF5C5CBF69}" dt="2019-04-11T11:00:21.149" v="5697" actId="164"/>
          <ac:grpSpMkLst>
            <pc:docMk/>
            <pc:sldMk cId="718362093" sldId="419"/>
            <ac:grpSpMk id="2" creationId="{F424972A-9F52-4279-97FF-F44BC5B298CA}"/>
          </ac:grpSpMkLst>
        </pc:grpChg>
        <pc:grpChg chg="add mod">
          <ac:chgData name="Eleanor Simpson" userId="975f5492-d74c-431c-90fe-9bfc34b8124b" providerId="ADAL" clId="{57F8EF44-7512-4792-8810-A3FF5C5CBF69}" dt="2019-04-11T11:00:24.887" v="5698" actId="164"/>
          <ac:grpSpMkLst>
            <pc:docMk/>
            <pc:sldMk cId="718362093" sldId="419"/>
            <ac:grpSpMk id="3" creationId="{682B7E73-ECDE-46A1-B2CF-CD58F9CC7D76}"/>
          </ac:grpSpMkLst>
        </pc:grpChg>
        <pc:picChg chg="mod">
          <ac:chgData name="Eleanor Simpson" userId="975f5492-d74c-431c-90fe-9bfc34b8124b" providerId="ADAL" clId="{57F8EF44-7512-4792-8810-A3FF5C5CBF69}" dt="2019-04-11T11:00:21.149" v="5697" actId="164"/>
          <ac:picMkLst>
            <pc:docMk/>
            <pc:sldMk cId="718362093" sldId="419"/>
            <ac:picMk id="4" creationId="{6BFE7028-4134-4DB8-BD67-612E5957E192}"/>
          </ac:picMkLst>
        </pc:picChg>
        <pc:picChg chg="mod">
          <ac:chgData name="Eleanor Simpson" userId="975f5492-d74c-431c-90fe-9bfc34b8124b" providerId="ADAL" clId="{57F8EF44-7512-4792-8810-A3FF5C5CBF69}" dt="2019-04-11T11:00:24.887" v="5698" actId="164"/>
          <ac:picMkLst>
            <pc:docMk/>
            <pc:sldMk cId="718362093" sldId="419"/>
            <ac:picMk id="5" creationId="{DF1067AC-6639-4B75-B673-5834051F02CD}"/>
          </ac:picMkLst>
        </pc:picChg>
      </pc:sldChg>
      <pc:sldChg chg="addSp delSp modSp add">
        <pc:chgData name="Eleanor Simpson" userId="975f5492-d74c-431c-90fe-9bfc34b8124b" providerId="ADAL" clId="{57F8EF44-7512-4792-8810-A3FF5C5CBF69}" dt="2019-04-11T13:21:24.536" v="7090" actId="478"/>
        <pc:sldMkLst>
          <pc:docMk/>
          <pc:sldMk cId="800674145" sldId="420"/>
        </pc:sldMkLst>
        <pc:spChg chg="del mod">
          <ac:chgData name="Eleanor Simpson" userId="975f5492-d74c-431c-90fe-9bfc34b8124b" providerId="ADAL" clId="{57F8EF44-7512-4792-8810-A3FF5C5CBF69}" dt="2019-04-11T11:00:54.018" v="5747" actId="478"/>
          <ac:spMkLst>
            <pc:docMk/>
            <pc:sldMk cId="800674145" sldId="420"/>
            <ac:spMk id="6" creationId="{06EF5962-AD89-4562-B2AA-D3D69E76961A}"/>
          </ac:spMkLst>
        </pc:spChg>
        <pc:spChg chg="mod">
          <ac:chgData name="Eleanor Simpson" userId="975f5492-d74c-431c-90fe-9bfc34b8124b" providerId="ADAL" clId="{57F8EF44-7512-4792-8810-A3FF5C5CBF69}" dt="2019-04-11T13:21:13.740" v="7088" actId="554"/>
          <ac:spMkLst>
            <pc:docMk/>
            <pc:sldMk cId="800674145" sldId="420"/>
            <ac:spMk id="19" creationId="{5252A847-DE45-4FA3-A1F8-EEBEB845FF8E}"/>
          </ac:spMkLst>
        </pc:spChg>
        <pc:spChg chg="mod">
          <ac:chgData name="Eleanor Simpson" userId="975f5492-d74c-431c-90fe-9bfc34b8124b" providerId="ADAL" clId="{57F8EF44-7512-4792-8810-A3FF5C5CBF69}" dt="2019-04-11T11:05:44.370" v="5794" actId="1038"/>
          <ac:spMkLst>
            <pc:docMk/>
            <pc:sldMk cId="800674145" sldId="420"/>
            <ac:spMk id="29" creationId="{F57EE2E9-301B-47BF-808C-C95A81C05ADE}"/>
          </ac:spMkLst>
        </pc:spChg>
        <pc:spChg chg="mod">
          <ac:chgData name="Eleanor Simpson" userId="975f5492-d74c-431c-90fe-9bfc34b8124b" providerId="ADAL" clId="{57F8EF44-7512-4792-8810-A3FF5C5CBF69}" dt="2019-04-11T11:05:20.928" v="5786" actId="20577"/>
          <ac:spMkLst>
            <pc:docMk/>
            <pc:sldMk cId="800674145" sldId="420"/>
            <ac:spMk id="34" creationId="{52D46D7F-3E8B-4C2B-85F0-D616F5F1D007}"/>
          </ac:spMkLst>
        </pc:spChg>
        <pc:spChg chg="add del mod">
          <ac:chgData name="Eleanor Simpson" userId="975f5492-d74c-431c-90fe-9bfc34b8124b" providerId="ADAL" clId="{57F8EF44-7512-4792-8810-A3FF5C5CBF69}" dt="2019-04-11T13:21:24.536" v="7090" actId="478"/>
          <ac:spMkLst>
            <pc:docMk/>
            <pc:sldMk cId="800674145" sldId="420"/>
            <ac:spMk id="38" creationId="{F4126D2E-7F5A-4EAC-8AE2-67379FC20061}"/>
          </ac:spMkLst>
        </pc:spChg>
        <pc:spChg chg="del">
          <ac:chgData name="Eleanor Simpson" userId="975f5492-d74c-431c-90fe-9bfc34b8124b" providerId="ADAL" clId="{57F8EF44-7512-4792-8810-A3FF5C5CBF69}" dt="2019-04-11T11:00:54.018" v="5747" actId="478"/>
          <ac:spMkLst>
            <pc:docMk/>
            <pc:sldMk cId="800674145" sldId="420"/>
            <ac:spMk id="45" creationId="{434E8DC0-BC69-4A89-8908-6D899ED14148}"/>
          </ac:spMkLst>
        </pc:spChg>
        <pc:spChg chg="del">
          <ac:chgData name="Eleanor Simpson" userId="975f5492-d74c-431c-90fe-9bfc34b8124b" providerId="ADAL" clId="{57F8EF44-7512-4792-8810-A3FF5C5CBF69}" dt="2019-04-11T11:00:54.018" v="5747" actId="478"/>
          <ac:spMkLst>
            <pc:docMk/>
            <pc:sldMk cId="800674145" sldId="420"/>
            <ac:spMk id="46" creationId="{69C3EA55-7A20-4114-8417-2D78E0D37F57}"/>
          </ac:spMkLst>
        </pc:spChg>
        <pc:spChg chg="del">
          <ac:chgData name="Eleanor Simpson" userId="975f5492-d74c-431c-90fe-9bfc34b8124b" providerId="ADAL" clId="{57F8EF44-7512-4792-8810-A3FF5C5CBF69}" dt="2019-04-11T11:00:54.018" v="5747" actId="478"/>
          <ac:spMkLst>
            <pc:docMk/>
            <pc:sldMk cId="800674145" sldId="420"/>
            <ac:spMk id="47" creationId="{19E8E637-4B2B-4CBD-AAEC-762A1FEF04A7}"/>
          </ac:spMkLst>
        </pc:spChg>
        <pc:grpChg chg="del">
          <ac:chgData name="Eleanor Simpson" userId="975f5492-d74c-431c-90fe-9bfc34b8124b" providerId="ADAL" clId="{57F8EF44-7512-4792-8810-A3FF5C5CBF69}" dt="2019-04-11T11:00:54.018" v="5747" actId="478"/>
          <ac:grpSpMkLst>
            <pc:docMk/>
            <pc:sldMk cId="800674145" sldId="420"/>
            <ac:grpSpMk id="7" creationId="{8814AAE7-6924-4EB1-823B-854705AED263}"/>
          </ac:grpSpMkLst>
        </pc:grpChg>
        <pc:grpChg chg="add mod">
          <ac:chgData name="Eleanor Simpson" userId="975f5492-d74c-431c-90fe-9bfc34b8124b" providerId="ADAL" clId="{57F8EF44-7512-4792-8810-A3FF5C5CBF69}" dt="2019-04-11T11:04:49.309" v="5769" actId="14100"/>
          <ac:grpSpMkLst>
            <pc:docMk/>
            <pc:sldMk cId="800674145" sldId="420"/>
            <ac:grpSpMk id="20" creationId="{0F65B07A-301F-45E2-B3D0-07BAC77DB118}"/>
          </ac:grpSpMkLst>
        </pc:grpChg>
        <pc:picChg chg="del">
          <ac:chgData name="Eleanor Simpson" userId="975f5492-d74c-431c-90fe-9bfc34b8124b" providerId="ADAL" clId="{57F8EF44-7512-4792-8810-A3FF5C5CBF69}" dt="2019-04-11T11:00:48.177" v="5745" actId="478"/>
          <ac:picMkLst>
            <pc:docMk/>
            <pc:sldMk cId="800674145" sldId="420"/>
            <ac:picMk id="4" creationId="{6BFE7028-4134-4DB8-BD67-612E5957E192}"/>
          </ac:picMkLst>
        </pc:picChg>
        <pc:picChg chg="del">
          <ac:chgData name="Eleanor Simpson" userId="975f5492-d74c-431c-90fe-9bfc34b8124b" providerId="ADAL" clId="{57F8EF44-7512-4792-8810-A3FF5C5CBF69}" dt="2019-04-11T11:00:54.018" v="5747" actId="478"/>
          <ac:picMkLst>
            <pc:docMk/>
            <pc:sldMk cId="800674145" sldId="420"/>
            <ac:picMk id="5" creationId="{DF1067AC-6639-4B75-B673-5834051F02CD}"/>
          </ac:picMkLst>
        </pc:picChg>
      </pc:sldChg>
      <pc:sldChg chg="addSp delSp modSp add">
        <pc:chgData name="Eleanor Simpson" userId="975f5492-d74c-431c-90fe-9bfc34b8124b" providerId="ADAL" clId="{57F8EF44-7512-4792-8810-A3FF5C5CBF69}" dt="2019-04-11T13:22:02.484" v="7152" actId="478"/>
        <pc:sldMkLst>
          <pc:docMk/>
          <pc:sldMk cId="2837332974" sldId="422"/>
        </pc:sldMkLst>
        <pc:spChg chg="mod">
          <ac:chgData name="Eleanor Simpson" userId="975f5492-d74c-431c-90fe-9bfc34b8124b" providerId="ADAL" clId="{57F8EF44-7512-4792-8810-A3FF5C5CBF69}" dt="2019-04-11T13:21:56.367" v="7150" actId="554"/>
          <ac:spMkLst>
            <pc:docMk/>
            <pc:sldMk cId="2837332974" sldId="422"/>
            <ac:spMk id="19" creationId="{5252A847-DE45-4FA3-A1F8-EEBEB845FF8E}"/>
          </ac:spMkLst>
        </pc:spChg>
        <pc:spChg chg="add del mod">
          <ac:chgData name="Eleanor Simpson" userId="975f5492-d74c-431c-90fe-9bfc34b8124b" providerId="ADAL" clId="{57F8EF44-7512-4792-8810-A3FF5C5CBF69}" dt="2019-04-11T13:22:02.484" v="7152" actId="478"/>
          <ac:spMkLst>
            <pc:docMk/>
            <pc:sldMk cId="2837332974" sldId="422"/>
            <ac:spMk id="33" creationId="{F0111D91-C799-4DC1-AA9E-549624D62E4C}"/>
          </ac:spMkLst>
        </pc:spChg>
      </pc:sldChg>
      <pc:sldChg chg="addSp delSp modSp add">
        <pc:chgData name="Eleanor Simpson" userId="975f5492-d74c-431c-90fe-9bfc34b8124b" providerId="ADAL" clId="{57F8EF44-7512-4792-8810-A3FF5C5CBF69}" dt="2019-04-11T12:37:11.293" v="6351" actId="20577"/>
        <pc:sldMkLst>
          <pc:docMk/>
          <pc:sldMk cId="772035723" sldId="424"/>
        </pc:sldMkLst>
        <pc:spChg chg="mod">
          <ac:chgData name="Eleanor Simpson" userId="975f5492-d74c-431c-90fe-9bfc34b8124b" providerId="ADAL" clId="{57F8EF44-7512-4792-8810-A3FF5C5CBF69}" dt="2019-04-11T12:37:11.293" v="6351" actId="20577"/>
          <ac:spMkLst>
            <pc:docMk/>
            <pc:sldMk cId="772035723" sldId="424"/>
            <ac:spMk id="19" creationId="{5252A847-DE45-4FA3-A1F8-EEBEB845FF8E}"/>
          </ac:spMkLst>
        </pc:spChg>
        <pc:spChg chg="del mod ord">
          <ac:chgData name="Eleanor Simpson" userId="975f5492-d74c-431c-90fe-9bfc34b8124b" providerId="ADAL" clId="{57F8EF44-7512-4792-8810-A3FF5C5CBF69}" dt="2019-04-11T12:26:14.713" v="6048" actId="478"/>
          <ac:spMkLst>
            <pc:docMk/>
            <pc:sldMk cId="772035723" sldId="424"/>
            <ac:spMk id="25" creationId="{31E06431-CCE6-4D52-A5DA-D2AE199A03DD}"/>
          </ac:spMkLst>
        </pc:spChg>
        <pc:spChg chg="del mod ord">
          <ac:chgData name="Eleanor Simpson" userId="975f5492-d74c-431c-90fe-9bfc34b8124b" providerId="ADAL" clId="{57F8EF44-7512-4792-8810-A3FF5C5CBF69}" dt="2019-04-11T12:26:16.453" v="6049" actId="478"/>
          <ac:spMkLst>
            <pc:docMk/>
            <pc:sldMk cId="772035723" sldId="424"/>
            <ac:spMk id="26" creationId="{61069320-745B-4D4B-896C-18CC107D73BB}"/>
          </ac:spMkLst>
        </pc:spChg>
        <pc:grpChg chg="ord">
          <ac:chgData name="Eleanor Simpson" userId="975f5492-d74c-431c-90fe-9bfc34b8124b" providerId="ADAL" clId="{57F8EF44-7512-4792-8810-A3FF5C5CBF69}" dt="2019-04-11T12:23:46.815" v="6033" actId="166"/>
          <ac:grpSpMkLst>
            <pc:docMk/>
            <pc:sldMk cId="772035723" sldId="424"/>
            <ac:grpSpMk id="22" creationId="{D826F08E-9595-4608-AA52-0613E793B432}"/>
          </ac:grpSpMkLst>
        </pc:grpChg>
        <pc:picChg chg="add del mod ord">
          <ac:chgData name="Eleanor Simpson" userId="975f5492-d74c-431c-90fe-9bfc34b8124b" providerId="ADAL" clId="{57F8EF44-7512-4792-8810-A3FF5C5CBF69}" dt="2019-04-11T12:26:12.132" v="6047" actId="478"/>
          <ac:picMkLst>
            <pc:docMk/>
            <pc:sldMk cId="772035723" sldId="424"/>
            <ac:picMk id="2" creationId="{FE33F93E-C89E-4720-9E26-D5B804648A3A}"/>
          </ac:picMkLst>
        </pc:picChg>
        <pc:cxnChg chg="mod">
          <ac:chgData name="Eleanor Simpson" userId="975f5492-d74c-431c-90fe-9bfc34b8124b" providerId="ADAL" clId="{57F8EF44-7512-4792-8810-A3FF5C5CBF69}" dt="2019-04-11T12:24:16.437" v="6035" actId="14100"/>
          <ac:cxnSpMkLst>
            <pc:docMk/>
            <pc:sldMk cId="772035723" sldId="424"/>
            <ac:cxnSpMk id="23" creationId="{D0733A22-E049-4E8B-98FE-5FFB40D33DC6}"/>
          </ac:cxnSpMkLst>
        </pc:cxnChg>
      </pc:sldChg>
      <pc:sldChg chg="addSp modSp add">
        <pc:chgData name="Eleanor Simpson" userId="975f5492-d74c-431c-90fe-9bfc34b8124b" providerId="ADAL" clId="{57F8EF44-7512-4792-8810-A3FF5C5CBF69}" dt="2019-04-11T12:37:00.399" v="6337" actId="20577"/>
        <pc:sldMkLst>
          <pc:docMk/>
          <pc:sldMk cId="1936650230" sldId="425"/>
        </pc:sldMkLst>
        <pc:spChg chg="add mod">
          <ac:chgData name="Eleanor Simpson" userId="975f5492-d74c-431c-90fe-9bfc34b8124b" providerId="ADAL" clId="{57F8EF44-7512-4792-8810-A3FF5C5CBF69}" dt="2019-04-11T12:28:07.796" v="6243" actId="1038"/>
          <ac:spMkLst>
            <pc:docMk/>
            <pc:sldMk cId="1936650230" sldId="425"/>
            <ac:spMk id="3" creationId="{3F69A03E-4227-4A52-93A8-D0DBD864072A}"/>
          </ac:spMkLst>
        </pc:spChg>
        <pc:spChg chg="add mod">
          <ac:chgData name="Eleanor Simpson" userId="975f5492-d74c-431c-90fe-9bfc34b8124b" providerId="ADAL" clId="{57F8EF44-7512-4792-8810-A3FF5C5CBF69}" dt="2019-04-11T12:28:21.498" v="6258" actId="1035"/>
          <ac:spMkLst>
            <pc:docMk/>
            <pc:sldMk cId="1936650230" sldId="425"/>
            <ac:spMk id="15" creationId="{619C6FBA-5F2F-4932-B3F7-F670604045B9}"/>
          </ac:spMkLst>
        </pc:spChg>
        <pc:spChg chg="mod">
          <ac:chgData name="Eleanor Simpson" userId="975f5492-d74c-431c-90fe-9bfc34b8124b" providerId="ADAL" clId="{57F8EF44-7512-4792-8810-A3FF5C5CBF69}" dt="2019-04-11T12:37:00.399" v="6337" actId="20577"/>
          <ac:spMkLst>
            <pc:docMk/>
            <pc:sldMk cId="1936650230" sldId="425"/>
            <ac:spMk id="19" creationId="{5252A847-DE45-4FA3-A1F8-EEBEB845FF8E}"/>
          </ac:spMkLst>
        </pc:spChg>
        <pc:cxnChg chg="mod">
          <ac:chgData name="Eleanor Simpson" userId="975f5492-d74c-431c-90fe-9bfc34b8124b" providerId="ADAL" clId="{57F8EF44-7512-4792-8810-A3FF5C5CBF69}" dt="2019-04-11T12:28:52.143" v="6260" actId="1076"/>
          <ac:cxnSpMkLst>
            <pc:docMk/>
            <pc:sldMk cId="1936650230" sldId="425"/>
            <ac:cxnSpMk id="23" creationId="{D0733A22-E049-4E8B-98FE-5FFB40D33DC6}"/>
          </ac:cxnSpMkLst>
        </pc:cxnChg>
      </pc:sldChg>
      <pc:sldChg chg="delSp modSp add">
        <pc:chgData name="Eleanor Simpson" userId="975f5492-d74c-431c-90fe-9bfc34b8124b" providerId="ADAL" clId="{57F8EF44-7512-4792-8810-A3FF5C5CBF69}" dt="2019-04-11T12:37:05.108" v="6344" actId="20577"/>
        <pc:sldMkLst>
          <pc:docMk/>
          <pc:sldMk cId="249037711" sldId="426"/>
        </pc:sldMkLst>
        <pc:spChg chg="mod">
          <ac:chgData name="Eleanor Simpson" userId="975f5492-d74c-431c-90fe-9bfc34b8124b" providerId="ADAL" clId="{57F8EF44-7512-4792-8810-A3FF5C5CBF69}" dt="2019-04-11T12:37:05.108" v="6344" actId="20577"/>
          <ac:spMkLst>
            <pc:docMk/>
            <pc:sldMk cId="249037711" sldId="426"/>
            <ac:spMk id="19" creationId="{5252A847-DE45-4FA3-A1F8-EEBEB845FF8E}"/>
          </ac:spMkLst>
        </pc:spChg>
        <pc:picChg chg="del">
          <ac:chgData name="Eleanor Simpson" userId="975f5492-d74c-431c-90fe-9bfc34b8124b" providerId="ADAL" clId="{57F8EF44-7512-4792-8810-A3FF5C5CBF69}" dt="2019-04-11T12:26:21.258" v="6050" actId="478"/>
          <ac:picMkLst>
            <pc:docMk/>
            <pc:sldMk cId="249037711" sldId="426"/>
            <ac:picMk id="2" creationId="{FE33F93E-C89E-4720-9E26-D5B804648A3A}"/>
          </ac:picMkLst>
        </pc:picChg>
      </pc:sldChg>
    </pc:docChg>
  </pc:docChgLst>
  <pc:docChgLst>
    <pc:chgData name="Davina Szilvasy" userId="59fb472d-eed4-4f11-9686-c2c8db02a2cd" providerId="ADAL" clId="{104A4896-7566-4013-90B6-E642479A3505}"/>
    <pc:docChg chg="undo redo custSel addSld delSld modSld">
      <pc:chgData name="Davina Szilvasy" userId="59fb472d-eed4-4f11-9686-c2c8db02a2cd" providerId="ADAL" clId="{104A4896-7566-4013-90B6-E642479A3505}" dt="2019-04-17T08:08:57.194" v="705" actId="2696"/>
      <pc:docMkLst>
        <pc:docMk/>
      </pc:docMkLst>
      <pc:sldChg chg="modSp">
        <pc:chgData name="Davina Szilvasy" userId="59fb472d-eed4-4f11-9686-c2c8db02a2cd" providerId="ADAL" clId="{104A4896-7566-4013-90B6-E642479A3505}" dt="2019-04-16T14:37:52.771" v="3" actId="404"/>
        <pc:sldMkLst>
          <pc:docMk/>
          <pc:sldMk cId="2637481266" sldId="256"/>
        </pc:sldMkLst>
        <pc:spChg chg="mod">
          <ac:chgData name="Davina Szilvasy" userId="59fb472d-eed4-4f11-9686-c2c8db02a2cd" providerId="ADAL" clId="{104A4896-7566-4013-90B6-E642479A3505}" dt="2019-04-16T14:37:52.771" v="3" actId="404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104A4896-7566-4013-90B6-E642479A3505}" dt="2019-04-16T14:38:23.989" v="4" actId="404"/>
        <pc:sldMkLst>
          <pc:docMk/>
          <pc:sldMk cId="3855900595" sldId="301"/>
        </pc:sldMkLst>
        <pc:spChg chg="mod">
          <ac:chgData name="Davina Szilvasy" userId="59fb472d-eed4-4f11-9686-c2c8db02a2cd" providerId="ADAL" clId="{104A4896-7566-4013-90B6-E642479A3505}" dt="2019-04-16T14:38:23.989" v="4" actId="404"/>
          <ac:spMkLst>
            <pc:docMk/>
            <pc:sldMk cId="3855900595" sldId="301"/>
            <ac:spMk id="19" creationId="{5252A847-DE45-4FA3-A1F8-EEBEB845FF8E}"/>
          </ac:spMkLst>
        </pc:spChg>
      </pc:sldChg>
      <pc:sldChg chg="modSp del">
        <pc:chgData name="Davina Szilvasy" userId="59fb472d-eed4-4f11-9686-c2c8db02a2cd" providerId="ADAL" clId="{104A4896-7566-4013-90B6-E642479A3505}" dt="2019-04-16T14:50:54.080" v="62" actId="2696"/>
        <pc:sldMkLst>
          <pc:docMk/>
          <pc:sldMk cId="273723392" sldId="308"/>
        </pc:sldMkLst>
        <pc:spChg chg="mod">
          <ac:chgData name="Davina Szilvasy" userId="59fb472d-eed4-4f11-9686-c2c8db02a2cd" providerId="ADAL" clId="{104A4896-7566-4013-90B6-E642479A3505}" dt="2019-04-16T14:50:45.635" v="60" actId="6549"/>
          <ac:spMkLst>
            <pc:docMk/>
            <pc:sldMk cId="273723392" sldId="308"/>
            <ac:spMk id="19" creationId="{5252A847-DE45-4FA3-A1F8-EEBEB845FF8E}"/>
          </ac:spMkLst>
        </pc:spChg>
      </pc:sldChg>
      <pc:sldChg chg="del">
        <pc:chgData name="Davina Szilvasy" userId="59fb472d-eed4-4f11-9686-c2c8db02a2cd" providerId="ADAL" clId="{104A4896-7566-4013-90B6-E642479A3505}" dt="2019-04-16T14:50:54.065" v="61" actId="2696"/>
        <pc:sldMkLst>
          <pc:docMk/>
          <pc:sldMk cId="4147715742" sldId="385"/>
        </pc:sldMkLst>
      </pc:sldChg>
      <pc:sldChg chg="modSp">
        <pc:chgData name="Davina Szilvasy" userId="59fb472d-eed4-4f11-9686-c2c8db02a2cd" providerId="ADAL" clId="{104A4896-7566-4013-90B6-E642479A3505}" dt="2019-04-16T14:41:39.339" v="56" actId="947"/>
        <pc:sldMkLst>
          <pc:docMk/>
          <pc:sldMk cId="2294720672" sldId="407"/>
        </pc:sldMkLst>
        <pc:spChg chg="mod">
          <ac:chgData name="Davina Szilvasy" userId="59fb472d-eed4-4f11-9686-c2c8db02a2cd" providerId="ADAL" clId="{104A4896-7566-4013-90B6-E642479A3505}" dt="2019-04-16T14:41:39.339" v="56" actId="947"/>
          <ac:spMkLst>
            <pc:docMk/>
            <pc:sldMk cId="2294720672" sldId="407"/>
            <ac:spMk id="19" creationId="{5252A847-DE45-4FA3-A1F8-EEBEB845FF8E}"/>
          </ac:spMkLst>
        </pc:spChg>
      </pc:sldChg>
      <pc:sldChg chg="addSp delSp modSp">
        <pc:chgData name="Davina Szilvasy" userId="59fb472d-eed4-4f11-9686-c2c8db02a2cd" providerId="ADAL" clId="{104A4896-7566-4013-90B6-E642479A3505}" dt="2019-04-17T07:39:27.899" v="538" actId="1076"/>
        <pc:sldMkLst>
          <pc:docMk/>
          <pc:sldMk cId="1175523308" sldId="408"/>
        </pc:sldMkLst>
        <pc:spChg chg="add del mod">
          <ac:chgData name="Davina Szilvasy" userId="59fb472d-eed4-4f11-9686-c2c8db02a2cd" providerId="ADAL" clId="{104A4896-7566-4013-90B6-E642479A3505}" dt="2019-04-17T07:34:28.460" v="499" actId="478"/>
          <ac:spMkLst>
            <pc:docMk/>
            <pc:sldMk cId="1175523308" sldId="408"/>
            <ac:spMk id="12" creationId="{E3CF9435-40DB-443D-94A2-99CDDB42BF07}"/>
          </ac:spMkLst>
        </pc:spChg>
        <pc:spChg chg="mod">
          <ac:chgData name="Davina Szilvasy" userId="59fb472d-eed4-4f11-9686-c2c8db02a2cd" providerId="ADAL" clId="{104A4896-7566-4013-90B6-E642479A3505}" dt="2019-04-17T07:39:24.608" v="537" actId="1076"/>
          <ac:spMkLst>
            <pc:docMk/>
            <pc:sldMk cId="1175523308" sldId="408"/>
            <ac:spMk id="19" creationId="{5252A847-DE45-4FA3-A1F8-EEBEB845FF8E}"/>
          </ac:spMkLst>
        </pc:spChg>
        <pc:spChg chg="add mod">
          <ac:chgData name="Davina Szilvasy" userId="59fb472d-eed4-4f11-9686-c2c8db02a2cd" providerId="ADAL" clId="{104A4896-7566-4013-90B6-E642479A3505}" dt="2019-04-16T15:04:02.285" v="235" actId="20577"/>
          <ac:spMkLst>
            <pc:docMk/>
            <pc:sldMk cId="1175523308" sldId="408"/>
            <ac:spMk id="22" creationId="{9A2C6DA6-B9AA-472A-8570-02D2C0CF70F5}"/>
          </ac:spMkLst>
        </pc:spChg>
        <pc:spChg chg="add del mod">
          <ac:chgData name="Davina Szilvasy" userId="59fb472d-eed4-4f11-9686-c2c8db02a2cd" providerId="ADAL" clId="{104A4896-7566-4013-90B6-E642479A3505}" dt="2019-04-17T07:35:26.796" v="511" actId="478"/>
          <ac:spMkLst>
            <pc:docMk/>
            <pc:sldMk cId="1175523308" sldId="408"/>
            <ac:spMk id="29" creationId="{AD58F8A4-F086-46D2-8A8B-7C19A535C9EB}"/>
          </ac:spMkLst>
        </pc:spChg>
        <pc:spChg chg="add del mod">
          <ac:chgData name="Davina Szilvasy" userId="59fb472d-eed4-4f11-9686-c2c8db02a2cd" providerId="ADAL" clId="{104A4896-7566-4013-90B6-E642479A3505}" dt="2019-04-17T07:34:50.386" v="503" actId="478"/>
          <ac:spMkLst>
            <pc:docMk/>
            <pc:sldMk cId="1175523308" sldId="408"/>
            <ac:spMk id="41" creationId="{7F12CEBD-4F9F-4658-8388-EFD40D634564}"/>
          </ac:spMkLst>
        </pc:spChg>
        <pc:spChg chg="add del mod">
          <ac:chgData name="Davina Szilvasy" userId="59fb472d-eed4-4f11-9686-c2c8db02a2cd" providerId="ADAL" clId="{104A4896-7566-4013-90B6-E642479A3505}" dt="2019-04-17T07:35:09.618" v="507" actId="478"/>
          <ac:spMkLst>
            <pc:docMk/>
            <pc:sldMk cId="1175523308" sldId="408"/>
            <ac:spMk id="51" creationId="{B4AE6424-F285-4D03-AB0F-E91EADA30D8A}"/>
          </ac:spMkLst>
        </pc:spChg>
        <pc:grpChg chg="del">
          <ac:chgData name="Davina Szilvasy" userId="59fb472d-eed4-4f11-9686-c2c8db02a2cd" providerId="ADAL" clId="{104A4896-7566-4013-90B6-E642479A3505}" dt="2019-04-16T14:51:00.381" v="64" actId="478"/>
          <ac:grpSpMkLst>
            <pc:docMk/>
            <pc:sldMk cId="1175523308" sldId="408"/>
            <ac:grpSpMk id="2" creationId="{DDA33F9C-84D1-4BD4-BA39-9FE32CDA256E}"/>
          </ac:grpSpMkLst>
        </pc:grpChg>
        <pc:grpChg chg="del">
          <ac:chgData name="Davina Szilvasy" userId="59fb472d-eed4-4f11-9686-c2c8db02a2cd" providerId="ADAL" clId="{104A4896-7566-4013-90B6-E642479A3505}" dt="2019-04-16T14:51:00.381" v="64" actId="478"/>
          <ac:grpSpMkLst>
            <pc:docMk/>
            <pc:sldMk cId="1175523308" sldId="408"/>
            <ac:grpSpMk id="4" creationId="{5FBE0D9E-C2F2-4827-80A2-A541650E7BC8}"/>
          </ac:grpSpMkLst>
        </pc:grpChg>
        <pc:grpChg chg="add del mod">
          <ac:chgData name="Davina Szilvasy" userId="59fb472d-eed4-4f11-9686-c2c8db02a2cd" providerId="ADAL" clId="{104A4896-7566-4013-90B6-E642479A3505}" dt="2019-04-16T15:13:32.271" v="335" actId="478"/>
          <ac:grpSpMkLst>
            <pc:docMk/>
            <pc:sldMk cId="1175523308" sldId="408"/>
            <ac:grpSpMk id="24" creationId="{CCF71B87-691E-444D-B780-59C96D58CBEC}"/>
          </ac:grpSpMkLst>
        </pc:grpChg>
        <pc:grpChg chg="del">
          <ac:chgData name="Davina Szilvasy" userId="59fb472d-eed4-4f11-9686-c2c8db02a2cd" providerId="ADAL" clId="{104A4896-7566-4013-90B6-E642479A3505}" dt="2019-04-16T15:13:32.271" v="335" actId="478"/>
          <ac:grpSpMkLst>
            <pc:docMk/>
            <pc:sldMk cId="1175523308" sldId="408"/>
            <ac:grpSpMk id="25" creationId="{44D0DB88-4754-4298-8A40-496C5154414C}"/>
          </ac:grpSpMkLst>
        </pc:grpChg>
        <pc:graphicFrameChg chg="del">
          <ac:chgData name="Davina Szilvasy" userId="59fb472d-eed4-4f11-9686-c2c8db02a2cd" providerId="ADAL" clId="{104A4896-7566-4013-90B6-E642479A3505}" dt="2019-04-16T14:51:11.766" v="78" actId="478"/>
          <ac:graphicFrameMkLst>
            <pc:docMk/>
            <pc:sldMk cId="1175523308" sldId="408"/>
            <ac:graphicFrameMk id="15" creationId="{2EDD5742-3105-4593-9A09-7B24C545DCF7}"/>
          </ac:graphicFrameMkLst>
        </pc:graphicFrameChg>
        <pc:graphicFrameChg chg="add mod modGraphic">
          <ac:chgData name="Davina Szilvasy" userId="59fb472d-eed4-4f11-9686-c2c8db02a2cd" providerId="ADAL" clId="{104A4896-7566-4013-90B6-E642479A3505}" dt="2019-04-16T15:07:46.709" v="326" actId="20577"/>
          <ac:graphicFrameMkLst>
            <pc:docMk/>
            <pc:sldMk cId="1175523308" sldId="408"/>
            <ac:graphicFrameMk id="23" creationId="{13FED204-8F86-4467-9F1B-EC4B164E1D91}"/>
          </ac:graphicFrameMkLst>
        </pc:graphicFrameChg>
        <pc:picChg chg="add del mod">
          <ac:chgData name="Davina Szilvasy" userId="59fb472d-eed4-4f11-9686-c2c8db02a2cd" providerId="ADAL" clId="{104A4896-7566-4013-90B6-E642479A3505}" dt="2019-04-16T15:05:51.240" v="236" actId="478"/>
          <ac:picMkLst>
            <pc:docMk/>
            <pc:sldMk cId="1175523308" sldId="408"/>
            <ac:picMk id="21" creationId="{54084500-EA4B-48C5-B33E-A362932B22D2}"/>
          </ac:picMkLst>
        </pc:picChg>
        <pc:picChg chg="del mod topLvl">
          <ac:chgData name="Davina Szilvasy" userId="59fb472d-eed4-4f11-9686-c2c8db02a2cd" providerId="ADAL" clId="{104A4896-7566-4013-90B6-E642479A3505}" dt="2019-04-17T07:34:48.479" v="502" actId="478"/>
          <ac:picMkLst>
            <pc:docMk/>
            <pc:sldMk cId="1175523308" sldId="408"/>
            <ac:picMk id="26" creationId="{B44FC722-B7B4-4995-B316-70C3B5846358}"/>
          </ac:picMkLst>
        </pc:picChg>
        <pc:picChg chg="del">
          <ac:chgData name="Davina Szilvasy" userId="59fb472d-eed4-4f11-9686-c2c8db02a2cd" providerId="ADAL" clId="{104A4896-7566-4013-90B6-E642479A3505}" dt="2019-04-16T15:13:28.100" v="334" actId="478"/>
          <ac:picMkLst>
            <pc:docMk/>
            <pc:sldMk cId="1175523308" sldId="408"/>
            <ac:picMk id="27" creationId="{3689C547-CC7A-4516-9B13-AA5B56073FD4}"/>
          </ac:picMkLst>
        </pc:picChg>
        <pc:picChg chg="add del mod">
          <ac:chgData name="Davina Szilvasy" userId="59fb472d-eed4-4f11-9686-c2c8db02a2cd" providerId="ADAL" clId="{104A4896-7566-4013-90B6-E642479A3505}" dt="2019-04-17T07:34:28.460" v="499" actId="478"/>
          <ac:picMkLst>
            <pc:docMk/>
            <pc:sldMk cId="1175523308" sldId="408"/>
            <ac:picMk id="30" creationId="{901F59A0-CEE6-4B47-9C3D-DB85D7BD5B5E}"/>
          </ac:picMkLst>
        </pc:picChg>
        <pc:picChg chg="add mod">
          <ac:chgData name="Davina Szilvasy" userId="59fb472d-eed4-4f11-9686-c2c8db02a2cd" providerId="ADAL" clId="{104A4896-7566-4013-90B6-E642479A3505}" dt="2019-04-17T07:39:21.025" v="535" actId="1076"/>
          <ac:picMkLst>
            <pc:docMk/>
            <pc:sldMk cId="1175523308" sldId="408"/>
            <ac:picMk id="32" creationId="{DF3D4642-5229-41B9-AA9B-0A7D10066DBA}"/>
          </ac:picMkLst>
        </pc:picChg>
        <pc:picChg chg="add del mod">
          <ac:chgData name="Davina Szilvasy" userId="59fb472d-eed4-4f11-9686-c2c8db02a2cd" providerId="ADAL" clId="{104A4896-7566-4013-90B6-E642479A3505}" dt="2019-04-17T07:37:46.755" v="528" actId="478"/>
          <ac:picMkLst>
            <pc:docMk/>
            <pc:sldMk cId="1175523308" sldId="408"/>
            <ac:picMk id="34" creationId="{E76AA91C-E237-4D23-8070-4B738205CCCC}"/>
          </ac:picMkLst>
        </pc:picChg>
        <pc:picChg chg="add del mod">
          <ac:chgData name="Davina Szilvasy" userId="59fb472d-eed4-4f11-9686-c2c8db02a2cd" providerId="ADAL" clId="{104A4896-7566-4013-90B6-E642479A3505}" dt="2019-04-17T07:35:09.618" v="507" actId="478"/>
          <ac:picMkLst>
            <pc:docMk/>
            <pc:sldMk cId="1175523308" sldId="408"/>
            <ac:picMk id="35" creationId="{C1878976-4AC8-41C3-A604-F0DAEFDBB673}"/>
          </ac:picMkLst>
        </pc:picChg>
        <pc:picChg chg="add del mod">
          <ac:chgData name="Davina Szilvasy" userId="59fb472d-eed4-4f11-9686-c2c8db02a2cd" providerId="ADAL" clId="{104A4896-7566-4013-90B6-E642479A3505}" dt="2019-04-17T07:35:26.796" v="511" actId="478"/>
          <ac:picMkLst>
            <pc:docMk/>
            <pc:sldMk cId="1175523308" sldId="408"/>
            <ac:picMk id="36" creationId="{97F63BED-ABDE-446A-9961-08991E720EB4}"/>
          </ac:picMkLst>
        </pc:picChg>
        <pc:picChg chg="add mod">
          <ac:chgData name="Davina Szilvasy" userId="59fb472d-eed4-4f11-9686-c2c8db02a2cd" providerId="ADAL" clId="{104A4896-7566-4013-90B6-E642479A3505}" dt="2019-04-17T07:34:31.027" v="500" actId="1076"/>
          <ac:picMkLst>
            <pc:docMk/>
            <pc:sldMk cId="1175523308" sldId="408"/>
            <ac:picMk id="52" creationId="{6E8F2738-F3F7-4D00-8748-36EDAE93F6D7}"/>
          </ac:picMkLst>
        </pc:picChg>
        <pc:picChg chg="add mod">
          <ac:chgData name="Davina Szilvasy" userId="59fb472d-eed4-4f11-9686-c2c8db02a2cd" providerId="ADAL" clId="{104A4896-7566-4013-90B6-E642479A3505}" dt="2019-04-17T07:34:54.907" v="504" actId="1076"/>
          <ac:picMkLst>
            <pc:docMk/>
            <pc:sldMk cId="1175523308" sldId="408"/>
            <ac:picMk id="53" creationId="{87B6F9E7-D876-4E79-9FE6-B5EAC2C41D16}"/>
          </ac:picMkLst>
        </pc:picChg>
        <pc:picChg chg="add mod">
          <ac:chgData name="Davina Szilvasy" userId="59fb472d-eed4-4f11-9686-c2c8db02a2cd" providerId="ADAL" clId="{104A4896-7566-4013-90B6-E642479A3505}" dt="2019-04-17T07:35:12.427" v="508" actId="1076"/>
          <ac:picMkLst>
            <pc:docMk/>
            <pc:sldMk cId="1175523308" sldId="408"/>
            <ac:picMk id="54" creationId="{BCB0CFD8-0AAE-4C64-9402-51B78F0180C1}"/>
          </ac:picMkLst>
        </pc:picChg>
        <pc:picChg chg="add mod">
          <ac:chgData name="Davina Szilvasy" userId="59fb472d-eed4-4f11-9686-c2c8db02a2cd" providerId="ADAL" clId="{104A4896-7566-4013-90B6-E642479A3505}" dt="2019-04-17T07:39:18.836" v="534" actId="1076"/>
          <ac:picMkLst>
            <pc:docMk/>
            <pc:sldMk cId="1175523308" sldId="408"/>
            <ac:picMk id="55" creationId="{19CBC052-EFEC-4406-99CA-5D962292E8BF}"/>
          </ac:picMkLst>
        </pc:picChg>
        <pc:picChg chg="add mod">
          <ac:chgData name="Davina Szilvasy" userId="59fb472d-eed4-4f11-9686-c2c8db02a2cd" providerId="ADAL" clId="{104A4896-7566-4013-90B6-E642479A3505}" dt="2019-04-17T07:39:27.899" v="538" actId="1076"/>
          <ac:picMkLst>
            <pc:docMk/>
            <pc:sldMk cId="1175523308" sldId="408"/>
            <ac:picMk id="57" creationId="{239764F8-23F3-4D9B-A7C1-3ADBB161B457}"/>
          </ac:picMkLst>
        </pc:picChg>
        <pc:cxnChg chg="add del mod">
          <ac:chgData name="Davina Szilvasy" userId="59fb472d-eed4-4f11-9686-c2c8db02a2cd" providerId="ADAL" clId="{104A4896-7566-4013-90B6-E642479A3505}" dt="2019-04-17T07:34:28.460" v="499" actId="478"/>
          <ac:cxnSpMkLst>
            <pc:docMk/>
            <pc:sldMk cId="1175523308" sldId="408"/>
            <ac:cxnSpMk id="3" creationId="{44ACA7A3-4AF3-48A3-993D-1682ABFBD091}"/>
          </ac:cxnSpMkLst>
        </pc:cxnChg>
        <pc:cxnChg chg="add del mod">
          <ac:chgData name="Davina Szilvasy" userId="59fb472d-eed4-4f11-9686-c2c8db02a2cd" providerId="ADAL" clId="{104A4896-7566-4013-90B6-E642479A3505}" dt="2019-04-17T07:34:28.460" v="499" actId="478"/>
          <ac:cxnSpMkLst>
            <pc:docMk/>
            <pc:sldMk cId="1175523308" sldId="408"/>
            <ac:cxnSpMk id="20" creationId="{987A5FA4-C70D-4B2C-8D60-F780C32F93F3}"/>
          </ac:cxnSpMkLst>
        </pc:cxnChg>
        <pc:cxnChg chg="add del mod">
          <ac:chgData name="Davina Szilvasy" userId="59fb472d-eed4-4f11-9686-c2c8db02a2cd" providerId="ADAL" clId="{104A4896-7566-4013-90B6-E642479A3505}" dt="2019-04-17T07:35:26.796" v="511" actId="478"/>
          <ac:cxnSpMkLst>
            <pc:docMk/>
            <pc:sldMk cId="1175523308" sldId="408"/>
            <ac:cxnSpMk id="25" creationId="{D1CC5B27-5E88-4A17-8FCA-830CBACBA432}"/>
          </ac:cxnSpMkLst>
        </pc:cxnChg>
        <pc:cxnChg chg="del">
          <ac:chgData name="Davina Szilvasy" userId="59fb472d-eed4-4f11-9686-c2c8db02a2cd" providerId="ADAL" clId="{104A4896-7566-4013-90B6-E642479A3505}" dt="2019-04-16T15:13:32.271" v="335" actId="478"/>
          <ac:cxnSpMkLst>
            <pc:docMk/>
            <pc:sldMk cId="1175523308" sldId="408"/>
            <ac:cxnSpMk id="28" creationId="{7473659F-6EF4-4403-8D93-7E7D7697F1DB}"/>
          </ac:cxnSpMkLst>
        </pc:cxnChg>
        <pc:cxnChg chg="del topLvl">
          <ac:chgData name="Davina Szilvasy" userId="59fb472d-eed4-4f11-9686-c2c8db02a2cd" providerId="ADAL" clId="{104A4896-7566-4013-90B6-E642479A3505}" dt="2019-04-16T15:13:32.271" v="335" actId="478"/>
          <ac:cxnSpMkLst>
            <pc:docMk/>
            <pc:sldMk cId="1175523308" sldId="408"/>
            <ac:cxnSpMk id="29" creationId="{7CD3DBFD-9A0D-4815-B3D7-346E9392AA88}"/>
          </ac:cxnSpMkLst>
        </pc:cxnChg>
        <pc:cxnChg chg="add del mod">
          <ac:chgData name="Davina Szilvasy" userId="59fb472d-eed4-4f11-9686-c2c8db02a2cd" providerId="ADAL" clId="{104A4896-7566-4013-90B6-E642479A3505}" dt="2019-04-17T07:35:26.796" v="511" actId="478"/>
          <ac:cxnSpMkLst>
            <pc:docMk/>
            <pc:sldMk cId="1175523308" sldId="408"/>
            <ac:cxnSpMk id="37" creationId="{B8C21FB9-CA0C-463E-B52F-83C8BA6298BE}"/>
          </ac:cxnSpMkLst>
        </pc:cxnChg>
        <pc:cxnChg chg="add del mod">
          <ac:chgData name="Davina Szilvasy" userId="59fb472d-eed4-4f11-9686-c2c8db02a2cd" providerId="ADAL" clId="{104A4896-7566-4013-90B6-E642479A3505}" dt="2019-04-17T07:34:48.479" v="502" actId="478"/>
          <ac:cxnSpMkLst>
            <pc:docMk/>
            <pc:sldMk cId="1175523308" sldId="408"/>
            <ac:cxnSpMk id="38" creationId="{CB2C853A-FF42-448F-86B1-1EA8AA521D2E}"/>
          </ac:cxnSpMkLst>
        </pc:cxnChg>
        <pc:cxnChg chg="add del mod">
          <ac:chgData name="Davina Szilvasy" userId="59fb472d-eed4-4f11-9686-c2c8db02a2cd" providerId="ADAL" clId="{104A4896-7566-4013-90B6-E642479A3505}" dt="2019-04-17T07:34:48.479" v="502" actId="478"/>
          <ac:cxnSpMkLst>
            <pc:docMk/>
            <pc:sldMk cId="1175523308" sldId="408"/>
            <ac:cxnSpMk id="40" creationId="{5BC79EDF-0AC4-4522-9C66-AE6CE0E57CE5}"/>
          </ac:cxnSpMkLst>
        </pc:cxnChg>
        <pc:cxnChg chg="add del mod">
          <ac:chgData name="Davina Szilvasy" userId="59fb472d-eed4-4f11-9686-c2c8db02a2cd" providerId="ADAL" clId="{104A4896-7566-4013-90B6-E642479A3505}" dt="2019-04-17T07:35:09.618" v="507" actId="478"/>
          <ac:cxnSpMkLst>
            <pc:docMk/>
            <pc:sldMk cId="1175523308" sldId="408"/>
            <ac:cxnSpMk id="48" creationId="{1B161EDF-811C-473F-AFD6-19CAA045AB2D}"/>
          </ac:cxnSpMkLst>
        </pc:cxnChg>
        <pc:cxnChg chg="add del mod">
          <ac:chgData name="Davina Szilvasy" userId="59fb472d-eed4-4f11-9686-c2c8db02a2cd" providerId="ADAL" clId="{104A4896-7566-4013-90B6-E642479A3505}" dt="2019-04-17T07:35:09.618" v="507" actId="478"/>
          <ac:cxnSpMkLst>
            <pc:docMk/>
            <pc:sldMk cId="1175523308" sldId="408"/>
            <ac:cxnSpMk id="49" creationId="{626A2BB7-7324-422B-80B6-FEE31C38C6DD}"/>
          </ac:cxnSpMkLst>
        </pc:cxnChg>
      </pc:sldChg>
      <pc:sldChg chg="modSp">
        <pc:chgData name="Davina Szilvasy" userId="59fb472d-eed4-4f11-9686-c2c8db02a2cd" providerId="ADAL" clId="{104A4896-7566-4013-90B6-E642479A3505}" dt="2019-04-17T07:51:52.778" v="581" actId="14100"/>
        <pc:sldMkLst>
          <pc:docMk/>
          <pc:sldMk cId="349876259" sldId="409"/>
        </pc:sldMkLst>
        <pc:spChg chg="mod">
          <ac:chgData name="Davina Szilvasy" userId="59fb472d-eed4-4f11-9686-c2c8db02a2cd" providerId="ADAL" clId="{104A4896-7566-4013-90B6-E642479A3505}" dt="2019-04-17T07:51:52.778" v="581" actId="14100"/>
          <ac:spMkLst>
            <pc:docMk/>
            <pc:sldMk cId="349876259" sldId="409"/>
            <ac:spMk id="16" creationId="{E4DB35FA-5F97-475A-A94F-06B5D54DD795}"/>
          </ac:spMkLst>
        </pc:spChg>
        <pc:spChg chg="mod">
          <ac:chgData name="Davina Szilvasy" userId="59fb472d-eed4-4f11-9686-c2c8db02a2cd" providerId="ADAL" clId="{104A4896-7566-4013-90B6-E642479A3505}" dt="2019-04-16T14:42:11.679" v="57"/>
          <ac:spMkLst>
            <pc:docMk/>
            <pc:sldMk cId="349876259" sldId="409"/>
            <ac:spMk id="19" creationId="{5252A847-DE45-4FA3-A1F8-EEBEB845FF8E}"/>
          </ac:spMkLst>
        </pc:spChg>
      </pc:sldChg>
      <pc:sldChg chg="addSp delSp modSp">
        <pc:chgData name="Davina Szilvasy" userId="59fb472d-eed4-4f11-9686-c2c8db02a2cd" providerId="ADAL" clId="{104A4896-7566-4013-90B6-E642479A3505}" dt="2019-04-17T08:07:44.088" v="695" actId="2085"/>
        <pc:sldMkLst>
          <pc:docMk/>
          <pc:sldMk cId="3963335784" sldId="410"/>
        </pc:sldMkLst>
        <pc:spChg chg="mod">
          <ac:chgData name="Davina Szilvasy" userId="59fb472d-eed4-4f11-9686-c2c8db02a2cd" providerId="ADAL" clId="{104A4896-7566-4013-90B6-E642479A3505}" dt="2019-04-17T08:05:52.297" v="683" actId="2085"/>
          <ac:spMkLst>
            <pc:docMk/>
            <pc:sldMk cId="3963335784" sldId="410"/>
            <ac:spMk id="2" creationId="{4B231DA0-6883-44F5-9B28-498FB71E242B}"/>
          </ac:spMkLst>
        </pc:spChg>
        <pc:spChg chg="mod">
          <ac:chgData name="Davina Szilvasy" userId="59fb472d-eed4-4f11-9686-c2c8db02a2cd" providerId="ADAL" clId="{104A4896-7566-4013-90B6-E642479A3505}" dt="2019-04-17T08:05:46.244" v="682" actId="208"/>
          <ac:spMkLst>
            <pc:docMk/>
            <pc:sldMk cId="3963335784" sldId="410"/>
            <ac:spMk id="16" creationId="{E4DB35FA-5F97-475A-A94F-06B5D54DD795}"/>
          </ac:spMkLst>
        </pc:spChg>
        <pc:spChg chg="mod">
          <ac:chgData name="Davina Szilvasy" userId="59fb472d-eed4-4f11-9686-c2c8db02a2cd" providerId="ADAL" clId="{104A4896-7566-4013-90B6-E642479A3505}" dt="2019-04-17T08:05:46.244" v="682" actId="208"/>
          <ac:spMkLst>
            <pc:docMk/>
            <pc:sldMk cId="3963335784" sldId="410"/>
            <ac:spMk id="21" creationId="{4E9B93FF-C3AC-452B-9BDA-B4A00AA3DFDC}"/>
          </ac:spMkLst>
        </pc:spChg>
        <pc:spChg chg="mod">
          <ac:chgData name="Davina Szilvasy" userId="59fb472d-eed4-4f11-9686-c2c8db02a2cd" providerId="ADAL" clId="{104A4896-7566-4013-90B6-E642479A3505}" dt="2019-04-17T08:05:46.244" v="682" actId="208"/>
          <ac:spMkLst>
            <pc:docMk/>
            <pc:sldMk cId="3963335784" sldId="410"/>
            <ac:spMk id="25" creationId="{735493C2-629B-48A7-8985-EF7168FCC6AA}"/>
          </ac:spMkLst>
        </pc:spChg>
        <pc:spChg chg="mod">
          <ac:chgData name="Davina Szilvasy" userId="59fb472d-eed4-4f11-9686-c2c8db02a2cd" providerId="ADAL" clId="{104A4896-7566-4013-90B6-E642479A3505}" dt="2019-04-17T08:05:56.809" v="684" actId="2085"/>
          <ac:spMkLst>
            <pc:docMk/>
            <pc:sldMk cId="3963335784" sldId="410"/>
            <ac:spMk id="26" creationId="{703D5673-8FA9-486A-BD36-33EAD39E29E7}"/>
          </ac:spMkLst>
        </pc:spChg>
        <pc:spChg chg="mod">
          <ac:chgData name="Davina Szilvasy" userId="59fb472d-eed4-4f11-9686-c2c8db02a2cd" providerId="ADAL" clId="{104A4896-7566-4013-90B6-E642479A3505}" dt="2019-04-17T08:07:44.088" v="695" actId="2085"/>
          <ac:spMkLst>
            <pc:docMk/>
            <pc:sldMk cId="3963335784" sldId="410"/>
            <ac:spMk id="27" creationId="{D73FB563-5390-4F15-8E3B-18A759D07FF2}"/>
          </ac:spMkLst>
        </pc:spChg>
        <pc:grpChg chg="mod">
          <ac:chgData name="Davina Szilvasy" userId="59fb472d-eed4-4f11-9686-c2c8db02a2cd" providerId="ADAL" clId="{104A4896-7566-4013-90B6-E642479A3505}" dt="2019-04-17T07:53:25.978" v="595" actId="1076"/>
          <ac:grpSpMkLst>
            <pc:docMk/>
            <pc:sldMk cId="3963335784" sldId="410"/>
            <ac:grpSpMk id="4" creationId="{16990911-0B2E-4487-B4F7-79602C5423FA}"/>
          </ac:grpSpMkLst>
        </pc:grpChg>
        <pc:cxnChg chg="add del mod">
          <ac:chgData name="Davina Szilvasy" userId="59fb472d-eed4-4f11-9686-c2c8db02a2cd" providerId="ADAL" clId="{104A4896-7566-4013-90B6-E642479A3505}" dt="2019-04-17T08:06:06.465" v="687" actId="478"/>
          <ac:cxnSpMkLst>
            <pc:docMk/>
            <pc:sldMk cId="3963335784" sldId="410"/>
            <ac:cxnSpMk id="14" creationId="{6BBFD612-62DC-4A4E-8CEC-A5F5A7F7DAB6}"/>
          </ac:cxnSpMkLst>
        </pc:cxnChg>
        <pc:cxnChg chg="mod">
          <ac:chgData name="Davina Szilvasy" userId="59fb472d-eed4-4f11-9686-c2c8db02a2cd" providerId="ADAL" clId="{104A4896-7566-4013-90B6-E642479A3505}" dt="2019-04-17T08:05:46.244" v="682" actId="208"/>
          <ac:cxnSpMkLst>
            <pc:docMk/>
            <pc:sldMk cId="3963335784" sldId="410"/>
            <ac:cxnSpMk id="15" creationId="{EBB9D0C0-6920-426A-81E2-705EB3546BA4}"/>
          </ac:cxnSpMkLst>
        </pc:cxnChg>
        <pc:cxnChg chg="mod">
          <ac:chgData name="Davina Szilvasy" userId="59fb472d-eed4-4f11-9686-c2c8db02a2cd" providerId="ADAL" clId="{104A4896-7566-4013-90B6-E642479A3505}" dt="2019-04-17T08:05:46.244" v="682" actId="208"/>
          <ac:cxnSpMkLst>
            <pc:docMk/>
            <pc:sldMk cId="3963335784" sldId="410"/>
            <ac:cxnSpMk id="18" creationId="{3769E5AA-B7F3-4890-A4B8-CD9BD65421E0}"/>
          </ac:cxnSpMkLst>
        </pc:cxnChg>
        <pc:cxnChg chg="mod">
          <ac:chgData name="Davina Szilvasy" userId="59fb472d-eed4-4f11-9686-c2c8db02a2cd" providerId="ADAL" clId="{104A4896-7566-4013-90B6-E642479A3505}" dt="2019-04-17T08:05:46.244" v="682" actId="208"/>
          <ac:cxnSpMkLst>
            <pc:docMk/>
            <pc:sldMk cId="3963335784" sldId="410"/>
            <ac:cxnSpMk id="20" creationId="{7C6E751C-7F24-4150-8331-DD52AAF51366}"/>
          </ac:cxnSpMkLst>
        </pc:cxnChg>
        <pc:cxnChg chg="mod">
          <ac:chgData name="Davina Szilvasy" userId="59fb472d-eed4-4f11-9686-c2c8db02a2cd" providerId="ADAL" clId="{104A4896-7566-4013-90B6-E642479A3505}" dt="2019-04-17T08:05:46.244" v="682" actId="208"/>
          <ac:cxnSpMkLst>
            <pc:docMk/>
            <pc:sldMk cId="3963335784" sldId="410"/>
            <ac:cxnSpMk id="23" creationId="{E363B66B-46AA-4492-ACCD-AF316639BE87}"/>
          </ac:cxnSpMkLst>
        </pc:cxnChg>
        <pc:cxnChg chg="mod">
          <ac:chgData name="Davina Szilvasy" userId="59fb472d-eed4-4f11-9686-c2c8db02a2cd" providerId="ADAL" clId="{104A4896-7566-4013-90B6-E642479A3505}" dt="2019-04-17T08:05:46.244" v="682" actId="208"/>
          <ac:cxnSpMkLst>
            <pc:docMk/>
            <pc:sldMk cId="3963335784" sldId="410"/>
            <ac:cxnSpMk id="24" creationId="{67565E09-92D3-44B3-A6D2-E470BEB1FD13}"/>
          </ac:cxnSpMkLst>
        </pc:cxnChg>
      </pc:sldChg>
      <pc:sldChg chg="addSp delSp modSp">
        <pc:chgData name="Davina Szilvasy" userId="59fb472d-eed4-4f11-9686-c2c8db02a2cd" providerId="ADAL" clId="{104A4896-7566-4013-90B6-E642479A3505}" dt="2019-04-17T07:50:34.968" v="573" actId="208"/>
        <pc:sldMkLst>
          <pc:docMk/>
          <pc:sldMk cId="4196574138" sldId="411"/>
        </pc:sldMkLst>
        <pc:spChg chg="del">
          <ac:chgData name="Davina Szilvasy" userId="59fb472d-eed4-4f11-9686-c2c8db02a2cd" providerId="ADAL" clId="{104A4896-7566-4013-90B6-E642479A3505}" dt="2019-04-17T07:50:06.702" v="567" actId="478"/>
          <ac:spMkLst>
            <pc:docMk/>
            <pc:sldMk cId="4196574138" sldId="411"/>
            <ac:spMk id="6" creationId="{CF202A28-520C-4006-8014-C2C9C06D3927}"/>
          </ac:spMkLst>
        </pc:spChg>
        <pc:spChg chg="mod">
          <ac:chgData name="Davina Szilvasy" userId="59fb472d-eed4-4f11-9686-c2c8db02a2cd" providerId="ADAL" clId="{104A4896-7566-4013-90B6-E642479A3505}" dt="2019-04-16T14:42:38.101" v="59"/>
          <ac:spMkLst>
            <pc:docMk/>
            <pc:sldMk cId="4196574138" sldId="411"/>
            <ac:spMk id="19" creationId="{5252A847-DE45-4FA3-A1F8-EEBEB845FF8E}"/>
          </ac:spMkLst>
        </pc:spChg>
        <pc:spChg chg="del">
          <ac:chgData name="Davina Szilvasy" userId="59fb472d-eed4-4f11-9686-c2c8db02a2cd" providerId="ADAL" clId="{104A4896-7566-4013-90B6-E642479A3505}" dt="2019-04-17T07:50:28.400" v="570" actId="478"/>
          <ac:spMkLst>
            <pc:docMk/>
            <pc:sldMk cId="4196574138" sldId="411"/>
            <ac:spMk id="20" creationId="{F9D99F6B-FA61-44AD-97A1-679020AAA927}"/>
          </ac:spMkLst>
        </pc:spChg>
        <pc:spChg chg="add mod">
          <ac:chgData name="Davina Szilvasy" userId="59fb472d-eed4-4f11-9686-c2c8db02a2cd" providerId="ADAL" clId="{104A4896-7566-4013-90B6-E642479A3505}" dt="2019-04-17T07:50:13.453" v="569" actId="208"/>
          <ac:spMkLst>
            <pc:docMk/>
            <pc:sldMk cId="4196574138" sldId="411"/>
            <ac:spMk id="23" creationId="{6082B184-5E7A-4D50-A9D4-3B84DDEB96E7}"/>
          </ac:spMkLst>
        </pc:spChg>
        <pc:spChg chg="add mod">
          <ac:chgData name="Davina Szilvasy" userId="59fb472d-eed4-4f11-9686-c2c8db02a2cd" providerId="ADAL" clId="{104A4896-7566-4013-90B6-E642479A3505}" dt="2019-04-17T07:50:34.968" v="573" actId="208"/>
          <ac:spMkLst>
            <pc:docMk/>
            <pc:sldMk cId="4196574138" sldId="411"/>
            <ac:spMk id="24" creationId="{CF618550-C835-4CC8-8CC7-FA0ABC503ED5}"/>
          </ac:spMkLst>
        </pc:spChg>
      </pc:sldChg>
      <pc:sldChg chg="del">
        <pc:chgData name="Davina Szilvasy" userId="59fb472d-eed4-4f11-9686-c2c8db02a2cd" providerId="ADAL" clId="{104A4896-7566-4013-90B6-E642479A3505}" dt="2019-04-17T07:55:37.453" v="622" actId="2696"/>
        <pc:sldMkLst>
          <pc:docMk/>
          <pc:sldMk cId="525834242" sldId="412"/>
        </pc:sldMkLst>
      </pc:sldChg>
      <pc:sldChg chg="modSp">
        <pc:chgData name="Davina Szilvasy" userId="59fb472d-eed4-4f11-9686-c2c8db02a2cd" providerId="ADAL" clId="{104A4896-7566-4013-90B6-E642479A3505}" dt="2019-04-17T08:05:25.364" v="681" actId="2085"/>
        <pc:sldMkLst>
          <pc:docMk/>
          <pc:sldMk cId="2264544851" sldId="413"/>
        </pc:sldMkLst>
        <pc:spChg chg="mod">
          <ac:chgData name="Davina Szilvasy" userId="59fb472d-eed4-4f11-9686-c2c8db02a2cd" providerId="ADAL" clId="{104A4896-7566-4013-90B6-E642479A3505}" dt="2019-04-17T08:04:59.402" v="679" actId="208"/>
          <ac:spMkLst>
            <pc:docMk/>
            <pc:sldMk cId="2264544851" sldId="413"/>
            <ac:spMk id="38" creationId="{AB9C91A9-DD35-4528-BB82-6AF18C622E29}"/>
          </ac:spMkLst>
        </pc:spChg>
        <pc:spChg chg="mod">
          <ac:chgData name="Davina Szilvasy" userId="59fb472d-eed4-4f11-9686-c2c8db02a2cd" providerId="ADAL" clId="{104A4896-7566-4013-90B6-E642479A3505}" dt="2019-04-17T08:05:20.249" v="680" actId="2085"/>
          <ac:spMkLst>
            <pc:docMk/>
            <pc:sldMk cId="2264544851" sldId="413"/>
            <ac:spMk id="52" creationId="{B7DA9E74-CDC1-4A79-97B2-E1F4CC9B3D78}"/>
          </ac:spMkLst>
        </pc:spChg>
        <pc:spChg chg="mod">
          <ac:chgData name="Davina Szilvasy" userId="59fb472d-eed4-4f11-9686-c2c8db02a2cd" providerId="ADAL" clId="{104A4896-7566-4013-90B6-E642479A3505}" dt="2019-04-17T08:04:59.402" v="679" actId="208"/>
          <ac:spMkLst>
            <pc:docMk/>
            <pc:sldMk cId="2264544851" sldId="413"/>
            <ac:spMk id="55" creationId="{2205E3FE-BA84-4947-B4C6-AEAB3E342190}"/>
          </ac:spMkLst>
        </pc:spChg>
        <pc:spChg chg="mod">
          <ac:chgData name="Davina Szilvasy" userId="59fb472d-eed4-4f11-9686-c2c8db02a2cd" providerId="ADAL" clId="{104A4896-7566-4013-90B6-E642479A3505}" dt="2019-04-17T08:05:25.364" v="681" actId="2085"/>
          <ac:spMkLst>
            <pc:docMk/>
            <pc:sldMk cId="2264544851" sldId="413"/>
            <ac:spMk id="64" creationId="{C68AC027-D812-4CF9-9D07-B4D0DDAF81BD}"/>
          </ac:spMkLst>
        </pc:spChg>
        <pc:spChg chg="mod">
          <ac:chgData name="Davina Szilvasy" userId="59fb472d-eed4-4f11-9686-c2c8db02a2cd" providerId="ADAL" clId="{104A4896-7566-4013-90B6-E642479A3505}" dt="2019-04-17T08:04:59.402" v="679" actId="208"/>
          <ac:spMkLst>
            <pc:docMk/>
            <pc:sldMk cId="2264544851" sldId="413"/>
            <ac:spMk id="67" creationId="{C5E9A70A-6189-452E-A304-8213392278A4}"/>
          </ac:spMkLst>
        </pc:spChg>
        <pc:picChg chg="ord">
          <ac:chgData name="Davina Szilvasy" userId="59fb472d-eed4-4f11-9686-c2c8db02a2cd" providerId="ADAL" clId="{104A4896-7566-4013-90B6-E642479A3505}" dt="2019-04-17T08:04:51.606" v="678" actId="171"/>
          <ac:picMkLst>
            <pc:docMk/>
            <pc:sldMk cId="2264544851" sldId="413"/>
            <ac:picMk id="43" creationId="{FD660153-F286-4C42-9EA7-48F2EFE0440A}"/>
          </ac:picMkLst>
        </pc:picChg>
        <pc:cxnChg chg="mod">
          <ac:chgData name="Davina Szilvasy" userId="59fb472d-eed4-4f11-9686-c2c8db02a2cd" providerId="ADAL" clId="{104A4896-7566-4013-90B6-E642479A3505}" dt="2019-04-17T08:04:59.402" v="679" actId="208"/>
          <ac:cxnSpMkLst>
            <pc:docMk/>
            <pc:sldMk cId="2264544851" sldId="413"/>
            <ac:cxnSpMk id="36" creationId="{E13D773B-DEF2-410B-9EEA-B7DCCFFFFCA1}"/>
          </ac:cxnSpMkLst>
        </pc:cxnChg>
        <pc:cxnChg chg="mod">
          <ac:chgData name="Davina Szilvasy" userId="59fb472d-eed4-4f11-9686-c2c8db02a2cd" providerId="ADAL" clId="{104A4896-7566-4013-90B6-E642479A3505}" dt="2019-04-17T08:04:59.402" v="679" actId="208"/>
          <ac:cxnSpMkLst>
            <pc:docMk/>
            <pc:sldMk cId="2264544851" sldId="413"/>
            <ac:cxnSpMk id="37" creationId="{CD2C4CDD-9B68-4577-8170-1AFC5747800C}"/>
          </ac:cxnSpMkLst>
        </pc:cxnChg>
        <pc:cxnChg chg="mod">
          <ac:chgData name="Davina Szilvasy" userId="59fb472d-eed4-4f11-9686-c2c8db02a2cd" providerId="ADAL" clId="{104A4896-7566-4013-90B6-E642479A3505}" dt="2019-04-17T08:04:59.402" v="679" actId="208"/>
          <ac:cxnSpMkLst>
            <pc:docMk/>
            <pc:sldMk cId="2264544851" sldId="413"/>
            <ac:cxnSpMk id="53" creationId="{7BB00543-896B-436E-A02A-ED60A53EA9AD}"/>
          </ac:cxnSpMkLst>
        </pc:cxnChg>
        <pc:cxnChg chg="mod">
          <ac:chgData name="Davina Szilvasy" userId="59fb472d-eed4-4f11-9686-c2c8db02a2cd" providerId="ADAL" clId="{104A4896-7566-4013-90B6-E642479A3505}" dt="2019-04-17T08:04:59.402" v="679" actId="208"/>
          <ac:cxnSpMkLst>
            <pc:docMk/>
            <pc:sldMk cId="2264544851" sldId="413"/>
            <ac:cxnSpMk id="54" creationId="{E93ACE07-62AE-4CC6-919E-F013DC18889F}"/>
          </ac:cxnSpMkLst>
        </pc:cxnChg>
        <pc:cxnChg chg="mod">
          <ac:chgData name="Davina Szilvasy" userId="59fb472d-eed4-4f11-9686-c2c8db02a2cd" providerId="ADAL" clId="{104A4896-7566-4013-90B6-E642479A3505}" dt="2019-04-17T08:04:59.402" v="679" actId="208"/>
          <ac:cxnSpMkLst>
            <pc:docMk/>
            <pc:sldMk cId="2264544851" sldId="413"/>
            <ac:cxnSpMk id="65" creationId="{BC9410B8-E329-44A8-AEF5-3CB883B8189B}"/>
          </ac:cxnSpMkLst>
        </pc:cxnChg>
        <pc:cxnChg chg="mod">
          <ac:chgData name="Davina Szilvasy" userId="59fb472d-eed4-4f11-9686-c2c8db02a2cd" providerId="ADAL" clId="{104A4896-7566-4013-90B6-E642479A3505}" dt="2019-04-17T08:04:59.402" v="679" actId="208"/>
          <ac:cxnSpMkLst>
            <pc:docMk/>
            <pc:sldMk cId="2264544851" sldId="413"/>
            <ac:cxnSpMk id="66" creationId="{8B3057E6-0150-44FE-9DFE-7B42CAB2500B}"/>
          </ac:cxnSpMkLst>
        </pc:cxnChg>
      </pc:sldChg>
      <pc:sldChg chg="del">
        <pc:chgData name="Davina Szilvasy" userId="59fb472d-eed4-4f11-9686-c2c8db02a2cd" providerId="ADAL" clId="{104A4896-7566-4013-90B6-E642479A3505}" dt="2019-04-17T08:08:57.194" v="705" actId="2696"/>
        <pc:sldMkLst>
          <pc:docMk/>
          <pc:sldMk cId="349359467" sldId="414"/>
        </pc:sldMkLst>
      </pc:sldChg>
      <pc:sldChg chg="modSp">
        <pc:chgData name="Davina Szilvasy" userId="59fb472d-eed4-4f11-9686-c2c8db02a2cd" providerId="ADAL" clId="{104A4896-7566-4013-90B6-E642479A3505}" dt="2019-04-17T08:02:23.033" v="670" actId="1038"/>
        <pc:sldMkLst>
          <pc:docMk/>
          <pc:sldMk cId="3721335120" sldId="415"/>
        </pc:sldMkLst>
        <pc:spChg chg="mod">
          <ac:chgData name="Davina Szilvasy" userId="59fb472d-eed4-4f11-9686-c2c8db02a2cd" providerId="ADAL" clId="{104A4896-7566-4013-90B6-E642479A3505}" dt="2019-04-17T08:02:23.033" v="670" actId="1038"/>
          <ac:spMkLst>
            <pc:docMk/>
            <pc:sldMk cId="3721335120" sldId="415"/>
            <ac:spMk id="19" creationId="{5252A847-DE45-4FA3-A1F8-EEBEB845FF8E}"/>
          </ac:spMkLst>
        </pc:spChg>
        <pc:spChg chg="mod">
          <ac:chgData name="Davina Szilvasy" userId="59fb472d-eed4-4f11-9686-c2c8db02a2cd" providerId="ADAL" clId="{104A4896-7566-4013-90B6-E642479A3505}" dt="2019-04-17T07:57:38.236" v="634" actId="14100"/>
          <ac:spMkLst>
            <pc:docMk/>
            <pc:sldMk cId="3721335120" sldId="415"/>
            <ac:spMk id="32" creationId="{F244BD2B-3F5F-4C10-8DD0-5C9323DB82FF}"/>
          </ac:spMkLst>
        </pc:spChg>
        <pc:spChg chg="mod">
          <ac:chgData name="Davina Szilvasy" userId="59fb472d-eed4-4f11-9686-c2c8db02a2cd" providerId="ADAL" clId="{104A4896-7566-4013-90B6-E642479A3505}" dt="2019-04-17T08:01:14.862" v="660" actId="14100"/>
          <ac:spMkLst>
            <pc:docMk/>
            <pc:sldMk cId="3721335120" sldId="415"/>
            <ac:spMk id="52" creationId="{1EE5C8C4-5335-4B71-9F73-69C4F01B0FE6}"/>
          </ac:spMkLst>
        </pc:spChg>
        <pc:spChg chg="mod">
          <ac:chgData name="Davina Szilvasy" userId="59fb472d-eed4-4f11-9686-c2c8db02a2cd" providerId="ADAL" clId="{104A4896-7566-4013-90B6-E642479A3505}" dt="2019-04-17T07:59:24.378" v="635" actId="14100"/>
          <ac:spMkLst>
            <pc:docMk/>
            <pc:sldMk cId="3721335120" sldId="415"/>
            <ac:spMk id="56" creationId="{C7B3D68C-124A-4AE7-A8FA-F48597A28819}"/>
          </ac:spMkLst>
        </pc:spChg>
        <pc:spChg chg="mod">
          <ac:chgData name="Davina Szilvasy" userId="59fb472d-eed4-4f11-9686-c2c8db02a2cd" providerId="ADAL" clId="{104A4896-7566-4013-90B6-E642479A3505}" dt="2019-04-17T08:00:33.535" v="655" actId="14100"/>
          <ac:spMkLst>
            <pc:docMk/>
            <pc:sldMk cId="3721335120" sldId="415"/>
            <ac:spMk id="60" creationId="{E50846CB-38BD-4329-9F8F-DE8A259300F9}"/>
          </ac:spMkLst>
        </pc:spChg>
        <pc:cxnChg chg="mod">
          <ac:chgData name="Davina Szilvasy" userId="59fb472d-eed4-4f11-9686-c2c8db02a2cd" providerId="ADAL" clId="{104A4896-7566-4013-90B6-E642479A3505}" dt="2019-04-17T07:57:34.179" v="633" actId="1038"/>
          <ac:cxnSpMkLst>
            <pc:docMk/>
            <pc:sldMk cId="3721335120" sldId="415"/>
            <ac:cxnSpMk id="31" creationId="{0A98A661-E77C-4149-91DD-29CA708F43E6}"/>
          </ac:cxnSpMkLst>
        </pc:cxnChg>
      </pc:sldChg>
      <pc:sldChg chg="del">
        <pc:chgData name="Davina Szilvasy" userId="59fb472d-eed4-4f11-9686-c2c8db02a2cd" providerId="ADAL" clId="{104A4896-7566-4013-90B6-E642479A3505}" dt="2019-04-17T08:02:01.628" v="666" actId="2696"/>
        <pc:sldMkLst>
          <pc:docMk/>
          <pc:sldMk cId="1614014238" sldId="416"/>
        </pc:sldMkLst>
      </pc:sldChg>
      <pc:sldChg chg="addSp delSp modSp">
        <pc:chgData name="Davina Szilvasy" userId="59fb472d-eed4-4f11-9686-c2c8db02a2cd" providerId="ADAL" clId="{104A4896-7566-4013-90B6-E642479A3505}" dt="2019-04-17T07:42:21.868" v="552" actId="12789"/>
        <pc:sldMkLst>
          <pc:docMk/>
          <pc:sldMk cId="504108481" sldId="417"/>
        </pc:sldMkLst>
        <pc:spChg chg="mod topLvl">
          <ac:chgData name="Davina Szilvasy" userId="59fb472d-eed4-4f11-9686-c2c8db02a2cd" providerId="ADAL" clId="{104A4896-7566-4013-90B6-E642479A3505}" dt="2019-04-17T07:42:21.868" v="552" actId="12789"/>
          <ac:spMkLst>
            <pc:docMk/>
            <pc:sldMk cId="504108481" sldId="417"/>
            <ac:spMk id="23" creationId="{42CC3379-7067-42B1-9C61-BE03ABF490D7}"/>
          </ac:spMkLst>
        </pc:spChg>
        <pc:spChg chg="mod topLvl">
          <ac:chgData name="Davina Szilvasy" userId="59fb472d-eed4-4f11-9686-c2c8db02a2cd" providerId="ADAL" clId="{104A4896-7566-4013-90B6-E642479A3505}" dt="2019-04-17T07:42:13.833" v="551" actId="165"/>
          <ac:spMkLst>
            <pc:docMk/>
            <pc:sldMk cId="504108481" sldId="417"/>
            <ac:spMk id="24" creationId="{9CB47888-B6AF-47D4-BA16-5F7165973E96}"/>
          </ac:spMkLst>
        </pc:spChg>
        <pc:spChg chg="mod topLvl">
          <ac:chgData name="Davina Szilvasy" userId="59fb472d-eed4-4f11-9686-c2c8db02a2cd" providerId="ADAL" clId="{104A4896-7566-4013-90B6-E642479A3505}" dt="2019-04-17T07:42:21.868" v="552" actId="12789"/>
          <ac:spMkLst>
            <pc:docMk/>
            <pc:sldMk cId="504108481" sldId="417"/>
            <ac:spMk id="27" creationId="{9E9C9AF4-CE41-4A45-9270-343DAED3C4C2}"/>
          </ac:spMkLst>
        </pc:spChg>
        <pc:spChg chg="mod topLvl">
          <ac:chgData name="Davina Szilvasy" userId="59fb472d-eed4-4f11-9686-c2c8db02a2cd" providerId="ADAL" clId="{104A4896-7566-4013-90B6-E642479A3505}" dt="2019-04-17T07:42:13.833" v="551" actId="165"/>
          <ac:spMkLst>
            <pc:docMk/>
            <pc:sldMk cId="504108481" sldId="417"/>
            <ac:spMk id="28" creationId="{FF4AB931-AE76-4620-9D92-A3F0F2083E14}"/>
          </ac:spMkLst>
        </pc:spChg>
        <pc:grpChg chg="del">
          <ac:chgData name="Davina Szilvasy" userId="59fb472d-eed4-4f11-9686-c2c8db02a2cd" providerId="ADAL" clId="{104A4896-7566-4013-90B6-E642479A3505}" dt="2019-04-17T07:41:20.203" v="549" actId="478"/>
          <ac:grpSpMkLst>
            <pc:docMk/>
            <pc:sldMk cId="504108481" sldId="417"/>
            <ac:grpSpMk id="12" creationId="{63DC96D6-B650-407A-BDF6-01D2AAF1F3A2}"/>
          </ac:grpSpMkLst>
        </pc:grpChg>
        <pc:grpChg chg="del">
          <ac:chgData name="Davina Szilvasy" userId="59fb472d-eed4-4f11-9686-c2c8db02a2cd" providerId="ADAL" clId="{104A4896-7566-4013-90B6-E642479A3505}" dt="2019-04-17T07:41:20.203" v="549" actId="478"/>
          <ac:grpSpMkLst>
            <pc:docMk/>
            <pc:sldMk cId="504108481" sldId="417"/>
            <ac:grpSpMk id="13" creationId="{4D770F6B-1E5C-4993-ACE4-CEAEA7F76F62}"/>
          </ac:grpSpMkLst>
        </pc:grpChg>
        <pc:grpChg chg="add del">
          <ac:chgData name="Davina Szilvasy" userId="59fb472d-eed4-4f11-9686-c2c8db02a2cd" providerId="ADAL" clId="{104A4896-7566-4013-90B6-E642479A3505}" dt="2019-04-17T07:42:13.833" v="551" actId="165"/>
          <ac:grpSpMkLst>
            <pc:docMk/>
            <pc:sldMk cId="504108481" sldId="417"/>
            <ac:grpSpMk id="21" creationId="{907795B3-7223-4368-80C9-751389D67C72}"/>
          </ac:grpSpMkLst>
        </pc:grpChg>
        <pc:grpChg chg="add del">
          <ac:chgData name="Davina Szilvasy" userId="59fb472d-eed4-4f11-9686-c2c8db02a2cd" providerId="ADAL" clId="{104A4896-7566-4013-90B6-E642479A3505}" dt="2019-04-17T07:42:13.833" v="551" actId="165"/>
          <ac:grpSpMkLst>
            <pc:docMk/>
            <pc:sldMk cId="504108481" sldId="417"/>
            <ac:grpSpMk id="25" creationId="{E9F5342D-D6EC-4893-9E06-7FFA16944F43}"/>
          </ac:grpSpMkLst>
        </pc:grpChg>
        <pc:picChg chg="mod topLvl">
          <ac:chgData name="Davina Szilvasy" userId="59fb472d-eed4-4f11-9686-c2c8db02a2cd" providerId="ADAL" clId="{104A4896-7566-4013-90B6-E642479A3505}" dt="2019-04-17T07:42:13.833" v="551" actId="165"/>
          <ac:picMkLst>
            <pc:docMk/>
            <pc:sldMk cId="504108481" sldId="417"/>
            <ac:picMk id="22" creationId="{8A776016-ADB9-47F9-B92C-84C7EE2C1AE7}"/>
          </ac:picMkLst>
        </pc:picChg>
        <pc:picChg chg="mod topLvl">
          <ac:chgData name="Davina Szilvasy" userId="59fb472d-eed4-4f11-9686-c2c8db02a2cd" providerId="ADAL" clId="{104A4896-7566-4013-90B6-E642479A3505}" dt="2019-04-17T07:42:13.833" v="551" actId="165"/>
          <ac:picMkLst>
            <pc:docMk/>
            <pc:sldMk cId="504108481" sldId="417"/>
            <ac:picMk id="26" creationId="{D7B60A3F-FCF0-4567-A970-B2A8F1CFFA08}"/>
          </ac:picMkLst>
        </pc:picChg>
      </pc:sldChg>
      <pc:sldChg chg="addSp delSp modSp">
        <pc:chgData name="Davina Szilvasy" userId="59fb472d-eed4-4f11-9686-c2c8db02a2cd" providerId="ADAL" clId="{104A4896-7566-4013-90B6-E642479A3505}" dt="2019-04-17T07:42:40.082" v="554" actId="12789"/>
        <pc:sldMkLst>
          <pc:docMk/>
          <pc:sldMk cId="1818278486" sldId="418"/>
        </pc:sldMkLst>
        <pc:spChg chg="mod topLvl">
          <ac:chgData name="Davina Szilvasy" userId="59fb472d-eed4-4f11-9686-c2c8db02a2cd" providerId="ADAL" clId="{104A4896-7566-4013-90B6-E642479A3505}" dt="2019-04-17T07:42:40.082" v="554" actId="12789"/>
          <ac:spMkLst>
            <pc:docMk/>
            <pc:sldMk cId="1818278486" sldId="418"/>
            <ac:spMk id="23" creationId="{F47B2314-E0A0-430D-B620-9F020F3F3492}"/>
          </ac:spMkLst>
        </pc:spChg>
        <pc:spChg chg="mod topLvl">
          <ac:chgData name="Davina Szilvasy" userId="59fb472d-eed4-4f11-9686-c2c8db02a2cd" providerId="ADAL" clId="{104A4896-7566-4013-90B6-E642479A3505}" dt="2019-04-17T07:42:34.194" v="553" actId="165"/>
          <ac:spMkLst>
            <pc:docMk/>
            <pc:sldMk cId="1818278486" sldId="418"/>
            <ac:spMk id="24" creationId="{7A06D6B4-88C0-4DB1-97D5-0E52AF013087}"/>
          </ac:spMkLst>
        </pc:spChg>
        <pc:spChg chg="mod topLvl">
          <ac:chgData name="Davina Szilvasy" userId="59fb472d-eed4-4f11-9686-c2c8db02a2cd" providerId="ADAL" clId="{104A4896-7566-4013-90B6-E642479A3505}" dt="2019-04-17T07:42:40.082" v="554" actId="12789"/>
          <ac:spMkLst>
            <pc:docMk/>
            <pc:sldMk cId="1818278486" sldId="418"/>
            <ac:spMk id="27" creationId="{615444A9-DF61-4BB8-A108-6258F6BDEC4E}"/>
          </ac:spMkLst>
        </pc:spChg>
        <pc:spChg chg="mod topLvl">
          <ac:chgData name="Davina Szilvasy" userId="59fb472d-eed4-4f11-9686-c2c8db02a2cd" providerId="ADAL" clId="{104A4896-7566-4013-90B6-E642479A3505}" dt="2019-04-17T07:42:34.194" v="553" actId="165"/>
          <ac:spMkLst>
            <pc:docMk/>
            <pc:sldMk cId="1818278486" sldId="418"/>
            <ac:spMk id="28" creationId="{79331A51-4906-48BF-9F9C-8E40FD4CC2D9}"/>
          </ac:spMkLst>
        </pc:spChg>
        <pc:grpChg chg="del">
          <ac:chgData name="Davina Szilvasy" userId="59fb472d-eed4-4f11-9686-c2c8db02a2cd" providerId="ADAL" clId="{104A4896-7566-4013-90B6-E642479A3505}" dt="2019-04-17T07:41:13.556" v="547" actId="478"/>
          <ac:grpSpMkLst>
            <pc:docMk/>
            <pc:sldMk cId="1818278486" sldId="418"/>
            <ac:grpSpMk id="2" creationId="{D920E587-2A42-4FD9-A82F-19CB36DA2F46}"/>
          </ac:grpSpMkLst>
        </pc:grpChg>
        <pc:grpChg chg="del">
          <ac:chgData name="Davina Szilvasy" userId="59fb472d-eed4-4f11-9686-c2c8db02a2cd" providerId="ADAL" clId="{104A4896-7566-4013-90B6-E642479A3505}" dt="2019-04-17T07:41:13.556" v="547" actId="478"/>
          <ac:grpSpMkLst>
            <pc:docMk/>
            <pc:sldMk cId="1818278486" sldId="418"/>
            <ac:grpSpMk id="3" creationId="{D748202D-9F06-419D-91BC-006E8B1663B1}"/>
          </ac:grpSpMkLst>
        </pc:grpChg>
        <pc:grpChg chg="add del">
          <ac:chgData name="Davina Szilvasy" userId="59fb472d-eed4-4f11-9686-c2c8db02a2cd" providerId="ADAL" clId="{104A4896-7566-4013-90B6-E642479A3505}" dt="2019-04-17T07:42:34.194" v="553" actId="165"/>
          <ac:grpSpMkLst>
            <pc:docMk/>
            <pc:sldMk cId="1818278486" sldId="418"/>
            <ac:grpSpMk id="21" creationId="{D43048D7-9F4E-442C-8E69-C9BD5928818C}"/>
          </ac:grpSpMkLst>
        </pc:grpChg>
        <pc:grpChg chg="add del">
          <ac:chgData name="Davina Szilvasy" userId="59fb472d-eed4-4f11-9686-c2c8db02a2cd" providerId="ADAL" clId="{104A4896-7566-4013-90B6-E642479A3505}" dt="2019-04-17T07:42:34.194" v="553" actId="165"/>
          <ac:grpSpMkLst>
            <pc:docMk/>
            <pc:sldMk cId="1818278486" sldId="418"/>
            <ac:grpSpMk id="25" creationId="{7AB2C5DA-1E57-4EA3-8D0B-D56C2FA779E8}"/>
          </ac:grpSpMkLst>
        </pc:grpChg>
        <pc:picChg chg="mod topLvl">
          <ac:chgData name="Davina Szilvasy" userId="59fb472d-eed4-4f11-9686-c2c8db02a2cd" providerId="ADAL" clId="{104A4896-7566-4013-90B6-E642479A3505}" dt="2019-04-17T07:42:34.194" v="553" actId="165"/>
          <ac:picMkLst>
            <pc:docMk/>
            <pc:sldMk cId="1818278486" sldId="418"/>
            <ac:picMk id="22" creationId="{B0115189-9196-42E6-B8E1-6B6728642519}"/>
          </ac:picMkLst>
        </pc:picChg>
        <pc:picChg chg="mod topLvl">
          <ac:chgData name="Davina Szilvasy" userId="59fb472d-eed4-4f11-9686-c2c8db02a2cd" providerId="ADAL" clId="{104A4896-7566-4013-90B6-E642479A3505}" dt="2019-04-17T07:42:34.194" v="553" actId="165"/>
          <ac:picMkLst>
            <pc:docMk/>
            <pc:sldMk cId="1818278486" sldId="418"/>
            <ac:picMk id="26" creationId="{4E72C34E-EF01-4C03-9E07-9946ED3E68B9}"/>
          </ac:picMkLst>
        </pc:picChg>
      </pc:sldChg>
      <pc:sldChg chg="addSp delSp modSp">
        <pc:chgData name="Davina Szilvasy" userId="59fb472d-eed4-4f11-9686-c2c8db02a2cd" providerId="ADAL" clId="{104A4896-7566-4013-90B6-E642479A3505}" dt="2019-04-17T07:43:00.551" v="556" actId="12789"/>
        <pc:sldMkLst>
          <pc:docMk/>
          <pc:sldMk cId="718362093" sldId="419"/>
        </pc:sldMkLst>
        <pc:spChg chg="mod topLvl">
          <ac:chgData name="Davina Szilvasy" userId="59fb472d-eed4-4f11-9686-c2c8db02a2cd" providerId="ADAL" clId="{104A4896-7566-4013-90B6-E642479A3505}" dt="2019-04-17T07:42:48.936" v="555" actId="165"/>
          <ac:spMkLst>
            <pc:docMk/>
            <pc:sldMk cId="718362093" sldId="419"/>
            <ac:spMk id="6" creationId="{06EF5962-AD89-4562-B2AA-D3D69E76961A}"/>
          </ac:spMkLst>
        </pc:spChg>
        <pc:spChg chg="mod topLvl">
          <ac:chgData name="Davina Szilvasy" userId="59fb472d-eed4-4f11-9686-c2c8db02a2cd" providerId="ADAL" clId="{104A4896-7566-4013-90B6-E642479A3505}" dt="2019-04-17T07:43:00.551" v="556" actId="12789"/>
          <ac:spMkLst>
            <pc:docMk/>
            <pc:sldMk cId="718362093" sldId="419"/>
            <ac:spMk id="45" creationId="{434E8DC0-BC69-4A89-8908-6D899ED14148}"/>
          </ac:spMkLst>
        </pc:spChg>
        <pc:spChg chg="mod topLvl">
          <ac:chgData name="Davina Szilvasy" userId="59fb472d-eed4-4f11-9686-c2c8db02a2cd" providerId="ADAL" clId="{104A4896-7566-4013-90B6-E642479A3505}" dt="2019-04-17T07:43:00.551" v="556" actId="12789"/>
          <ac:spMkLst>
            <pc:docMk/>
            <pc:sldMk cId="718362093" sldId="419"/>
            <ac:spMk id="46" creationId="{69C3EA55-7A20-4114-8417-2D78E0D37F57}"/>
          </ac:spMkLst>
        </pc:spChg>
        <pc:spChg chg="mod topLvl">
          <ac:chgData name="Davina Szilvasy" userId="59fb472d-eed4-4f11-9686-c2c8db02a2cd" providerId="ADAL" clId="{104A4896-7566-4013-90B6-E642479A3505}" dt="2019-04-17T07:42:48.936" v="555" actId="165"/>
          <ac:spMkLst>
            <pc:docMk/>
            <pc:sldMk cId="718362093" sldId="419"/>
            <ac:spMk id="47" creationId="{19E8E637-4B2B-4CBD-AAEC-762A1FEF04A7}"/>
          </ac:spMkLst>
        </pc:spChg>
        <pc:grpChg chg="del mod">
          <ac:chgData name="Davina Szilvasy" userId="59fb472d-eed4-4f11-9686-c2c8db02a2cd" providerId="ADAL" clId="{104A4896-7566-4013-90B6-E642479A3505}" dt="2019-04-17T07:42:48.936" v="555" actId="165"/>
          <ac:grpSpMkLst>
            <pc:docMk/>
            <pc:sldMk cId="718362093" sldId="419"/>
            <ac:grpSpMk id="2" creationId="{F424972A-9F52-4279-97FF-F44BC5B298CA}"/>
          </ac:grpSpMkLst>
        </pc:grpChg>
        <pc:grpChg chg="del">
          <ac:chgData name="Davina Szilvasy" userId="59fb472d-eed4-4f11-9686-c2c8db02a2cd" providerId="ADAL" clId="{104A4896-7566-4013-90B6-E642479A3505}" dt="2019-04-17T07:42:48.936" v="555" actId="165"/>
          <ac:grpSpMkLst>
            <pc:docMk/>
            <pc:sldMk cId="718362093" sldId="419"/>
            <ac:grpSpMk id="3" creationId="{682B7E73-ECDE-46A1-B2CF-CD58F9CC7D76}"/>
          </ac:grpSpMkLst>
        </pc:grpChg>
        <pc:grpChg chg="add mod">
          <ac:chgData name="Davina Szilvasy" userId="59fb472d-eed4-4f11-9686-c2c8db02a2cd" providerId="ADAL" clId="{104A4896-7566-4013-90B6-E642479A3505}" dt="2019-04-17T07:41:08.730" v="546" actId="571"/>
          <ac:grpSpMkLst>
            <pc:docMk/>
            <pc:sldMk cId="718362093" sldId="419"/>
            <ac:grpSpMk id="21" creationId="{E03A85AA-1F08-4F81-9363-CE7BE0EBFBBA}"/>
          </ac:grpSpMkLst>
        </pc:grpChg>
        <pc:grpChg chg="add mod">
          <ac:chgData name="Davina Szilvasy" userId="59fb472d-eed4-4f11-9686-c2c8db02a2cd" providerId="ADAL" clId="{104A4896-7566-4013-90B6-E642479A3505}" dt="2019-04-17T07:41:08.730" v="546" actId="571"/>
          <ac:grpSpMkLst>
            <pc:docMk/>
            <pc:sldMk cId="718362093" sldId="419"/>
            <ac:grpSpMk id="25" creationId="{88E4098B-8A7C-43CE-A677-BA0F26C6343F}"/>
          </ac:grpSpMkLst>
        </pc:grpChg>
        <pc:picChg chg="mod topLvl">
          <ac:chgData name="Davina Szilvasy" userId="59fb472d-eed4-4f11-9686-c2c8db02a2cd" providerId="ADAL" clId="{104A4896-7566-4013-90B6-E642479A3505}" dt="2019-04-17T07:42:48.936" v="555" actId="165"/>
          <ac:picMkLst>
            <pc:docMk/>
            <pc:sldMk cId="718362093" sldId="419"/>
            <ac:picMk id="4" creationId="{6BFE7028-4134-4DB8-BD67-612E5957E192}"/>
          </ac:picMkLst>
        </pc:picChg>
        <pc:picChg chg="mod topLvl">
          <ac:chgData name="Davina Szilvasy" userId="59fb472d-eed4-4f11-9686-c2c8db02a2cd" providerId="ADAL" clId="{104A4896-7566-4013-90B6-E642479A3505}" dt="2019-04-17T07:42:48.936" v="555" actId="165"/>
          <ac:picMkLst>
            <pc:docMk/>
            <pc:sldMk cId="718362093" sldId="419"/>
            <ac:picMk id="5" creationId="{DF1067AC-6639-4B75-B673-5834051F02CD}"/>
          </ac:picMkLst>
        </pc:picChg>
      </pc:sldChg>
      <pc:sldChg chg="modSp add">
        <pc:chgData name="Davina Szilvasy" userId="59fb472d-eed4-4f11-9686-c2c8db02a2cd" providerId="ADAL" clId="{104A4896-7566-4013-90B6-E642479A3505}" dt="2019-04-17T08:03:24.196" v="676" actId="208"/>
        <pc:sldMkLst>
          <pc:docMk/>
          <pc:sldMk cId="718698575" sldId="428"/>
        </pc:sldMkLst>
        <pc:spChg chg="mod">
          <ac:chgData name="Davina Szilvasy" userId="59fb472d-eed4-4f11-9686-c2c8db02a2cd" providerId="ADAL" clId="{104A4896-7566-4013-90B6-E642479A3505}" dt="2019-04-17T08:03:14.336" v="675" actId="208"/>
          <ac:spMkLst>
            <pc:docMk/>
            <pc:sldMk cId="718698575" sldId="428"/>
            <ac:spMk id="6" creationId="{CF202A28-520C-4006-8014-C2C9C06D3927}"/>
          </ac:spMkLst>
        </pc:spChg>
        <pc:spChg chg="mod">
          <ac:chgData name="Davina Szilvasy" userId="59fb472d-eed4-4f11-9686-c2c8db02a2cd" providerId="ADAL" clId="{104A4896-7566-4013-90B6-E642479A3505}" dt="2019-04-17T08:03:24.196" v="676" actId="208"/>
          <ac:spMkLst>
            <pc:docMk/>
            <pc:sldMk cId="718698575" sldId="428"/>
            <ac:spMk id="20" creationId="{F9D99F6B-FA61-44AD-97A1-679020AAA927}"/>
          </ac:spMkLst>
        </pc:spChg>
        <pc:cxnChg chg="mod">
          <ac:chgData name="Davina Szilvasy" userId="59fb472d-eed4-4f11-9686-c2c8db02a2cd" providerId="ADAL" clId="{104A4896-7566-4013-90B6-E642479A3505}" dt="2019-04-17T08:03:14.336" v="675" actId="208"/>
          <ac:cxnSpMkLst>
            <pc:docMk/>
            <pc:sldMk cId="718698575" sldId="428"/>
            <ac:cxnSpMk id="5" creationId="{A01A34DD-9545-4850-AD54-A09412D7FEAC}"/>
          </ac:cxnSpMkLst>
        </pc:cxnChg>
        <pc:cxnChg chg="mod">
          <ac:chgData name="Davina Szilvasy" userId="59fb472d-eed4-4f11-9686-c2c8db02a2cd" providerId="ADAL" clId="{104A4896-7566-4013-90B6-E642479A3505}" dt="2019-04-17T08:03:14.336" v="675" actId="208"/>
          <ac:cxnSpMkLst>
            <pc:docMk/>
            <pc:sldMk cId="718698575" sldId="428"/>
            <ac:cxnSpMk id="14" creationId="{180E4073-1C83-4409-92D8-B200D751D2BF}"/>
          </ac:cxnSpMkLst>
        </pc:cxnChg>
        <pc:cxnChg chg="mod">
          <ac:chgData name="Davina Szilvasy" userId="59fb472d-eed4-4f11-9686-c2c8db02a2cd" providerId="ADAL" clId="{104A4896-7566-4013-90B6-E642479A3505}" dt="2019-04-17T08:03:24.196" v="676" actId="208"/>
          <ac:cxnSpMkLst>
            <pc:docMk/>
            <pc:sldMk cId="718698575" sldId="428"/>
            <ac:cxnSpMk id="17" creationId="{62F78679-8427-4B6D-B80D-6F1CCF7A98C9}"/>
          </ac:cxnSpMkLst>
        </pc:cxnChg>
        <pc:cxnChg chg="mod">
          <ac:chgData name="Davina Szilvasy" userId="59fb472d-eed4-4f11-9686-c2c8db02a2cd" providerId="ADAL" clId="{104A4896-7566-4013-90B6-E642479A3505}" dt="2019-04-17T08:03:24.196" v="676" actId="208"/>
          <ac:cxnSpMkLst>
            <pc:docMk/>
            <pc:sldMk cId="718698575" sldId="428"/>
            <ac:cxnSpMk id="18" creationId="{49C0C5ED-8545-4C2E-B98A-CD65BDB9179F}"/>
          </ac:cxnSpMkLst>
        </pc:cxnChg>
      </pc:sldChg>
      <pc:sldChg chg="addSp delSp modSp add">
        <pc:chgData name="Davina Szilvasy" userId="59fb472d-eed4-4f11-9686-c2c8db02a2cd" providerId="ADAL" clId="{104A4896-7566-4013-90B6-E642479A3505}" dt="2019-04-17T07:39:43.581" v="541" actId="1076"/>
        <pc:sldMkLst>
          <pc:docMk/>
          <pc:sldMk cId="917911256" sldId="429"/>
        </pc:sldMkLst>
        <pc:picChg chg="add mod">
          <ac:chgData name="Davina Szilvasy" userId="59fb472d-eed4-4f11-9686-c2c8db02a2cd" providerId="ADAL" clId="{104A4896-7566-4013-90B6-E642479A3505}" dt="2019-04-17T07:39:43.581" v="541" actId="1076"/>
          <ac:picMkLst>
            <pc:docMk/>
            <pc:sldMk cId="917911256" sldId="429"/>
            <ac:picMk id="15" creationId="{87ADCBCB-02FD-4BFB-AE30-25884D1F07CC}"/>
          </ac:picMkLst>
        </pc:picChg>
        <pc:picChg chg="mod">
          <ac:chgData name="Davina Szilvasy" userId="59fb472d-eed4-4f11-9686-c2c8db02a2cd" providerId="ADAL" clId="{104A4896-7566-4013-90B6-E642479A3505}" dt="2019-04-17T07:36:18.515" v="518" actId="1076"/>
          <ac:picMkLst>
            <pc:docMk/>
            <pc:sldMk cId="917911256" sldId="429"/>
            <ac:picMk id="32" creationId="{DF3D4642-5229-41B9-AA9B-0A7D10066DBA}"/>
          </ac:picMkLst>
        </pc:picChg>
        <pc:picChg chg="del">
          <ac:chgData name="Davina Szilvasy" userId="59fb472d-eed4-4f11-9686-c2c8db02a2cd" providerId="ADAL" clId="{104A4896-7566-4013-90B6-E642479A3505}" dt="2019-04-17T07:37:42.644" v="527" actId="478"/>
          <ac:picMkLst>
            <pc:docMk/>
            <pc:sldMk cId="917911256" sldId="429"/>
            <ac:picMk id="34" creationId="{E76AA91C-E237-4D23-8070-4B738205CCCC}"/>
          </ac:picMkLst>
        </pc:picChg>
        <pc:picChg chg="mod">
          <ac:chgData name="Davina Szilvasy" userId="59fb472d-eed4-4f11-9686-c2c8db02a2cd" providerId="ADAL" clId="{104A4896-7566-4013-90B6-E642479A3505}" dt="2019-04-17T07:37:29.536" v="524" actId="1076"/>
          <ac:picMkLst>
            <pc:docMk/>
            <pc:sldMk cId="917911256" sldId="429"/>
            <ac:picMk id="52" creationId="{6E8F2738-F3F7-4D00-8748-36EDAE93F6D7}"/>
          </ac:picMkLst>
        </pc:picChg>
        <pc:picChg chg="mod">
          <ac:chgData name="Davina Szilvasy" userId="59fb472d-eed4-4f11-9686-c2c8db02a2cd" providerId="ADAL" clId="{104A4896-7566-4013-90B6-E642479A3505}" dt="2019-04-17T07:37:13.800" v="519" actId="14100"/>
          <ac:picMkLst>
            <pc:docMk/>
            <pc:sldMk cId="917911256" sldId="429"/>
            <ac:picMk id="53" creationId="{87B6F9E7-D876-4E79-9FE6-B5EAC2C41D16}"/>
          </ac:picMkLst>
        </pc:picChg>
        <pc:picChg chg="mod">
          <ac:chgData name="Davina Szilvasy" userId="59fb472d-eed4-4f11-9686-c2c8db02a2cd" providerId="ADAL" clId="{104A4896-7566-4013-90B6-E642479A3505}" dt="2019-04-17T07:37:23.853" v="522" actId="1076"/>
          <ac:picMkLst>
            <pc:docMk/>
            <pc:sldMk cId="917911256" sldId="429"/>
            <ac:picMk id="54" creationId="{BCB0CFD8-0AAE-4C64-9402-51B78F0180C1}"/>
          </ac:picMkLst>
        </pc:picChg>
        <pc:picChg chg="mod">
          <ac:chgData name="Davina Szilvasy" userId="59fb472d-eed4-4f11-9686-c2c8db02a2cd" providerId="ADAL" clId="{104A4896-7566-4013-90B6-E642479A3505}" dt="2019-04-17T07:37:35.406" v="526" actId="1076"/>
          <ac:picMkLst>
            <pc:docMk/>
            <pc:sldMk cId="917911256" sldId="429"/>
            <ac:picMk id="55" creationId="{19CBC052-EFEC-4406-99CA-5D962292E8BF}"/>
          </ac:picMkLst>
        </pc:picChg>
      </pc:sldChg>
      <pc:sldChg chg="addSp delSp modSp add">
        <pc:chgData name="Davina Szilvasy" userId="59fb472d-eed4-4f11-9686-c2c8db02a2cd" providerId="ADAL" clId="{104A4896-7566-4013-90B6-E642479A3505}" dt="2019-04-17T08:08:31.265" v="702" actId="2085"/>
        <pc:sldMkLst>
          <pc:docMk/>
          <pc:sldMk cId="2640511160" sldId="430"/>
        </pc:sldMkLst>
        <pc:spChg chg="mod">
          <ac:chgData name="Davina Szilvasy" userId="59fb472d-eed4-4f11-9686-c2c8db02a2cd" providerId="ADAL" clId="{104A4896-7566-4013-90B6-E642479A3505}" dt="2019-04-17T08:08:18.841" v="700" actId="2085"/>
          <ac:spMkLst>
            <pc:docMk/>
            <pc:sldMk cId="2640511160" sldId="430"/>
            <ac:spMk id="2" creationId="{4B231DA0-6883-44F5-9B28-498FB71E242B}"/>
          </ac:spMkLst>
        </pc:spChg>
        <pc:spChg chg="mod">
          <ac:chgData name="Davina Szilvasy" userId="59fb472d-eed4-4f11-9686-c2c8db02a2cd" providerId="ADAL" clId="{104A4896-7566-4013-90B6-E642479A3505}" dt="2019-04-17T08:08:06.292" v="698" actId="208"/>
          <ac:spMkLst>
            <pc:docMk/>
            <pc:sldMk cId="2640511160" sldId="430"/>
            <ac:spMk id="16" creationId="{E4DB35FA-5F97-475A-A94F-06B5D54DD795}"/>
          </ac:spMkLst>
        </pc:spChg>
        <pc:spChg chg="mod">
          <ac:chgData name="Davina Szilvasy" userId="59fb472d-eed4-4f11-9686-c2c8db02a2cd" providerId="ADAL" clId="{104A4896-7566-4013-90B6-E642479A3505}" dt="2019-04-17T08:08:06.292" v="698" actId="208"/>
          <ac:spMkLst>
            <pc:docMk/>
            <pc:sldMk cId="2640511160" sldId="430"/>
            <ac:spMk id="21" creationId="{4E9B93FF-C3AC-452B-9BDA-B4A00AA3DFDC}"/>
          </ac:spMkLst>
        </pc:spChg>
        <pc:spChg chg="mod">
          <ac:chgData name="Davina Szilvasy" userId="59fb472d-eed4-4f11-9686-c2c8db02a2cd" providerId="ADAL" clId="{104A4896-7566-4013-90B6-E642479A3505}" dt="2019-04-17T08:08:06.292" v="698" actId="208"/>
          <ac:spMkLst>
            <pc:docMk/>
            <pc:sldMk cId="2640511160" sldId="430"/>
            <ac:spMk id="25" creationId="{735493C2-629B-48A7-8985-EF7168FCC6AA}"/>
          </ac:spMkLst>
        </pc:spChg>
        <pc:spChg chg="mod">
          <ac:chgData name="Davina Szilvasy" userId="59fb472d-eed4-4f11-9686-c2c8db02a2cd" providerId="ADAL" clId="{104A4896-7566-4013-90B6-E642479A3505}" dt="2019-04-17T08:08:22.441" v="701" actId="2085"/>
          <ac:spMkLst>
            <pc:docMk/>
            <pc:sldMk cId="2640511160" sldId="430"/>
            <ac:spMk id="26" creationId="{703D5673-8FA9-486A-BD36-33EAD39E29E7}"/>
          </ac:spMkLst>
        </pc:spChg>
        <pc:spChg chg="mod">
          <ac:chgData name="Davina Szilvasy" userId="59fb472d-eed4-4f11-9686-c2c8db02a2cd" providerId="ADAL" clId="{104A4896-7566-4013-90B6-E642479A3505}" dt="2019-04-17T08:08:31.265" v="702" actId="2085"/>
          <ac:spMkLst>
            <pc:docMk/>
            <pc:sldMk cId="2640511160" sldId="430"/>
            <ac:spMk id="27" creationId="{D73FB563-5390-4F15-8E3B-18A759D07FF2}"/>
          </ac:spMkLst>
        </pc:spChg>
        <pc:spChg chg="del">
          <ac:chgData name="Davina Szilvasy" userId="59fb472d-eed4-4f11-9686-c2c8db02a2cd" providerId="ADAL" clId="{104A4896-7566-4013-90B6-E642479A3505}" dt="2019-04-17T07:56:08.006" v="623" actId="478"/>
          <ac:spMkLst>
            <pc:docMk/>
            <pc:sldMk cId="2640511160" sldId="430"/>
            <ac:spMk id="34" creationId="{65F3BBD8-20B2-4F7B-8DD3-BBCECA5DE90C}"/>
          </ac:spMkLst>
        </pc:spChg>
        <pc:spChg chg="add">
          <ac:chgData name="Davina Szilvasy" userId="59fb472d-eed4-4f11-9686-c2c8db02a2cd" providerId="ADAL" clId="{104A4896-7566-4013-90B6-E642479A3505}" dt="2019-04-17T07:55:26.862" v="620"/>
          <ac:spMkLst>
            <pc:docMk/>
            <pc:sldMk cId="2640511160" sldId="430"/>
            <ac:spMk id="35" creationId="{C60388B0-FBBE-4EF0-B7C2-8E6AEDC8E40C}"/>
          </ac:spMkLst>
        </pc:spChg>
        <pc:spChg chg="add">
          <ac:chgData name="Davina Szilvasy" userId="59fb472d-eed4-4f11-9686-c2c8db02a2cd" providerId="ADAL" clId="{104A4896-7566-4013-90B6-E642479A3505}" dt="2019-04-17T07:55:26.862" v="620"/>
          <ac:spMkLst>
            <pc:docMk/>
            <pc:sldMk cId="2640511160" sldId="430"/>
            <ac:spMk id="36" creationId="{2FCEA207-3D88-4C6F-9969-F833DD6BDC62}"/>
          </ac:spMkLst>
        </pc:spChg>
        <pc:grpChg chg="add del">
          <ac:chgData name="Davina Szilvasy" userId="59fb472d-eed4-4f11-9686-c2c8db02a2cd" providerId="ADAL" clId="{104A4896-7566-4013-90B6-E642479A3505}" dt="2019-04-17T08:07:40.511" v="692" actId="478"/>
          <ac:grpSpMkLst>
            <pc:docMk/>
            <pc:sldMk cId="2640511160" sldId="430"/>
            <ac:grpSpMk id="4" creationId="{16990911-0B2E-4487-B4F7-79602C5423FA}"/>
          </ac:grpSpMkLst>
        </pc:grpChg>
        <pc:grpChg chg="add del">
          <ac:chgData name="Davina Szilvasy" userId="59fb472d-eed4-4f11-9686-c2c8db02a2cd" providerId="ADAL" clId="{104A4896-7566-4013-90B6-E642479A3505}" dt="2019-04-17T08:07:47.117" v="697" actId="478"/>
          <ac:grpSpMkLst>
            <pc:docMk/>
            <pc:sldMk cId="2640511160" sldId="430"/>
            <ac:grpSpMk id="5" creationId="{30E6C16F-4DBB-4E99-8209-932DE59C6204}"/>
          </ac:grpSpMkLst>
        </pc:grpChg>
        <pc:grpChg chg="add del">
          <ac:chgData name="Davina Szilvasy" userId="59fb472d-eed4-4f11-9686-c2c8db02a2cd" providerId="ADAL" clId="{104A4896-7566-4013-90B6-E642479A3505}" dt="2019-04-17T08:07:47.117" v="697" actId="478"/>
          <ac:grpSpMkLst>
            <pc:docMk/>
            <pc:sldMk cId="2640511160" sldId="430"/>
            <ac:grpSpMk id="7" creationId="{28184B9B-DDEF-4F29-9399-0176CFF5EA98}"/>
          </ac:grpSpMkLst>
        </pc:grpChg>
        <pc:grpChg chg="add del">
          <ac:chgData name="Davina Szilvasy" userId="59fb472d-eed4-4f11-9686-c2c8db02a2cd" providerId="ADAL" clId="{104A4896-7566-4013-90B6-E642479A3505}" dt="2019-04-17T08:07:47.117" v="697" actId="478"/>
          <ac:grpSpMkLst>
            <pc:docMk/>
            <pc:sldMk cId="2640511160" sldId="430"/>
            <ac:grpSpMk id="28" creationId="{8FD61244-3694-4CDA-B53F-17D5E03E5F0F}"/>
          </ac:grpSpMkLst>
        </pc:grpChg>
        <pc:grpChg chg="del">
          <ac:chgData name="Davina Szilvasy" userId="59fb472d-eed4-4f11-9686-c2c8db02a2cd" providerId="ADAL" clId="{104A4896-7566-4013-90B6-E642479A3505}" dt="2019-04-17T08:04:23.760" v="677" actId="478"/>
          <ac:grpSpMkLst>
            <pc:docMk/>
            <pc:sldMk cId="2640511160" sldId="430"/>
            <ac:grpSpMk id="31" creationId="{94BF985D-0FC1-4B3B-9441-7168B429B37E}"/>
          </ac:grpSpMkLst>
        </pc:grpChg>
        <pc:grpChg chg="add del">
          <ac:chgData name="Davina Szilvasy" userId="59fb472d-eed4-4f11-9686-c2c8db02a2cd" providerId="ADAL" clId="{104A4896-7566-4013-90B6-E642479A3505}" dt="2019-04-17T08:07:39.434" v="691"/>
          <ac:grpSpMkLst>
            <pc:docMk/>
            <pc:sldMk cId="2640511160" sldId="430"/>
            <ac:grpSpMk id="37" creationId="{6C990E8A-2E18-42B4-AE42-FB76FF1A1402}"/>
          </ac:grpSpMkLst>
        </pc:grpChg>
        <pc:grpChg chg="add del">
          <ac:chgData name="Davina Szilvasy" userId="59fb472d-eed4-4f11-9686-c2c8db02a2cd" providerId="ADAL" clId="{104A4896-7566-4013-90B6-E642479A3505}" dt="2019-04-17T08:07:39.434" v="691"/>
          <ac:grpSpMkLst>
            <pc:docMk/>
            <pc:sldMk cId="2640511160" sldId="430"/>
            <ac:grpSpMk id="43" creationId="{800D9D7E-24B2-4FBE-98D9-BF785F6673BD}"/>
          </ac:grpSpMkLst>
        </pc:grpChg>
        <pc:grpChg chg="add del">
          <ac:chgData name="Davina Szilvasy" userId="59fb472d-eed4-4f11-9686-c2c8db02a2cd" providerId="ADAL" clId="{104A4896-7566-4013-90B6-E642479A3505}" dt="2019-04-17T08:07:39.434" v="691"/>
          <ac:grpSpMkLst>
            <pc:docMk/>
            <pc:sldMk cId="2640511160" sldId="430"/>
            <ac:grpSpMk id="49" creationId="{A57336EE-021B-4FF9-B8BE-93C80FBAEB5B}"/>
          </ac:grpSpMkLst>
        </pc:grpChg>
        <pc:graphicFrameChg chg="mod">
          <ac:chgData name="Davina Szilvasy" userId="59fb472d-eed4-4f11-9686-c2c8db02a2cd" providerId="ADAL" clId="{104A4896-7566-4013-90B6-E642479A3505}" dt="2019-04-17T07:55:34.787" v="621"/>
          <ac:graphicFrameMkLst>
            <pc:docMk/>
            <pc:sldMk cId="2640511160" sldId="430"/>
            <ac:graphicFrameMk id="3" creationId="{0E39DA61-74DC-43B4-9744-EDDDA524ECB2}"/>
          </ac:graphicFrameMkLst>
        </pc:graphicFrameChg>
        <pc:cxnChg chg="mod">
          <ac:chgData name="Davina Szilvasy" userId="59fb472d-eed4-4f11-9686-c2c8db02a2cd" providerId="ADAL" clId="{104A4896-7566-4013-90B6-E642479A3505}" dt="2019-04-17T08:08:06.292" v="698" actId="208"/>
          <ac:cxnSpMkLst>
            <pc:docMk/>
            <pc:sldMk cId="2640511160" sldId="430"/>
            <ac:cxnSpMk id="14" creationId="{6BBFD612-62DC-4A4E-8CEC-A5F5A7F7DAB6}"/>
          </ac:cxnSpMkLst>
        </pc:cxnChg>
        <pc:cxnChg chg="mod">
          <ac:chgData name="Davina Szilvasy" userId="59fb472d-eed4-4f11-9686-c2c8db02a2cd" providerId="ADAL" clId="{104A4896-7566-4013-90B6-E642479A3505}" dt="2019-04-17T08:08:06.292" v="698" actId="208"/>
          <ac:cxnSpMkLst>
            <pc:docMk/>
            <pc:sldMk cId="2640511160" sldId="430"/>
            <ac:cxnSpMk id="15" creationId="{EBB9D0C0-6920-426A-81E2-705EB3546BA4}"/>
          </ac:cxnSpMkLst>
        </pc:cxnChg>
        <pc:cxnChg chg="mod">
          <ac:chgData name="Davina Szilvasy" userId="59fb472d-eed4-4f11-9686-c2c8db02a2cd" providerId="ADAL" clId="{104A4896-7566-4013-90B6-E642479A3505}" dt="2019-04-17T08:08:06.292" v="698" actId="208"/>
          <ac:cxnSpMkLst>
            <pc:docMk/>
            <pc:sldMk cId="2640511160" sldId="430"/>
            <ac:cxnSpMk id="18" creationId="{3769E5AA-B7F3-4890-A4B8-CD9BD65421E0}"/>
          </ac:cxnSpMkLst>
        </pc:cxnChg>
        <pc:cxnChg chg="mod">
          <ac:chgData name="Davina Szilvasy" userId="59fb472d-eed4-4f11-9686-c2c8db02a2cd" providerId="ADAL" clId="{104A4896-7566-4013-90B6-E642479A3505}" dt="2019-04-17T08:08:06.292" v="698" actId="208"/>
          <ac:cxnSpMkLst>
            <pc:docMk/>
            <pc:sldMk cId="2640511160" sldId="430"/>
            <ac:cxnSpMk id="20" creationId="{7C6E751C-7F24-4150-8331-DD52AAF51366}"/>
          </ac:cxnSpMkLst>
        </pc:cxnChg>
        <pc:cxnChg chg="mod">
          <ac:chgData name="Davina Szilvasy" userId="59fb472d-eed4-4f11-9686-c2c8db02a2cd" providerId="ADAL" clId="{104A4896-7566-4013-90B6-E642479A3505}" dt="2019-04-17T08:08:06.292" v="698" actId="208"/>
          <ac:cxnSpMkLst>
            <pc:docMk/>
            <pc:sldMk cId="2640511160" sldId="430"/>
            <ac:cxnSpMk id="23" creationId="{E363B66B-46AA-4492-ACCD-AF316639BE87}"/>
          </ac:cxnSpMkLst>
        </pc:cxnChg>
        <pc:cxnChg chg="mod">
          <ac:chgData name="Davina Szilvasy" userId="59fb472d-eed4-4f11-9686-c2c8db02a2cd" providerId="ADAL" clId="{104A4896-7566-4013-90B6-E642479A3505}" dt="2019-04-17T08:08:06.292" v="698" actId="208"/>
          <ac:cxnSpMkLst>
            <pc:docMk/>
            <pc:sldMk cId="2640511160" sldId="430"/>
            <ac:cxnSpMk id="24" creationId="{67565E09-92D3-44B3-A6D2-E470BEB1FD13}"/>
          </ac:cxnSpMkLst>
        </pc:cxnChg>
        <pc:cxnChg chg="del">
          <ac:chgData name="Davina Szilvasy" userId="59fb472d-eed4-4f11-9686-c2c8db02a2cd" providerId="ADAL" clId="{104A4896-7566-4013-90B6-E642479A3505}" dt="2019-04-17T08:04:23.760" v="677" actId="478"/>
          <ac:cxnSpMkLst>
            <pc:docMk/>
            <pc:sldMk cId="2640511160" sldId="430"/>
            <ac:cxnSpMk id="32" creationId="{B92D64DC-E338-4368-99CB-72C03C4C2166}"/>
          </ac:cxnSpMkLst>
        </pc:cxnChg>
        <pc:cxnChg chg="mod">
          <ac:chgData name="Davina Szilvasy" userId="59fb472d-eed4-4f11-9686-c2c8db02a2cd" providerId="ADAL" clId="{104A4896-7566-4013-90B6-E642479A3505}" dt="2019-04-17T08:08:12.318" v="699" actId="208"/>
          <ac:cxnSpMkLst>
            <pc:docMk/>
            <pc:sldMk cId="2640511160" sldId="430"/>
            <ac:cxnSpMk id="33" creationId="{AB4E2761-6318-4638-97C2-8DFE9BB6EF58}"/>
          </ac:cxnSpMkLst>
        </pc:cxnChg>
      </pc:sldChg>
      <pc:sldChg chg="addSp delSp modSp add">
        <pc:chgData name="Davina Szilvasy" userId="59fb472d-eed4-4f11-9686-c2c8db02a2cd" providerId="ADAL" clId="{104A4896-7566-4013-90B6-E642479A3505}" dt="2019-04-17T08:02:29.134" v="674" actId="1038"/>
        <pc:sldMkLst>
          <pc:docMk/>
          <pc:sldMk cId="379059816" sldId="431"/>
        </pc:sldMkLst>
        <pc:spChg chg="mod">
          <ac:chgData name="Davina Szilvasy" userId="59fb472d-eed4-4f11-9686-c2c8db02a2cd" providerId="ADAL" clId="{104A4896-7566-4013-90B6-E642479A3505}" dt="2019-04-17T08:02:29.134" v="674" actId="1038"/>
          <ac:spMkLst>
            <pc:docMk/>
            <pc:sldMk cId="379059816" sldId="431"/>
            <ac:spMk id="19" creationId="{5252A847-DE45-4FA3-A1F8-EEBEB845FF8E}"/>
          </ac:spMkLst>
        </pc:spChg>
        <pc:graphicFrameChg chg="del">
          <ac:chgData name="Davina Szilvasy" userId="59fb472d-eed4-4f11-9686-c2c8db02a2cd" providerId="ADAL" clId="{104A4896-7566-4013-90B6-E642479A3505}" dt="2019-04-17T08:01:55.825" v="664" actId="478"/>
          <ac:graphicFrameMkLst>
            <pc:docMk/>
            <pc:sldMk cId="379059816" sldId="431"/>
            <ac:graphicFrameMk id="28" creationId="{A13E6E3A-9057-458B-BF5B-D23E467BFC10}"/>
          </ac:graphicFrameMkLst>
        </pc:graphicFrameChg>
        <pc:graphicFrameChg chg="add del">
          <ac:chgData name="Davina Szilvasy" userId="59fb472d-eed4-4f11-9686-c2c8db02a2cd" providerId="ADAL" clId="{104A4896-7566-4013-90B6-E642479A3505}" dt="2019-04-17T08:01:54.359" v="663" actId="478"/>
          <ac:graphicFrameMkLst>
            <pc:docMk/>
            <pc:sldMk cId="379059816" sldId="431"/>
            <ac:graphicFrameMk id="33" creationId="{EE7A6143-C2E4-4654-A4F2-B6232E79392C}"/>
          </ac:graphicFrameMkLst>
        </pc:graphicFrameChg>
        <pc:graphicFrameChg chg="add">
          <ac:chgData name="Davina Szilvasy" userId="59fb472d-eed4-4f11-9686-c2c8db02a2cd" providerId="ADAL" clId="{104A4896-7566-4013-90B6-E642479A3505}" dt="2019-04-17T08:01:57.588" v="665"/>
          <ac:graphicFrameMkLst>
            <pc:docMk/>
            <pc:sldMk cId="379059816" sldId="431"/>
            <ac:graphicFrameMk id="35" creationId="{03EC4F35-3A23-400F-8940-62FA68E97374}"/>
          </ac:graphicFrameMkLst>
        </pc:graphicFrameChg>
      </pc:sldChg>
      <pc:sldChg chg="modSp add">
        <pc:chgData name="Davina Szilvasy" userId="59fb472d-eed4-4f11-9686-c2c8db02a2cd" providerId="ADAL" clId="{104A4896-7566-4013-90B6-E642479A3505}" dt="2019-04-17T08:08:54.340" v="704"/>
        <pc:sldMkLst>
          <pc:docMk/>
          <pc:sldMk cId="687832516" sldId="432"/>
        </pc:sldMkLst>
        <pc:graphicFrameChg chg="mod">
          <ac:chgData name="Davina Szilvasy" userId="59fb472d-eed4-4f11-9686-c2c8db02a2cd" providerId="ADAL" clId="{104A4896-7566-4013-90B6-E642479A3505}" dt="2019-04-17T08:08:54.340" v="704"/>
          <ac:graphicFrameMkLst>
            <pc:docMk/>
            <pc:sldMk cId="687832516" sldId="432"/>
            <ac:graphicFrameMk id="3" creationId="{0E39DA61-74DC-43B4-9744-EDDDA524ECB2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5 – Summer Block 2 – Geometry</a:t>
            </a: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36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Wednesday</a:t>
            </a:r>
            <a:endParaRPr lang="en-GB" sz="36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36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Measuring </a:t>
            </a:r>
            <a:r>
              <a:rPr lang="en-GB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with </a:t>
            </a:r>
            <a:r>
              <a:rPr lang="en-GB" sz="36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en-GB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Protractor  </a:t>
            </a:r>
            <a:r>
              <a:rPr lang="en-GB" sz="36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1</a:t>
            </a:r>
          </a:p>
          <a:p>
            <a:pPr lvl="0"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r>
              <a:rPr lang="en-GB" sz="32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You will need paper, a sharp pencil</a:t>
            </a:r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and a protractor. </a:t>
            </a:r>
          </a:p>
          <a:p>
            <a:pPr lvl="0" fontAlgn="base">
              <a:defRPr/>
            </a:pPr>
            <a:r>
              <a:rPr lang="en-GB" sz="32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~Keep referring to this steps to success.</a:t>
            </a:r>
          </a:p>
          <a:p>
            <a:r>
              <a:rPr lang="en-GB" b="1" dirty="0">
                <a:solidFill>
                  <a:schemeClr val="tx1"/>
                </a:solidFill>
              </a:rPr>
              <a:t>Measuring an angle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 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Line </a:t>
            </a:r>
            <a:r>
              <a:rPr lang="en-GB">
                <a:solidFill>
                  <a:schemeClr val="tx1"/>
                </a:solidFill>
              </a:rPr>
              <a:t>the </a:t>
            </a:r>
            <a:r>
              <a:rPr lang="en-GB" smtClean="0">
                <a:solidFill>
                  <a:schemeClr val="tx1"/>
                </a:solidFill>
              </a:rPr>
              <a:t>zero </a:t>
            </a:r>
            <a:r>
              <a:rPr lang="en-GB" dirty="0">
                <a:solidFill>
                  <a:schemeClr val="tx1"/>
                </a:solidFill>
              </a:rPr>
              <a:t>line of the protractor on the baseline.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Place the upside-down T on one end of the line. 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Count FROM THE ZERO LINE to line creating the angle.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Read the scale, making sure you’ve followed the scale from zero. 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Check the size of the angle – does it make sense?</a:t>
            </a:r>
          </a:p>
          <a:p>
            <a:pPr lvl="0" fontAlgn="base">
              <a:defRPr/>
            </a:pPr>
            <a:endParaRPr lang="en-GB" sz="1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FD37FA-9BF8-448B-B6F7-B9B6F60672BA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1415DE4-B191-4238-AC30-D27186BA3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A771C338-32F2-4BC7-A21A-55F7B836324B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Estimate the size of the acute angles: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Record your estimates in the table: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F9A5AB-DB05-487F-89EC-4D8E45D50E3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E3AA9BD-31CF-4582-BB6E-C3C130C95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783785A-2672-4AF5-9F4E-85230D72D6D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6990911-0B2E-4487-B4F7-79602C5423FA}"/>
              </a:ext>
            </a:extLst>
          </p:cNvPr>
          <p:cNvGrpSpPr/>
          <p:nvPr/>
        </p:nvGrpSpPr>
        <p:grpSpPr>
          <a:xfrm>
            <a:off x="398321" y="2294023"/>
            <a:ext cx="1652445" cy="1350932"/>
            <a:chOff x="398321" y="2294023"/>
            <a:chExt cx="1652445" cy="135093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8364F72-7989-4F96-9948-7F0F09A3A86A}"/>
                </a:ext>
              </a:extLst>
            </p:cNvPr>
            <p:cNvGrpSpPr/>
            <p:nvPr/>
          </p:nvGrpSpPr>
          <p:grpSpPr>
            <a:xfrm>
              <a:off x="398321" y="2294023"/>
              <a:ext cx="1521096" cy="1350932"/>
              <a:chOff x="-2409825" y="1948520"/>
              <a:chExt cx="2049431" cy="1790875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BBFD612-62DC-4A4E-8CEC-A5F5A7F7D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409825" y="3585768"/>
                <a:ext cx="1929653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BB9D0C0-6920-426A-81E2-705EB3546BA4}"/>
                  </a:ext>
                </a:extLst>
              </p:cNvPr>
              <p:cNvCxnSpPr>
                <a:cxnSpLocks/>
              </p:cNvCxnSpPr>
              <p:nvPr/>
            </p:nvCxnSpPr>
            <p:spPr>
              <a:xfrm rot="480000">
                <a:off x="-1583725" y="1948520"/>
                <a:ext cx="1223331" cy="1572849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E4DB35FA-5F97-475A-A94F-06B5D54DD795}"/>
                  </a:ext>
                </a:extLst>
              </p:cNvPr>
              <p:cNvSpPr/>
              <p:nvPr/>
            </p:nvSpPr>
            <p:spPr>
              <a:xfrm rot="16787726">
                <a:off x="-853910" y="3279401"/>
                <a:ext cx="479606" cy="440382"/>
              </a:xfrm>
              <a:prstGeom prst="arc">
                <a:avLst>
                  <a:gd name="adj1" fmla="val 14038810"/>
                  <a:gd name="adj2" fmla="val 19975885"/>
                </a:avLst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B231DA0-6883-44F5-9B28-498FB71E242B}"/>
                </a:ext>
              </a:extLst>
            </p:cNvPr>
            <p:cNvSpPr/>
            <p:nvPr/>
          </p:nvSpPr>
          <p:spPr>
            <a:xfrm>
              <a:off x="1499012" y="2454003"/>
              <a:ext cx="551754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2800" b="1" dirty="0">
                  <a:latin typeface="Century Gothic" panose="020B0502020202020204" pitchFamily="34" charset="0"/>
                </a:rPr>
                <a:t>A.</a:t>
              </a:r>
              <a:endParaRPr lang="en-GB" sz="28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0E6C16F-4DBB-4E99-8209-932DE59C6204}"/>
              </a:ext>
            </a:extLst>
          </p:cNvPr>
          <p:cNvGrpSpPr/>
          <p:nvPr/>
        </p:nvGrpSpPr>
        <p:grpSpPr>
          <a:xfrm>
            <a:off x="4484913" y="1606696"/>
            <a:ext cx="1565185" cy="1186466"/>
            <a:chOff x="3722913" y="1670196"/>
            <a:chExt cx="1565185" cy="11864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3640554-D469-44BB-8628-4654CADECF61}"/>
                </a:ext>
              </a:extLst>
            </p:cNvPr>
            <p:cNvGrpSpPr/>
            <p:nvPr/>
          </p:nvGrpSpPr>
          <p:grpSpPr>
            <a:xfrm flipH="1">
              <a:off x="3855902" y="1670196"/>
              <a:ext cx="1432196" cy="1186466"/>
              <a:chOff x="-2409825" y="2156944"/>
              <a:chExt cx="1929653" cy="1572848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769E5AA-B7F3-4890-A4B8-CD9BD65421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409825" y="3571875"/>
                <a:ext cx="1929653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6E751C-7F24-4150-8331-DD52AAF51366}"/>
                  </a:ext>
                </a:extLst>
              </p:cNvPr>
              <p:cNvCxnSpPr>
                <a:cxnSpLocks/>
              </p:cNvCxnSpPr>
              <p:nvPr/>
            </p:nvCxnSpPr>
            <p:spPr>
              <a:xfrm rot="20880000">
                <a:off x="-1871004" y="2156944"/>
                <a:ext cx="1223331" cy="1572848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4E9B93FF-C3AC-452B-9BDA-B4A00AA3DFDC}"/>
                  </a:ext>
                </a:extLst>
              </p:cNvPr>
              <p:cNvSpPr/>
              <p:nvPr/>
            </p:nvSpPr>
            <p:spPr>
              <a:xfrm rot="16787726">
                <a:off x="-970016" y="3341772"/>
                <a:ext cx="252065" cy="210690"/>
              </a:xfrm>
              <a:prstGeom prst="arc">
                <a:avLst>
                  <a:gd name="adj1" fmla="val 11039299"/>
                  <a:gd name="adj2" fmla="val 910234"/>
                </a:avLst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03D5673-8FA9-486A-BD36-33EAD39E29E7}"/>
                </a:ext>
              </a:extLst>
            </p:cNvPr>
            <p:cNvSpPr/>
            <p:nvPr/>
          </p:nvSpPr>
          <p:spPr>
            <a:xfrm>
              <a:off x="3722913" y="1732087"/>
              <a:ext cx="494046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2800" b="1" dirty="0">
                  <a:latin typeface="Century Gothic" panose="020B0502020202020204" pitchFamily="34" charset="0"/>
                </a:rPr>
                <a:t>B.</a:t>
              </a:r>
              <a:endParaRPr lang="en-GB" sz="28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8184B9B-DDEF-4F29-9399-0176CFF5EA98}"/>
              </a:ext>
            </a:extLst>
          </p:cNvPr>
          <p:cNvGrpSpPr/>
          <p:nvPr/>
        </p:nvGrpSpPr>
        <p:grpSpPr>
          <a:xfrm>
            <a:off x="6981015" y="2692127"/>
            <a:ext cx="1770959" cy="1334215"/>
            <a:chOff x="6892115" y="2603227"/>
            <a:chExt cx="1770959" cy="133421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4BAE5BF-61DE-4017-A044-F91077D55239}"/>
                </a:ext>
              </a:extLst>
            </p:cNvPr>
            <p:cNvGrpSpPr/>
            <p:nvPr/>
          </p:nvGrpSpPr>
          <p:grpSpPr>
            <a:xfrm rot="889491" flipH="1">
              <a:off x="6981674" y="2603227"/>
              <a:ext cx="1681400" cy="1334215"/>
              <a:chOff x="-2409825" y="1839456"/>
              <a:chExt cx="2265415" cy="1768712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363B66B-46AA-4492-ACCD-AF316639BE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409825" y="3571875"/>
                <a:ext cx="1929653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7565E09-92D3-44B3-A6D2-E470BEB1FD13}"/>
                  </a:ext>
                </a:extLst>
              </p:cNvPr>
              <p:cNvCxnSpPr>
                <a:cxnSpLocks/>
              </p:cNvCxnSpPr>
              <p:nvPr/>
            </p:nvCxnSpPr>
            <p:spPr>
              <a:xfrm rot="1320000">
                <a:off x="-1367741" y="1839456"/>
                <a:ext cx="1223331" cy="1572849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735493C2-629B-48A7-8985-EF7168FCC6AA}"/>
                  </a:ext>
                </a:extLst>
              </p:cNvPr>
              <p:cNvSpPr/>
              <p:nvPr/>
            </p:nvSpPr>
            <p:spPr>
              <a:xfrm rot="16480058">
                <a:off x="-750968" y="3338035"/>
                <a:ext cx="275374" cy="264891"/>
              </a:xfrm>
              <a:prstGeom prst="arc">
                <a:avLst>
                  <a:gd name="adj1" fmla="val 13095056"/>
                  <a:gd name="adj2" fmla="val 910234"/>
                </a:avLst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73FB563-5390-4F15-8E3B-18A759D07FF2}"/>
                </a:ext>
              </a:extLst>
            </p:cNvPr>
            <p:cNvSpPr/>
            <p:nvPr/>
          </p:nvSpPr>
          <p:spPr>
            <a:xfrm rot="889491">
              <a:off x="6892115" y="2642814"/>
              <a:ext cx="566181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2800" b="1" dirty="0">
                  <a:latin typeface="Century Gothic" panose="020B0502020202020204" pitchFamily="34" charset="0"/>
                </a:rPr>
                <a:t>C.</a:t>
              </a:r>
              <a:endParaRPr lang="en-GB" sz="2800" dirty="0"/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39DA61-74DC-43B4-9744-EDDDA524E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116613"/>
              </p:ext>
            </p:extLst>
          </p:nvPr>
        </p:nvGraphicFramePr>
        <p:xfrm>
          <a:off x="2024417" y="4363021"/>
          <a:ext cx="5038017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9283">
                  <a:extLst>
                    <a:ext uri="{9D8B030D-6E8A-4147-A177-3AD203B41FA5}">
                      <a16:colId xmlns:a16="http://schemas.microsoft.com/office/drawing/2014/main" val="2870684559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val="1892085201"/>
                    </a:ext>
                  </a:extLst>
                </a:gridCol>
                <a:gridCol w="2007834">
                  <a:extLst>
                    <a:ext uri="{9D8B030D-6E8A-4147-A177-3AD203B41FA5}">
                      <a16:colId xmlns:a16="http://schemas.microsoft.com/office/drawing/2014/main" val="17073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5570" marR="755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Estimated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Measured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481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5570" marR="755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5570" marR="755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096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5570" marR="755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5570" marR="755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083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5570" marR="755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5570" marR="755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054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33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Estimate the size of the acute angles: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Record your estimates in the table: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F9A5AB-DB05-487F-89EC-4D8E45D50E3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E3AA9BD-31CF-4582-BB6E-C3C130C95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783785A-2672-4AF5-9F4E-85230D72D6D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6990911-0B2E-4487-B4F7-79602C5423FA}"/>
              </a:ext>
            </a:extLst>
          </p:cNvPr>
          <p:cNvGrpSpPr/>
          <p:nvPr/>
        </p:nvGrpSpPr>
        <p:grpSpPr>
          <a:xfrm>
            <a:off x="398321" y="2294023"/>
            <a:ext cx="1652445" cy="1350932"/>
            <a:chOff x="398321" y="2294023"/>
            <a:chExt cx="1652445" cy="135093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8364F72-7989-4F96-9948-7F0F09A3A86A}"/>
                </a:ext>
              </a:extLst>
            </p:cNvPr>
            <p:cNvGrpSpPr/>
            <p:nvPr/>
          </p:nvGrpSpPr>
          <p:grpSpPr>
            <a:xfrm>
              <a:off x="398321" y="2294023"/>
              <a:ext cx="1521096" cy="1350932"/>
              <a:chOff x="-2409825" y="1948520"/>
              <a:chExt cx="2049431" cy="1790875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BBFD612-62DC-4A4E-8CEC-A5F5A7F7D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409825" y="3585768"/>
                <a:ext cx="1929653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BB9D0C0-6920-426A-81E2-705EB3546BA4}"/>
                  </a:ext>
                </a:extLst>
              </p:cNvPr>
              <p:cNvCxnSpPr>
                <a:cxnSpLocks/>
              </p:cNvCxnSpPr>
              <p:nvPr/>
            </p:nvCxnSpPr>
            <p:spPr>
              <a:xfrm rot="480000">
                <a:off x="-1583725" y="1948520"/>
                <a:ext cx="1223331" cy="1572849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E4DB35FA-5F97-475A-A94F-06B5D54DD795}"/>
                  </a:ext>
                </a:extLst>
              </p:cNvPr>
              <p:cNvSpPr/>
              <p:nvPr/>
            </p:nvSpPr>
            <p:spPr>
              <a:xfrm rot="16787726">
                <a:off x="-853910" y="3279401"/>
                <a:ext cx="479606" cy="440382"/>
              </a:xfrm>
              <a:prstGeom prst="arc">
                <a:avLst>
                  <a:gd name="adj1" fmla="val 14038810"/>
                  <a:gd name="adj2" fmla="val 19975885"/>
                </a:avLst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B231DA0-6883-44F5-9B28-498FB71E242B}"/>
                </a:ext>
              </a:extLst>
            </p:cNvPr>
            <p:cNvSpPr/>
            <p:nvPr/>
          </p:nvSpPr>
          <p:spPr>
            <a:xfrm>
              <a:off x="1499012" y="2454003"/>
              <a:ext cx="551754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2800" b="1" dirty="0">
                  <a:latin typeface="Century Gothic" panose="020B0502020202020204" pitchFamily="34" charset="0"/>
                </a:rPr>
                <a:t>A.</a:t>
              </a:r>
              <a:endParaRPr lang="en-GB" sz="28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0E6C16F-4DBB-4E99-8209-932DE59C6204}"/>
              </a:ext>
            </a:extLst>
          </p:cNvPr>
          <p:cNvGrpSpPr/>
          <p:nvPr/>
        </p:nvGrpSpPr>
        <p:grpSpPr>
          <a:xfrm>
            <a:off x="4484913" y="1606696"/>
            <a:ext cx="1565185" cy="1186466"/>
            <a:chOff x="3722913" y="1670196"/>
            <a:chExt cx="1565185" cy="11864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3640554-D469-44BB-8628-4654CADECF61}"/>
                </a:ext>
              </a:extLst>
            </p:cNvPr>
            <p:cNvGrpSpPr/>
            <p:nvPr/>
          </p:nvGrpSpPr>
          <p:grpSpPr>
            <a:xfrm flipH="1">
              <a:off x="3855902" y="1670196"/>
              <a:ext cx="1432196" cy="1186466"/>
              <a:chOff x="-2409825" y="2156944"/>
              <a:chExt cx="1929653" cy="1572848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769E5AA-B7F3-4890-A4B8-CD9BD65421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409825" y="3571875"/>
                <a:ext cx="1929653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6E751C-7F24-4150-8331-DD52AAF51366}"/>
                  </a:ext>
                </a:extLst>
              </p:cNvPr>
              <p:cNvCxnSpPr>
                <a:cxnSpLocks/>
              </p:cNvCxnSpPr>
              <p:nvPr/>
            </p:nvCxnSpPr>
            <p:spPr>
              <a:xfrm rot="20880000">
                <a:off x="-1871004" y="2156944"/>
                <a:ext cx="1223331" cy="1572848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4E9B93FF-C3AC-452B-9BDA-B4A00AA3DFDC}"/>
                  </a:ext>
                </a:extLst>
              </p:cNvPr>
              <p:cNvSpPr/>
              <p:nvPr/>
            </p:nvSpPr>
            <p:spPr>
              <a:xfrm rot="16787726">
                <a:off x="-970016" y="3341772"/>
                <a:ext cx="252065" cy="210690"/>
              </a:xfrm>
              <a:prstGeom prst="arc">
                <a:avLst>
                  <a:gd name="adj1" fmla="val 11039299"/>
                  <a:gd name="adj2" fmla="val 910234"/>
                </a:avLst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03D5673-8FA9-486A-BD36-33EAD39E29E7}"/>
                </a:ext>
              </a:extLst>
            </p:cNvPr>
            <p:cNvSpPr/>
            <p:nvPr/>
          </p:nvSpPr>
          <p:spPr>
            <a:xfrm>
              <a:off x="3722913" y="1732087"/>
              <a:ext cx="494046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2800" b="1" dirty="0">
                  <a:latin typeface="Century Gothic" panose="020B0502020202020204" pitchFamily="34" charset="0"/>
                </a:rPr>
                <a:t>B.</a:t>
              </a:r>
              <a:endParaRPr lang="en-GB" sz="28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8184B9B-DDEF-4F29-9399-0176CFF5EA98}"/>
              </a:ext>
            </a:extLst>
          </p:cNvPr>
          <p:cNvGrpSpPr/>
          <p:nvPr/>
        </p:nvGrpSpPr>
        <p:grpSpPr>
          <a:xfrm>
            <a:off x="6981015" y="2692127"/>
            <a:ext cx="1770959" cy="1334215"/>
            <a:chOff x="6892115" y="2603227"/>
            <a:chExt cx="1770959" cy="133421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4BAE5BF-61DE-4017-A044-F91077D55239}"/>
                </a:ext>
              </a:extLst>
            </p:cNvPr>
            <p:cNvGrpSpPr/>
            <p:nvPr/>
          </p:nvGrpSpPr>
          <p:grpSpPr>
            <a:xfrm rot="889491" flipH="1">
              <a:off x="6981674" y="2603227"/>
              <a:ext cx="1681400" cy="1334215"/>
              <a:chOff x="-2409825" y="1839456"/>
              <a:chExt cx="2265415" cy="1768712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363B66B-46AA-4492-ACCD-AF316639BE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409825" y="3571875"/>
                <a:ext cx="1929653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7565E09-92D3-44B3-A6D2-E470BEB1FD13}"/>
                  </a:ext>
                </a:extLst>
              </p:cNvPr>
              <p:cNvCxnSpPr>
                <a:cxnSpLocks/>
              </p:cNvCxnSpPr>
              <p:nvPr/>
            </p:nvCxnSpPr>
            <p:spPr>
              <a:xfrm rot="1320000">
                <a:off x="-1367741" y="1839456"/>
                <a:ext cx="1223331" cy="1572849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735493C2-629B-48A7-8985-EF7168FCC6AA}"/>
                  </a:ext>
                </a:extLst>
              </p:cNvPr>
              <p:cNvSpPr/>
              <p:nvPr/>
            </p:nvSpPr>
            <p:spPr>
              <a:xfrm rot="16480058">
                <a:off x="-750968" y="3338035"/>
                <a:ext cx="275374" cy="264891"/>
              </a:xfrm>
              <a:prstGeom prst="arc">
                <a:avLst>
                  <a:gd name="adj1" fmla="val 13095056"/>
                  <a:gd name="adj2" fmla="val 910234"/>
                </a:avLst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73FB563-5390-4F15-8E3B-18A759D07FF2}"/>
                </a:ext>
              </a:extLst>
            </p:cNvPr>
            <p:cNvSpPr/>
            <p:nvPr/>
          </p:nvSpPr>
          <p:spPr>
            <a:xfrm rot="889491">
              <a:off x="6892115" y="2642814"/>
              <a:ext cx="566181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2800" b="1" dirty="0">
                  <a:latin typeface="Century Gothic" panose="020B0502020202020204" pitchFamily="34" charset="0"/>
                </a:rPr>
                <a:t>C.</a:t>
              </a:r>
              <a:endParaRPr lang="en-GB" sz="2800" dirty="0"/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39DA61-74DC-43B4-9744-EDDDA524E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557502"/>
              </p:ext>
            </p:extLst>
          </p:nvPr>
        </p:nvGraphicFramePr>
        <p:xfrm>
          <a:off x="2024417" y="4363021"/>
          <a:ext cx="5038017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9283">
                  <a:extLst>
                    <a:ext uri="{9D8B030D-6E8A-4147-A177-3AD203B41FA5}">
                      <a16:colId xmlns:a16="http://schemas.microsoft.com/office/drawing/2014/main" val="2870684559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val="1892085201"/>
                    </a:ext>
                  </a:extLst>
                </a:gridCol>
                <a:gridCol w="2007834">
                  <a:extLst>
                    <a:ext uri="{9D8B030D-6E8A-4147-A177-3AD203B41FA5}">
                      <a16:colId xmlns:a16="http://schemas.microsoft.com/office/drawing/2014/main" val="17073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5570" marR="755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Estimated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Measured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481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55</a:t>
                      </a:r>
                      <a:r>
                        <a:rPr lang="en-GB" sz="1800" b="1" baseline="300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-65</a:t>
                      </a:r>
                      <a:r>
                        <a:rPr lang="en-GB" sz="1800" b="1" baseline="300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5570" marR="755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096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35</a:t>
                      </a:r>
                      <a:r>
                        <a:rPr lang="en-GB" sz="1800" b="1" baseline="300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-45</a:t>
                      </a:r>
                      <a:r>
                        <a:rPr lang="en-GB" sz="1800" b="1" baseline="300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5570" marR="755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083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baseline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70</a:t>
                      </a:r>
                      <a:r>
                        <a:rPr lang="en-GB" sz="1800" b="1" baseline="300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-80</a:t>
                      </a:r>
                      <a:r>
                        <a:rPr lang="en-GB" sz="1800" b="1" baseline="300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5570" marR="755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054785"/>
                  </a:ext>
                </a:extLst>
              </a:tr>
            </a:tbl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8FD61244-3694-4CDA-B53F-17D5E03E5F0F}"/>
              </a:ext>
            </a:extLst>
          </p:cNvPr>
          <p:cNvGrpSpPr/>
          <p:nvPr/>
        </p:nvGrpSpPr>
        <p:grpSpPr>
          <a:xfrm>
            <a:off x="319088" y="2294023"/>
            <a:ext cx="1731678" cy="1186466"/>
            <a:chOff x="319088" y="2294023"/>
            <a:chExt cx="1731678" cy="118646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532F805-E1CA-4F4C-A0E1-A41F7FDD487C}"/>
                </a:ext>
              </a:extLst>
            </p:cNvPr>
            <p:cNvSpPr/>
            <p:nvPr/>
          </p:nvSpPr>
          <p:spPr>
            <a:xfrm>
              <a:off x="1499012" y="2454003"/>
              <a:ext cx="551754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2800" b="1" dirty="0">
                  <a:latin typeface="Century Gothic" panose="020B0502020202020204" pitchFamily="34" charset="0"/>
                </a:rPr>
                <a:t>A.</a:t>
              </a:r>
              <a:endParaRPr lang="en-GB" sz="28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1CA2B3-4407-4B2D-A423-3E9ACC229C76}"/>
                </a:ext>
              </a:extLst>
            </p:cNvPr>
            <p:cNvSpPr txBox="1"/>
            <p:nvPr/>
          </p:nvSpPr>
          <p:spPr>
            <a:xfrm>
              <a:off x="319088" y="2839576"/>
              <a:ext cx="1082675" cy="347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55</a:t>
              </a:r>
              <a:r>
                <a:rPr lang="en-GB" sz="2000" b="1" baseline="30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o</a:t>
              </a:r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-65</a:t>
              </a:r>
              <a:r>
                <a:rPr lang="en-GB" sz="2000" b="1" baseline="30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o</a:t>
              </a:r>
            </a:p>
            <a:p>
              <a:endParaRPr lang="en-GB" dirty="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B4E2761-6318-4638-97C2-8DFE9BB6EF58}"/>
                </a:ext>
              </a:extLst>
            </p:cNvPr>
            <p:cNvCxnSpPr>
              <a:cxnSpLocks/>
            </p:cNvCxnSpPr>
            <p:nvPr/>
          </p:nvCxnSpPr>
          <p:spPr>
            <a:xfrm rot="480000">
              <a:off x="1011456" y="2294023"/>
              <a:ext cx="907961" cy="118646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60388B0-FBBE-4EF0-B7C2-8E6AEDC8E40C}"/>
              </a:ext>
            </a:extLst>
          </p:cNvPr>
          <p:cNvSpPr txBox="1"/>
          <p:nvPr/>
        </p:nvSpPr>
        <p:spPr>
          <a:xfrm>
            <a:off x="5272316" y="2108650"/>
            <a:ext cx="10826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35</a:t>
            </a:r>
            <a:r>
              <a:rPr lang="en-GB" sz="2000" b="1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-45</a:t>
            </a:r>
            <a:r>
              <a:rPr lang="en-GB" sz="2000" b="1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  <a:p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CEA207-3D88-4C6F-9969-F833DD6BDC62}"/>
              </a:ext>
            </a:extLst>
          </p:cNvPr>
          <p:cNvSpPr txBox="1"/>
          <p:nvPr/>
        </p:nvSpPr>
        <p:spPr>
          <a:xfrm rot="927753">
            <a:off x="7744075" y="3284184"/>
            <a:ext cx="10826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70</a:t>
            </a:r>
            <a:r>
              <a:rPr lang="en-GB" sz="2000" b="1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-80</a:t>
            </a:r>
            <a:r>
              <a:rPr lang="en-GB" sz="2000" b="1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511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FF9A5AB-DB05-487F-89EC-4D8E45D50E3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E3AA9BD-31CF-4582-BB6E-C3C130C95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783785A-2672-4AF5-9F4E-85230D72D6D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4CE11E78-02F5-4431-9118-5A0C59171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1" y="158621"/>
            <a:ext cx="8961897" cy="63221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745978E-B32A-4E2C-99BE-9FCF58BEBF42}"/>
              </a:ext>
            </a:extLst>
          </p:cNvPr>
          <p:cNvSpPr/>
          <p:nvPr/>
        </p:nvSpPr>
        <p:spPr>
          <a:xfrm>
            <a:off x="1499012" y="2454003"/>
            <a:ext cx="551754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A.</a:t>
            </a:r>
            <a:endParaRPr lang="en-GB" sz="2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EDE0F3-E990-4615-983C-F24C9D512330}"/>
              </a:ext>
            </a:extLst>
          </p:cNvPr>
          <p:cNvSpPr/>
          <p:nvPr/>
        </p:nvSpPr>
        <p:spPr>
          <a:xfrm>
            <a:off x="4484913" y="1668587"/>
            <a:ext cx="494046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B.</a:t>
            </a:r>
            <a:endParaRPr lang="en-GB" sz="2800" dirty="0"/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BE095659-ADF8-45D6-B203-C96E55034C8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24417" y="4363021"/>
          <a:ext cx="5038017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9283">
                  <a:extLst>
                    <a:ext uri="{9D8B030D-6E8A-4147-A177-3AD203B41FA5}">
                      <a16:colId xmlns:a16="http://schemas.microsoft.com/office/drawing/2014/main" val="2870684559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val="1892085201"/>
                    </a:ext>
                  </a:extLst>
                </a:gridCol>
                <a:gridCol w="2007834">
                  <a:extLst>
                    <a:ext uri="{9D8B030D-6E8A-4147-A177-3AD203B41FA5}">
                      <a16:colId xmlns:a16="http://schemas.microsoft.com/office/drawing/2014/main" val="17073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5570" marR="755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Estimated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Measured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481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55</a:t>
                      </a:r>
                      <a:r>
                        <a:rPr lang="en-GB" sz="18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-65</a:t>
                      </a:r>
                      <a:r>
                        <a:rPr lang="en-GB" sz="18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baseline="300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096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</a:t>
                      </a:r>
                      <a:r>
                        <a:rPr lang="en-GB" sz="18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-45</a:t>
                      </a:r>
                      <a:r>
                        <a:rPr lang="en-GB" sz="18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baseline="300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083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70</a:t>
                      </a:r>
                      <a:r>
                        <a:rPr lang="en-GB" sz="18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-80</a:t>
                      </a:r>
                      <a:r>
                        <a:rPr lang="en-GB" sz="18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baseline="300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054785"/>
                  </a:ext>
                </a:extLst>
              </a:tr>
            </a:tbl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A002E335-B9EE-4448-81FF-27623119A906}"/>
              </a:ext>
            </a:extLst>
          </p:cNvPr>
          <p:cNvGrpSpPr/>
          <p:nvPr/>
        </p:nvGrpSpPr>
        <p:grpSpPr>
          <a:xfrm>
            <a:off x="398321" y="2294023"/>
            <a:ext cx="1521096" cy="1224565"/>
            <a:chOff x="-2409825" y="1948520"/>
            <a:chExt cx="2049431" cy="1623355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BD39BC8-5260-4C41-B3FB-A6E1AD75D2DE}"/>
                </a:ext>
              </a:extLst>
            </p:cNvPr>
            <p:cNvCxnSpPr>
              <a:cxnSpLocks/>
            </p:cNvCxnSpPr>
            <p:nvPr/>
          </p:nvCxnSpPr>
          <p:spPr>
            <a:xfrm>
              <a:off x="-2409825" y="3571875"/>
              <a:ext cx="1929653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E0B77E0-17A5-4CE6-858C-90602790902C}"/>
                </a:ext>
              </a:extLst>
            </p:cNvPr>
            <p:cNvCxnSpPr>
              <a:cxnSpLocks/>
            </p:cNvCxnSpPr>
            <p:nvPr/>
          </p:nvCxnSpPr>
          <p:spPr>
            <a:xfrm rot="480000">
              <a:off x="-1583725" y="1948520"/>
              <a:ext cx="1223331" cy="157284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CC8A258A-F5E0-403A-AC88-DD40C746232A}"/>
                </a:ext>
              </a:extLst>
            </p:cNvPr>
            <p:cNvSpPr/>
            <p:nvPr/>
          </p:nvSpPr>
          <p:spPr>
            <a:xfrm rot="16787726">
              <a:off x="-733159" y="3369961"/>
              <a:ext cx="189380" cy="210690"/>
            </a:xfrm>
            <a:prstGeom prst="arc">
              <a:avLst>
                <a:gd name="adj1" fmla="val 11039299"/>
                <a:gd name="adj2" fmla="val 910234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CCB3724-D1EF-4436-84B6-F5FCB92A1703}"/>
              </a:ext>
            </a:extLst>
          </p:cNvPr>
          <p:cNvGrpSpPr/>
          <p:nvPr/>
        </p:nvGrpSpPr>
        <p:grpSpPr>
          <a:xfrm>
            <a:off x="4484913" y="1606696"/>
            <a:ext cx="1565185" cy="1186466"/>
            <a:chOff x="3722913" y="1670196"/>
            <a:chExt cx="1565185" cy="118646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0D2FDCF-D8D4-4F17-8AA6-E4FFB87A131F}"/>
                </a:ext>
              </a:extLst>
            </p:cNvPr>
            <p:cNvGrpSpPr/>
            <p:nvPr/>
          </p:nvGrpSpPr>
          <p:grpSpPr>
            <a:xfrm flipH="1">
              <a:off x="3855902" y="1670196"/>
              <a:ext cx="1432196" cy="1186466"/>
              <a:chOff x="-2409825" y="2156944"/>
              <a:chExt cx="1929653" cy="1572848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953A9F7-3641-4611-9614-BCD048434F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409825" y="3571875"/>
                <a:ext cx="1929653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2C91748-B82D-437E-86AD-B312B266C2F9}"/>
                  </a:ext>
                </a:extLst>
              </p:cNvPr>
              <p:cNvCxnSpPr>
                <a:cxnSpLocks/>
              </p:cNvCxnSpPr>
              <p:nvPr/>
            </p:nvCxnSpPr>
            <p:spPr>
              <a:xfrm rot="20880000">
                <a:off x="-1871004" y="2156944"/>
                <a:ext cx="1223331" cy="1572848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Arc 59">
                <a:extLst>
                  <a:ext uri="{FF2B5EF4-FFF2-40B4-BE49-F238E27FC236}">
                    <a16:creationId xmlns:a16="http://schemas.microsoft.com/office/drawing/2014/main" id="{031FC4FE-8AC9-4008-AC83-DE92D819E40A}"/>
                  </a:ext>
                </a:extLst>
              </p:cNvPr>
              <p:cNvSpPr/>
              <p:nvPr/>
            </p:nvSpPr>
            <p:spPr>
              <a:xfrm rot="16787726">
                <a:off x="-970016" y="3341772"/>
                <a:ext cx="252065" cy="210690"/>
              </a:xfrm>
              <a:prstGeom prst="arc">
                <a:avLst>
                  <a:gd name="adj1" fmla="val 11039299"/>
                  <a:gd name="adj2" fmla="val 910234"/>
                </a:avLst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4E012AB-91A1-4EC8-AC32-C2F9FFC95FFE}"/>
                </a:ext>
              </a:extLst>
            </p:cNvPr>
            <p:cNvSpPr/>
            <p:nvPr/>
          </p:nvSpPr>
          <p:spPr>
            <a:xfrm>
              <a:off x="3722913" y="1732087"/>
              <a:ext cx="494046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2800" b="1" dirty="0">
                  <a:latin typeface="Century Gothic" panose="020B0502020202020204" pitchFamily="34" charset="0"/>
                </a:rPr>
                <a:t>B.</a:t>
              </a:r>
              <a:endParaRPr lang="en-GB" sz="2800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D70555D-AE8A-4817-82D6-EA6624A4A1FB}"/>
              </a:ext>
            </a:extLst>
          </p:cNvPr>
          <p:cNvGrpSpPr/>
          <p:nvPr/>
        </p:nvGrpSpPr>
        <p:grpSpPr>
          <a:xfrm>
            <a:off x="6981015" y="2697439"/>
            <a:ext cx="1773830" cy="1303800"/>
            <a:chOff x="6892115" y="2608539"/>
            <a:chExt cx="1773830" cy="13038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B9314C1-ABD4-409E-BEBF-78FBF60D8DBD}"/>
                </a:ext>
              </a:extLst>
            </p:cNvPr>
            <p:cNvGrpSpPr/>
            <p:nvPr/>
          </p:nvGrpSpPr>
          <p:grpSpPr>
            <a:xfrm rot="889491" flipH="1">
              <a:off x="6999157" y="2608539"/>
              <a:ext cx="1666788" cy="1303800"/>
              <a:chOff x="-2409825" y="1843482"/>
              <a:chExt cx="2245728" cy="1728393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400F910-5EA4-495A-A5B7-D42C9BC7D8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409825" y="3571875"/>
                <a:ext cx="1929653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752D598-DCA7-4710-AAC3-72E8A40EE024}"/>
                  </a:ext>
                </a:extLst>
              </p:cNvPr>
              <p:cNvCxnSpPr>
                <a:cxnSpLocks/>
              </p:cNvCxnSpPr>
              <p:nvPr/>
            </p:nvCxnSpPr>
            <p:spPr>
              <a:xfrm rot="1320000">
                <a:off x="-1387428" y="1843482"/>
                <a:ext cx="1223331" cy="1572848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Arc 71">
                <a:extLst>
                  <a:ext uri="{FF2B5EF4-FFF2-40B4-BE49-F238E27FC236}">
                    <a16:creationId xmlns:a16="http://schemas.microsoft.com/office/drawing/2014/main" id="{419ECFF1-1591-48BD-BDA6-805149BD446A}"/>
                  </a:ext>
                </a:extLst>
              </p:cNvPr>
              <p:cNvSpPr/>
              <p:nvPr/>
            </p:nvSpPr>
            <p:spPr>
              <a:xfrm rot="17525971">
                <a:off x="-806417" y="3326480"/>
                <a:ext cx="277271" cy="210690"/>
              </a:xfrm>
              <a:prstGeom prst="arc">
                <a:avLst>
                  <a:gd name="adj1" fmla="val 11039299"/>
                  <a:gd name="adj2" fmla="val 910234"/>
                </a:avLst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1995291-7558-43F2-8267-B168CA9D70D2}"/>
                </a:ext>
              </a:extLst>
            </p:cNvPr>
            <p:cNvSpPr/>
            <p:nvPr/>
          </p:nvSpPr>
          <p:spPr>
            <a:xfrm rot="889491">
              <a:off x="6892115" y="2642814"/>
              <a:ext cx="566181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2800" b="1" dirty="0">
                  <a:latin typeface="Century Gothic" panose="020B0502020202020204" pitchFamily="34" charset="0"/>
                </a:rPr>
                <a:t>C.</a:t>
              </a:r>
              <a:endParaRPr lang="en-GB" sz="2800" dirty="0"/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DE6CA57F-B8CE-4901-96B1-C0926E2A118F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Now measure the size of the acute angles using a protractor: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Record your measurements in the table: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44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FF9A5AB-DB05-487F-89EC-4D8E45D50E3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E3AA9BD-31CF-4582-BB6E-C3C130C95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783785A-2672-4AF5-9F4E-85230D72D6D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4CE11E78-02F5-4431-9118-5A0C59171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1" y="158621"/>
            <a:ext cx="8961897" cy="632210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DE6CA57F-B8CE-4901-96B1-C0926E2A118F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Now measure the size of the acute angles using a protractor: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Record your measurements in the table: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745978E-B32A-4E2C-99BE-9FCF58BEBF42}"/>
              </a:ext>
            </a:extLst>
          </p:cNvPr>
          <p:cNvSpPr/>
          <p:nvPr/>
        </p:nvSpPr>
        <p:spPr>
          <a:xfrm>
            <a:off x="1499012" y="2454003"/>
            <a:ext cx="551754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A.</a:t>
            </a:r>
            <a:endParaRPr lang="en-GB" sz="2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EDE0F3-E990-4615-983C-F24C9D512330}"/>
              </a:ext>
            </a:extLst>
          </p:cNvPr>
          <p:cNvSpPr/>
          <p:nvPr/>
        </p:nvSpPr>
        <p:spPr>
          <a:xfrm>
            <a:off x="4484913" y="1668587"/>
            <a:ext cx="494046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B.</a:t>
            </a:r>
            <a:endParaRPr lang="en-GB" sz="2800" dirty="0"/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BE095659-ADF8-45D6-B203-C96E55034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057742"/>
              </p:ext>
            </p:extLst>
          </p:nvPr>
        </p:nvGraphicFramePr>
        <p:xfrm>
          <a:off x="2024417" y="4363021"/>
          <a:ext cx="5038017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9283">
                  <a:extLst>
                    <a:ext uri="{9D8B030D-6E8A-4147-A177-3AD203B41FA5}">
                      <a16:colId xmlns:a16="http://schemas.microsoft.com/office/drawing/2014/main" val="2870684559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val="1892085201"/>
                    </a:ext>
                  </a:extLst>
                </a:gridCol>
                <a:gridCol w="2007834">
                  <a:extLst>
                    <a:ext uri="{9D8B030D-6E8A-4147-A177-3AD203B41FA5}">
                      <a16:colId xmlns:a16="http://schemas.microsoft.com/office/drawing/2014/main" val="17073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5570" marR="755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Estimated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Measured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481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55</a:t>
                      </a:r>
                      <a:r>
                        <a:rPr lang="en-GB" sz="18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-65</a:t>
                      </a:r>
                      <a:r>
                        <a:rPr lang="en-GB" sz="18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  <a:r>
                        <a:rPr lang="en-GB" b="1" baseline="300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096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</a:t>
                      </a:r>
                      <a:r>
                        <a:rPr lang="en-GB" sz="18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-45</a:t>
                      </a:r>
                      <a:r>
                        <a:rPr lang="en-GB" sz="18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  <a:r>
                        <a:rPr lang="en-GB" b="1" baseline="300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083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70</a:t>
                      </a:r>
                      <a:r>
                        <a:rPr lang="en-GB" sz="18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-80</a:t>
                      </a:r>
                      <a:r>
                        <a:rPr lang="en-GB" sz="18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75</a:t>
                      </a:r>
                      <a:r>
                        <a:rPr lang="en-GB" b="1" baseline="300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75570" marR="7557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054785"/>
                  </a:ext>
                </a:extLst>
              </a:tr>
            </a:tbl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A002E335-B9EE-4448-81FF-27623119A906}"/>
              </a:ext>
            </a:extLst>
          </p:cNvPr>
          <p:cNvGrpSpPr/>
          <p:nvPr/>
        </p:nvGrpSpPr>
        <p:grpSpPr>
          <a:xfrm>
            <a:off x="398321" y="2294023"/>
            <a:ext cx="1521096" cy="1224565"/>
            <a:chOff x="-2409825" y="1948520"/>
            <a:chExt cx="2049431" cy="1623355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BD39BC8-5260-4C41-B3FB-A6E1AD75D2DE}"/>
                </a:ext>
              </a:extLst>
            </p:cNvPr>
            <p:cNvCxnSpPr>
              <a:cxnSpLocks/>
            </p:cNvCxnSpPr>
            <p:nvPr/>
          </p:nvCxnSpPr>
          <p:spPr>
            <a:xfrm>
              <a:off x="-2409825" y="3571875"/>
              <a:ext cx="1929653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E0B77E0-17A5-4CE6-858C-90602790902C}"/>
                </a:ext>
              </a:extLst>
            </p:cNvPr>
            <p:cNvCxnSpPr>
              <a:cxnSpLocks/>
            </p:cNvCxnSpPr>
            <p:nvPr/>
          </p:nvCxnSpPr>
          <p:spPr>
            <a:xfrm rot="480000">
              <a:off x="-1583725" y="1948520"/>
              <a:ext cx="1223331" cy="157284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CC8A258A-F5E0-403A-AC88-DD40C746232A}"/>
                </a:ext>
              </a:extLst>
            </p:cNvPr>
            <p:cNvSpPr/>
            <p:nvPr/>
          </p:nvSpPr>
          <p:spPr>
            <a:xfrm rot="16787726">
              <a:off x="-733159" y="3369961"/>
              <a:ext cx="189380" cy="210690"/>
            </a:xfrm>
            <a:prstGeom prst="arc">
              <a:avLst>
                <a:gd name="adj1" fmla="val 11039299"/>
                <a:gd name="adj2" fmla="val 910234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CCB3724-D1EF-4436-84B6-F5FCB92A1703}"/>
              </a:ext>
            </a:extLst>
          </p:cNvPr>
          <p:cNvGrpSpPr/>
          <p:nvPr/>
        </p:nvGrpSpPr>
        <p:grpSpPr>
          <a:xfrm>
            <a:off x="4484913" y="1606696"/>
            <a:ext cx="1565185" cy="1186466"/>
            <a:chOff x="3722913" y="1670196"/>
            <a:chExt cx="1565185" cy="118646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0D2FDCF-D8D4-4F17-8AA6-E4FFB87A131F}"/>
                </a:ext>
              </a:extLst>
            </p:cNvPr>
            <p:cNvGrpSpPr/>
            <p:nvPr/>
          </p:nvGrpSpPr>
          <p:grpSpPr>
            <a:xfrm flipH="1">
              <a:off x="3855902" y="1670196"/>
              <a:ext cx="1432196" cy="1186466"/>
              <a:chOff x="-2409825" y="2156944"/>
              <a:chExt cx="1929653" cy="1572848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953A9F7-3641-4611-9614-BCD048434F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409825" y="3571875"/>
                <a:ext cx="1929653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2C91748-B82D-437E-86AD-B312B266C2F9}"/>
                  </a:ext>
                </a:extLst>
              </p:cNvPr>
              <p:cNvCxnSpPr>
                <a:cxnSpLocks/>
              </p:cNvCxnSpPr>
              <p:nvPr/>
            </p:nvCxnSpPr>
            <p:spPr>
              <a:xfrm rot="20880000">
                <a:off x="-1871004" y="2156944"/>
                <a:ext cx="1223331" cy="1572848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Arc 59">
                <a:extLst>
                  <a:ext uri="{FF2B5EF4-FFF2-40B4-BE49-F238E27FC236}">
                    <a16:creationId xmlns:a16="http://schemas.microsoft.com/office/drawing/2014/main" id="{031FC4FE-8AC9-4008-AC83-DE92D819E40A}"/>
                  </a:ext>
                </a:extLst>
              </p:cNvPr>
              <p:cNvSpPr/>
              <p:nvPr/>
            </p:nvSpPr>
            <p:spPr>
              <a:xfrm rot="16787726">
                <a:off x="-970016" y="3341772"/>
                <a:ext cx="252065" cy="210690"/>
              </a:xfrm>
              <a:prstGeom prst="arc">
                <a:avLst>
                  <a:gd name="adj1" fmla="val 11039299"/>
                  <a:gd name="adj2" fmla="val 910234"/>
                </a:avLst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4E012AB-91A1-4EC8-AC32-C2F9FFC95FFE}"/>
                </a:ext>
              </a:extLst>
            </p:cNvPr>
            <p:cNvSpPr/>
            <p:nvPr/>
          </p:nvSpPr>
          <p:spPr>
            <a:xfrm>
              <a:off x="3722913" y="1732087"/>
              <a:ext cx="494046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2800" b="1" dirty="0">
                  <a:latin typeface="Century Gothic" panose="020B0502020202020204" pitchFamily="34" charset="0"/>
                </a:rPr>
                <a:t>B.</a:t>
              </a:r>
              <a:endParaRPr lang="en-GB" sz="2800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D70555D-AE8A-4817-82D6-EA6624A4A1FB}"/>
              </a:ext>
            </a:extLst>
          </p:cNvPr>
          <p:cNvGrpSpPr/>
          <p:nvPr/>
        </p:nvGrpSpPr>
        <p:grpSpPr>
          <a:xfrm>
            <a:off x="6981015" y="2697439"/>
            <a:ext cx="1773830" cy="1303800"/>
            <a:chOff x="6892115" y="2608539"/>
            <a:chExt cx="1773830" cy="13038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B9314C1-ABD4-409E-BEBF-78FBF60D8DBD}"/>
                </a:ext>
              </a:extLst>
            </p:cNvPr>
            <p:cNvGrpSpPr/>
            <p:nvPr/>
          </p:nvGrpSpPr>
          <p:grpSpPr>
            <a:xfrm rot="889491" flipH="1">
              <a:off x="6999157" y="2608539"/>
              <a:ext cx="1666788" cy="1303800"/>
              <a:chOff x="-2409825" y="1843482"/>
              <a:chExt cx="2245728" cy="1728393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400F910-5EA4-495A-A5B7-D42C9BC7D8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409825" y="3571875"/>
                <a:ext cx="1929653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752D598-DCA7-4710-AAC3-72E8A40EE024}"/>
                  </a:ext>
                </a:extLst>
              </p:cNvPr>
              <p:cNvCxnSpPr>
                <a:cxnSpLocks/>
              </p:cNvCxnSpPr>
              <p:nvPr/>
            </p:nvCxnSpPr>
            <p:spPr>
              <a:xfrm rot="1320000">
                <a:off x="-1387428" y="1843482"/>
                <a:ext cx="1223331" cy="1572848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Arc 71">
                <a:extLst>
                  <a:ext uri="{FF2B5EF4-FFF2-40B4-BE49-F238E27FC236}">
                    <a16:creationId xmlns:a16="http://schemas.microsoft.com/office/drawing/2014/main" id="{419ECFF1-1591-48BD-BDA6-805149BD446A}"/>
                  </a:ext>
                </a:extLst>
              </p:cNvPr>
              <p:cNvSpPr/>
              <p:nvPr/>
            </p:nvSpPr>
            <p:spPr>
              <a:xfrm rot="17525971">
                <a:off x="-806417" y="3326480"/>
                <a:ext cx="277271" cy="210690"/>
              </a:xfrm>
              <a:prstGeom prst="arc">
                <a:avLst>
                  <a:gd name="adj1" fmla="val 11039299"/>
                  <a:gd name="adj2" fmla="val 910234"/>
                </a:avLst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1995291-7558-43F2-8267-B168CA9D70D2}"/>
                </a:ext>
              </a:extLst>
            </p:cNvPr>
            <p:cNvSpPr/>
            <p:nvPr/>
          </p:nvSpPr>
          <p:spPr>
            <a:xfrm rot="889491">
              <a:off x="6892115" y="2642814"/>
              <a:ext cx="566181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GB" sz="2800" b="1" dirty="0">
                  <a:latin typeface="Century Gothic" panose="020B0502020202020204" pitchFamily="34" charset="0"/>
                </a:rPr>
                <a:t>C.</a:t>
              </a:r>
              <a:endParaRPr lang="en-GB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4122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9630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Order the angles from smallest to largest: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F9A5AB-DB05-487F-89EC-4D8E45D50E3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E3AA9BD-31CF-4582-BB6E-C3C130C95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783785A-2672-4AF5-9F4E-85230D72D6D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13E6E3A-9057-458B-BF5B-D23E467BF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39439"/>
              </p:ext>
            </p:extLst>
          </p:nvPr>
        </p:nvGraphicFramePr>
        <p:xfrm>
          <a:off x="1973804" y="5643282"/>
          <a:ext cx="5196393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178">
                  <a:extLst>
                    <a:ext uri="{9D8B030D-6E8A-4147-A177-3AD203B41FA5}">
                      <a16:colId xmlns:a16="http://schemas.microsoft.com/office/drawing/2014/main" val="4286096269"/>
                    </a:ext>
                  </a:extLst>
                </a:gridCol>
                <a:gridCol w="743178">
                  <a:extLst>
                    <a:ext uri="{9D8B030D-6E8A-4147-A177-3AD203B41FA5}">
                      <a16:colId xmlns:a16="http://schemas.microsoft.com/office/drawing/2014/main" val="2355544885"/>
                    </a:ext>
                  </a:extLst>
                </a:gridCol>
                <a:gridCol w="737325">
                  <a:extLst>
                    <a:ext uri="{9D8B030D-6E8A-4147-A177-3AD203B41FA5}">
                      <a16:colId xmlns:a16="http://schemas.microsoft.com/office/drawing/2014/main" val="3308438149"/>
                    </a:ext>
                  </a:extLst>
                </a:gridCol>
                <a:gridCol w="743178">
                  <a:extLst>
                    <a:ext uri="{9D8B030D-6E8A-4147-A177-3AD203B41FA5}">
                      <a16:colId xmlns:a16="http://schemas.microsoft.com/office/drawing/2014/main" val="1965155872"/>
                    </a:ext>
                  </a:extLst>
                </a:gridCol>
                <a:gridCol w="743178">
                  <a:extLst>
                    <a:ext uri="{9D8B030D-6E8A-4147-A177-3AD203B41FA5}">
                      <a16:colId xmlns:a16="http://schemas.microsoft.com/office/drawing/2014/main" val="2260587735"/>
                    </a:ext>
                  </a:extLst>
                </a:gridCol>
                <a:gridCol w="743178">
                  <a:extLst>
                    <a:ext uri="{9D8B030D-6E8A-4147-A177-3AD203B41FA5}">
                      <a16:colId xmlns:a16="http://schemas.microsoft.com/office/drawing/2014/main" val="2954318734"/>
                    </a:ext>
                  </a:extLst>
                </a:gridCol>
                <a:gridCol w="743178">
                  <a:extLst>
                    <a:ext uri="{9D8B030D-6E8A-4147-A177-3AD203B41FA5}">
                      <a16:colId xmlns:a16="http://schemas.microsoft.com/office/drawing/2014/main" val="1383920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baseline="300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baseline="300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baseline="300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baseline="300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991477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57B3AAD4-BC66-4A33-9B8F-F8CF0E25778C}"/>
              </a:ext>
            </a:extLst>
          </p:cNvPr>
          <p:cNvGrpSpPr/>
          <p:nvPr/>
        </p:nvGrpSpPr>
        <p:grpSpPr>
          <a:xfrm>
            <a:off x="561440" y="2890359"/>
            <a:ext cx="2070574" cy="1622564"/>
            <a:chOff x="-2409825" y="1838322"/>
            <a:chExt cx="2305594" cy="177765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B5A2EDB-88F0-463C-8BAF-38CA1E4F9F12}"/>
                </a:ext>
              </a:extLst>
            </p:cNvPr>
            <p:cNvCxnSpPr>
              <a:cxnSpLocks/>
            </p:cNvCxnSpPr>
            <p:nvPr/>
          </p:nvCxnSpPr>
          <p:spPr>
            <a:xfrm>
              <a:off x="-2409825" y="3571875"/>
              <a:ext cx="1929653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A98A661-E77C-4149-91DD-29CA708F43E6}"/>
                </a:ext>
              </a:extLst>
            </p:cNvPr>
            <p:cNvCxnSpPr>
              <a:cxnSpLocks/>
            </p:cNvCxnSpPr>
            <p:nvPr/>
          </p:nvCxnSpPr>
          <p:spPr>
            <a:xfrm rot="1440000">
              <a:off x="-1327563" y="1838322"/>
              <a:ext cx="1223332" cy="157284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F244BD2B-3F5F-4C10-8DD0-5C9323DB82FF}"/>
                </a:ext>
              </a:extLst>
            </p:cNvPr>
            <p:cNvSpPr/>
            <p:nvPr/>
          </p:nvSpPr>
          <p:spPr>
            <a:xfrm rot="14861747">
              <a:off x="-716392" y="3275362"/>
              <a:ext cx="322936" cy="358299"/>
            </a:xfrm>
            <a:prstGeom prst="arc">
              <a:avLst>
                <a:gd name="adj1" fmla="val 15105308"/>
                <a:gd name="adj2" fmla="val 1244015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34824D-1053-4D59-BA40-6E9B65FDE075}"/>
              </a:ext>
            </a:extLst>
          </p:cNvPr>
          <p:cNvGrpSpPr/>
          <p:nvPr/>
        </p:nvGrpSpPr>
        <p:grpSpPr>
          <a:xfrm flipH="1">
            <a:off x="6892387" y="2950683"/>
            <a:ext cx="1741212" cy="1483541"/>
            <a:chOff x="-2409825" y="1970505"/>
            <a:chExt cx="1938844" cy="1625346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FCDB639-EA0E-483D-97BA-5DF53D4068AC}"/>
                </a:ext>
              </a:extLst>
            </p:cNvPr>
            <p:cNvCxnSpPr>
              <a:cxnSpLocks/>
            </p:cNvCxnSpPr>
            <p:nvPr/>
          </p:nvCxnSpPr>
          <p:spPr>
            <a:xfrm>
              <a:off x="-2409825" y="3571875"/>
              <a:ext cx="1929653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11DB805-A89D-47DF-9571-7D159A60F09D}"/>
                </a:ext>
              </a:extLst>
            </p:cNvPr>
            <p:cNvCxnSpPr>
              <a:cxnSpLocks/>
            </p:cNvCxnSpPr>
            <p:nvPr/>
          </p:nvCxnSpPr>
          <p:spPr>
            <a:xfrm rot="120000">
              <a:off x="-1694314" y="1970505"/>
              <a:ext cx="1223333" cy="157284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1EE5C8C4-5335-4B71-9F73-69C4F01B0FE6}"/>
                </a:ext>
              </a:extLst>
            </p:cNvPr>
            <p:cNvSpPr/>
            <p:nvPr/>
          </p:nvSpPr>
          <p:spPr>
            <a:xfrm rot="17554484">
              <a:off x="-835564" y="3311332"/>
              <a:ext cx="287682" cy="281356"/>
            </a:xfrm>
            <a:prstGeom prst="arc">
              <a:avLst>
                <a:gd name="adj1" fmla="val 11419605"/>
                <a:gd name="adj2" fmla="val 20265112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B2AF154-D4A3-4F68-A775-B205DBD00580}"/>
              </a:ext>
            </a:extLst>
          </p:cNvPr>
          <p:cNvGrpSpPr/>
          <p:nvPr/>
        </p:nvGrpSpPr>
        <p:grpSpPr>
          <a:xfrm>
            <a:off x="2199739" y="1055210"/>
            <a:ext cx="1732957" cy="1435624"/>
            <a:chOff x="-2409825" y="2547936"/>
            <a:chExt cx="1929653" cy="1572848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F56E21E-BE1C-4DBD-825A-14208E702A77}"/>
                </a:ext>
              </a:extLst>
            </p:cNvPr>
            <p:cNvCxnSpPr>
              <a:cxnSpLocks/>
            </p:cNvCxnSpPr>
            <p:nvPr/>
          </p:nvCxnSpPr>
          <p:spPr>
            <a:xfrm>
              <a:off x="-2409825" y="3571875"/>
              <a:ext cx="1929653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6F2F82B-FDC2-4508-AA17-1DEA3F302CF4}"/>
                </a:ext>
              </a:extLst>
            </p:cNvPr>
            <p:cNvCxnSpPr>
              <a:cxnSpLocks/>
            </p:cNvCxnSpPr>
            <p:nvPr/>
          </p:nvCxnSpPr>
          <p:spPr>
            <a:xfrm rot="19200000">
              <a:off x="-2069062" y="2547936"/>
              <a:ext cx="1223332" cy="157284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C7B3D68C-124A-4AE7-A8FA-F48597A28819}"/>
                </a:ext>
              </a:extLst>
            </p:cNvPr>
            <p:cNvSpPr/>
            <p:nvPr/>
          </p:nvSpPr>
          <p:spPr>
            <a:xfrm rot="16787726">
              <a:off x="-1198384" y="3359522"/>
              <a:ext cx="156512" cy="254935"/>
            </a:xfrm>
            <a:prstGeom prst="arc">
              <a:avLst>
                <a:gd name="adj1" fmla="val 9855296"/>
                <a:gd name="adj2" fmla="val 910234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A21A3FA-B3B0-44F6-BB22-1029A63101C4}"/>
              </a:ext>
            </a:extLst>
          </p:cNvPr>
          <p:cNvGrpSpPr/>
          <p:nvPr/>
        </p:nvGrpSpPr>
        <p:grpSpPr>
          <a:xfrm flipH="1">
            <a:off x="4855942" y="1620360"/>
            <a:ext cx="1732958" cy="1435623"/>
            <a:chOff x="-2409825" y="2318355"/>
            <a:chExt cx="1929653" cy="157284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D3040D9-8AD6-4E99-9A73-EA4876D22AB3}"/>
                </a:ext>
              </a:extLst>
            </p:cNvPr>
            <p:cNvCxnSpPr>
              <a:cxnSpLocks/>
            </p:cNvCxnSpPr>
            <p:nvPr/>
          </p:nvCxnSpPr>
          <p:spPr>
            <a:xfrm>
              <a:off x="-2409825" y="3571875"/>
              <a:ext cx="1929653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50F78A8-34D3-447D-8E8A-57B9ABA8E7B7}"/>
                </a:ext>
              </a:extLst>
            </p:cNvPr>
            <p:cNvCxnSpPr>
              <a:cxnSpLocks/>
            </p:cNvCxnSpPr>
            <p:nvPr/>
          </p:nvCxnSpPr>
          <p:spPr>
            <a:xfrm rot="20100000">
              <a:off x="-1977146" y="2318355"/>
              <a:ext cx="1223333" cy="157284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E50846CB-38BD-4329-9F8F-DE8A259300F9}"/>
                </a:ext>
              </a:extLst>
            </p:cNvPr>
            <p:cNvSpPr/>
            <p:nvPr/>
          </p:nvSpPr>
          <p:spPr>
            <a:xfrm rot="21409608">
              <a:off x="-947099" y="3270428"/>
              <a:ext cx="353162" cy="408924"/>
            </a:xfrm>
            <a:prstGeom prst="arc">
              <a:avLst>
                <a:gd name="adj1" fmla="val 8834647"/>
                <a:gd name="adj2" fmla="val 13836305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9E0D6D4-94C3-41F8-A66D-E6720D68CE4E}"/>
              </a:ext>
            </a:extLst>
          </p:cNvPr>
          <p:cNvSpPr/>
          <p:nvPr/>
        </p:nvSpPr>
        <p:spPr>
          <a:xfrm>
            <a:off x="2077916" y="3418087"/>
            <a:ext cx="551754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A.</a:t>
            </a:r>
            <a:endParaRPr lang="en-GB" sz="28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D48AC77-D416-4332-B6C5-4342C0A0A83B}"/>
              </a:ext>
            </a:extLst>
          </p:cNvPr>
          <p:cNvSpPr/>
          <p:nvPr/>
        </p:nvSpPr>
        <p:spPr>
          <a:xfrm>
            <a:off x="3082095" y="1257660"/>
            <a:ext cx="494046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B.</a:t>
            </a:r>
            <a:endParaRPr lang="en-GB" sz="28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3E7A32A-5A6F-4031-8181-6C675413BC94}"/>
              </a:ext>
            </a:extLst>
          </p:cNvPr>
          <p:cNvSpPr/>
          <p:nvPr/>
        </p:nvSpPr>
        <p:spPr>
          <a:xfrm>
            <a:off x="4992828" y="1784931"/>
            <a:ext cx="566181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C.</a:t>
            </a:r>
            <a:endParaRPr lang="en-GB" sz="28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5A449F0-3AD9-46D2-A62A-E672B8E629E6}"/>
              </a:ext>
            </a:extLst>
          </p:cNvPr>
          <p:cNvSpPr/>
          <p:nvPr/>
        </p:nvSpPr>
        <p:spPr>
          <a:xfrm>
            <a:off x="6611454" y="3451700"/>
            <a:ext cx="539257" cy="4896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21335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9630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Order the angles from smallest to largest: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F9A5AB-DB05-487F-89EC-4D8E45D50E3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E3AA9BD-31CF-4582-BB6E-C3C130C95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783785A-2672-4AF5-9F4E-85230D72D6D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7B3AAD4-BC66-4A33-9B8F-F8CF0E25778C}"/>
              </a:ext>
            </a:extLst>
          </p:cNvPr>
          <p:cNvGrpSpPr/>
          <p:nvPr/>
        </p:nvGrpSpPr>
        <p:grpSpPr>
          <a:xfrm>
            <a:off x="561440" y="2890359"/>
            <a:ext cx="2070574" cy="1622564"/>
            <a:chOff x="-2409825" y="1838322"/>
            <a:chExt cx="2305594" cy="177765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B5A2EDB-88F0-463C-8BAF-38CA1E4F9F12}"/>
                </a:ext>
              </a:extLst>
            </p:cNvPr>
            <p:cNvCxnSpPr>
              <a:cxnSpLocks/>
            </p:cNvCxnSpPr>
            <p:nvPr/>
          </p:nvCxnSpPr>
          <p:spPr>
            <a:xfrm>
              <a:off x="-2409825" y="3571875"/>
              <a:ext cx="1929653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A98A661-E77C-4149-91DD-29CA708F43E6}"/>
                </a:ext>
              </a:extLst>
            </p:cNvPr>
            <p:cNvCxnSpPr>
              <a:cxnSpLocks/>
            </p:cNvCxnSpPr>
            <p:nvPr/>
          </p:nvCxnSpPr>
          <p:spPr>
            <a:xfrm rot="1440000">
              <a:off x="-1327563" y="1838322"/>
              <a:ext cx="1223332" cy="157284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F244BD2B-3F5F-4C10-8DD0-5C9323DB82FF}"/>
                </a:ext>
              </a:extLst>
            </p:cNvPr>
            <p:cNvSpPr/>
            <p:nvPr/>
          </p:nvSpPr>
          <p:spPr>
            <a:xfrm rot="14861747">
              <a:off x="-716392" y="3275362"/>
              <a:ext cx="322936" cy="358299"/>
            </a:xfrm>
            <a:prstGeom prst="arc">
              <a:avLst>
                <a:gd name="adj1" fmla="val 15105308"/>
                <a:gd name="adj2" fmla="val 1244015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34824D-1053-4D59-BA40-6E9B65FDE075}"/>
              </a:ext>
            </a:extLst>
          </p:cNvPr>
          <p:cNvGrpSpPr/>
          <p:nvPr/>
        </p:nvGrpSpPr>
        <p:grpSpPr>
          <a:xfrm flipH="1">
            <a:off x="6892387" y="2950683"/>
            <a:ext cx="1741212" cy="1483541"/>
            <a:chOff x="-2409825" y="1970505"/>
            <a:chExt cx="1938844" cy="1625346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FCDB639-EA0E-483D-97BA-5DF53D4068AC}"/>
                </a:ext>
              </a:extLst>
            </p:cNvPr>
            <p:cNvCxnSpPr>
              <a:cxnSpLocks/>
            </p:cNvCxnSpPr>
            <p:nvPr/>
          </p:nvCxnSpPr>
          <p:spPr>
            <a:xfrm>
              <a:off x="-2409825" y="3571875"/>
              <a:ext cx="1929653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11DB805-A89D-47DF-9571-7D159A60F09D}"/>
                </a:ext>
              </a:extLst>
            </p:cNvPr>
            <p:cNvCxnSpPr>
              <a:cxnSpLocks/>
            </p:cNvCxnSpPr>
            <p:nvPr/>
          </p:nvCxnSpPr>
          <p:spPr>
            <a:xfrm rot="120000">
              <a:off x="-1694314" y="1970505"/>
              <a:ext cx="1223333" cy="157284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1EE5C8C4-5335-4B71-9F73-69C4F01B0FE6}"/>
                </a:ext>
              </a:extLst>
            </p:cNvPr>
            <p:cNvSpPr/>
            <p:nvPr/>
          </p:nvSpPr>
          <p:spPr>
            <a:xfrm rot="17554484">
              <a:off x="-835564" y="3311332"/>
              <a:ext cx="287682" cy="281356"/>
            </a:xfrm>
            <a:prstGeom prst="arc">
              <a:avLst>
                <a:gd name="adj1" fmla="val 11419605"/>
                <a:gd name="adj2" fmla="val 20265112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B2AF154-D4A3-4F68-A775-B205DBD00580}"/>
              </a:ext>
            </a:extLst>
          </p:cNvPr>
          <p:cNvGrpSpPr/>
          <p:nvPr/>
        </p:nvGrpSpPr>
        <p:grpSpPr>
          <a:xfrm>
            <a:off x="2199739" y="1055210"/>
            <a:ext cx="1732957" cy="1435624"/>
            <a:chOff x="-2409825" y="2547936"/>
            <a:chExt cx="1929653" cy="1572848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F56E21E-BE1C-4DBD-825A-14208E702A77}"/>
                </a:ext>
              </a:extLst>
            </p:cNvPr>
            <p:cNvCxnSpPr>
              <a:cxnSpLocks/>
            </p:cNvCxnSpPr>
            <p:nvPr/>
          </p:nvCxnSpPr>
          <p:spPr>
            <a:xfrm>
              <a:off x="-2409825" y="3571875"/>
              <a:ext cx="1929653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6F2F82B-FDC2-4508-AA17-1DEA3F302CF4}"/>
                </a:ext>
              </a:extLst>
            </p:cNvPr>
            <p:cNvCxnSpPr>
              <a:cxnSpLocks/>
            </p:cNvCxnSpPr>
            <p:nvPr/>
          </p:nvCxnSpPr>
          <p:spPr>
            <a:xfrm rot="19200000">
              <a:off x="-2069062" y="2547936"/>
              <a:ext cx="1223332" cy="157284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C7B3D68C-124A-4AE7-A8FA-F48597A28819}"/>
                </a:ext>
              </a:extLst>
            </p:cNvPr>
            <p:cNvSpPr/>
            <p:nvPr/>
          </p:nvSpPr>
          <p:spPr>
            <a:xfrm rot="16787726">
              <a:off x="-1198384" y="3359522"/>
              <a:ext cx="156512" cy="254935"/>
            </a:xfrm>
            <a:prstGeom prst="arc">
              <a:avLst>
                <a:gd name="adj1" fmla="val 9855296"/>
                <a:gd name="adj2" fmla="val 910234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A21A3FA-B3B0-44F6-BB22-1029A63101C4}"/>
              </a:ext>
            </a:extLst>
          </p:cNvPr>
          <p:cNvGrpSpPr/>
          <p:nvPr/>
        </p:nvGrpSpPr>
        <p:grpSpPr>
          <a:xfrm flipH="1">
            <a:off x="4855942" y="1620360"/>
            <a:ext cx="1732958" cy="1435623"/>
            <a:chOff x="-2409825" y="2318355"/>
            <a:chExt cx="1929653" cy="157284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D3040D9-8AD6-4E99-9A73-EA4876D22AB3}"/>
                </a:ext>
              </a:extLst>
            </p:cNvPr>
            <p:cNvCxnSpPr>
              <a:cxnSpLocks/>
            </p:cNvCxnSpPr>
            <p:nvPr/>
          </p:nvCxnSpPr>
          <p:spPr>
            <a:xfrm>
              <a:off x="-2409825" y="3571875"/>
              <a:ext cx="1929653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50F78A8-34D3-447D-8E8A-57B9ABA8E7B7}"/>
                </a:ext>
              </a:extLst>
            </p:cNvPr>
            <p:cNvCxnSpPr>
              <a:cxnSpLocks/>
            </p:cNvCxnSpPr>
            <p:nvPr/>
          </p:nvCxnSpPr>
          <p:spPr>
            <a:xfrm rot="20100000">
              <a:off x="-1977146" y="2318355"/>
              <a:ext cx="1223333" cy="157284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E50846CB-38BD-4329-9F8F-DE8A259300F9}"/>
                </a:ext>
              </a:extLst>
            </p:cNvPr>
            <p:cNvSpPr/>
            <p:nvPr/>
          </p:nvSpPr>
          <p:spPr>
            <a:xfrm rot="21409608">
              <a:off x="-947099" y="3270428"/>
              <a:ext cx="353162" cy="408924"/>
            </a:xfrm>
            <a:prstGeom prst="arc">
              <a:avLst>
                <a:gd name="adj1" fmla="val 8834647"/>
                <a:gd name="adj2" fmla="val 13836305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9E0D6D4-94C3-41F8-A66D-E6720D68CE4E}"/>
              </a:ext>
            </a:extLst>
          </p:cNvPr>
          <p:cNvSpPr/>
          <p:nvPr/>
        </p:nvSpPr>
        <p:spPr>
          <a:xfrm>
            <a:off x="2077916" y="3418087"/>
            <a:ext cx="551754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A.</a:t>
            </a:r>
            <a:endParaRPr lang="en-GB" sz="28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D48AC77-D416-4332-B6C5-4342C0A0A83B}"/>
              </a:ext>
            </a:extLst>
          </p:cNvPr>
          <p:cNvSpPr/>
          <p:nvPr/>
        </p:nvSpPr>
        <p:spPr>
          <a:xfrm>
            <a:off x="3082095" y="1257660"/>
            <a:ext cx="494046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B.</a:t>
            </a:r>
            <a:endParaRPr lang="en-GB" sz="28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3E7A32A-5A6F-4031-8181-6C675413BC94}"/>
              </a:ext>
            </a:extLst>
          </p:cNvPr>
          <p:cNvSpPr/>
          <p:nvPr/>
        </p:nvSpPr>
        <p:spPr>
          <a:xfrm>
            <a:off x="4992828" y="1784931"/>
            <a:ext cx="566181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C.</a:t>
            </a:r>
            <a:endParaRPr lang="en-GB" sz="28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5A449F0-3AD9-46D2-A62A-E672B8E629E6}"/>
              </a:ext>
            </a:extLst>
          </p:cNvPr>
          <p:cNvSpPr/>
          <p:nvPr/>
        </p:nvSpPr>
        <p:spPr>
          <a:xfrm>
            <a:off x="6611454" y="3451700"/>
            <a:ext cx="539257" cy="4896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D.</a:t>
            </a:r>
            <a:endParaRPr lang="en-GB" sz="2800" dirty="0"/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03EC4F35-3A23-400F-8940-62FA68E97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774985"/>
              </p:ext>
            </p:extLst>
          </p:nvPr>
        </p:nvGraphicFramePr>
        <p:xfrm>
          <a:off x="1973804" y="5643282"/>
          <a:ext cx="5196393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178">
                  <a:extLst>
                    <a:ext uri="{9D8B030D-6E8A-4147-A177-3AD203B41FA5}">
                      <a16:colId xmlns:a16="http://schemas.microsoft.com/office/drawing/2014/main" val="4286096269"/>
                    </a:ext>
                  </a:extLst>
                </a:gridCol>
                <a:gridCol w="743178">
                  <a:extLst>
                    <a:ext uri="{9D8B030D-6E8A-4147-A177-3AD203B41FA5}">
                      <a16:colId xmlns:a16="http://schemas.microsoft.com/office/drawing/2014/main" val="2355544885"/>
                    </a:ext>
                  </a:extLst>
                </a:gridCol>
                <a:gridCol w="737325">
                  <a:extLst>
                    <a:ext uri="{9D8B030D-6E8A-4147-A177-3AD203B41FA5}">
                      <a16:colId xmlns:a16="http://schemas.microsoft.com/office/drawing/2014/main" val="3308438149"/>
                    </a:ext>
                  </a:extLst>
                </a:gridCol>
                <a:gridCol w="743178">
                  <a:extLst>
                    <a:ext uri="{9D8B030D-6E8A-4147-A177-3AD203B41FA5}">
                      <a16:colId xmlns:a16="http://schemas.microsoft.com/office/drawing/2014/main" val="1965155872"/>
                    </a:ext>
                  </a:extLst>
                </a:gridCol>
                <a:gridCol w="743178">
                  <a:extLst>
                    <a:ext uri="{9D8B030D-6E8A-4147-A177-3AD203B41FA5}">
                      <a16:colId xmlns:a16="http://schemas.microsoft.com/office/drawing/2014/main" val="2260587735"/>
                    </a:ext>
                  </a:extLst>
                </a:gridCol>
                <a:gridCol w="743178">
                  <a:extLst>
                    <a:ext uri="{9D8B030D-6E8A-4147-A177-3AD203B41FA5}">
                      <a16:colId xmlns:a16="http://schemas.microsoft.com/office/drawing/2014/main" val="2954318734"/>
                    </a:ext>
                  </a:extLst>
                </a:gridCol>
                <a:gridCol w="743178">
                  <a:extLst>
                    <a:ext uri="{9D8B030D-6E8A-4147-A177-3AD203B41FA5}">
                      <a16:colId xmlns:a16="http://schemas.microsoft.com/office/drawing/2014/main" val="1383920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baseline="300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baseline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baseline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baseline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133877" marR="13387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991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59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48737"/>
          </a:xfrm>
        </p:spPr>
        <p:txBody>
          <a:bodyPr>
            <a:normAutofit/>
          </a:bodyPr>
          <a:lstStyle/>
          <a:p>
            <a:r>
              <a:rPr lang="en-GB" sz="3200" dirty="0" smtClean="0"/>
              <a:t>Now find the document called Wednesday-Varied Fluency.</a:t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First decide how confident you are feeling.</a:t>
            </a:r>
            <a:br>
              <a:rPr lang="en-GB" sz="3200" dirty="0" smtClean="0"/>
            </a:br>
            <a:r>
              <a:rPr lang="en-GB" sz="3200" dirty="0" smtClean="0"/>
              <a:t>Super confident – the sheet with GD written in the star.</a:t>
            </a:r>
            <a:br>
              <a:rPr lang="en-GB" sz="3200" dirty="0" smtClean="0"/>
            </a:br>
            <a:r>
              <a:rPr lang="en-GB" sz="3200" dirty="0" smtClean="0"/>
              <a:t>OK – the sheet with E written in the star.</a:t>
            </a:r>
            <a:br>
              <a:rPr lang="en-GB" sz="3200" dirty="0" smtClean="0"/>
            </a:br>
            <a:r>
              <a:rPr lang="en-GB" sz="3200" dirty="0" smtClean="0"/>
              <a:t>Not sure – complete the sheet with D on it, you could then move on to E if you have time.</a:t>
            </a:r>
            <a:br>
              <a:rPr lang="en-GB" sz="3200" dirty="0" smtClean="0"/>
            </a:br>
            <a:r>
              <a:rPr lang="en-GB" sz="3200" dirty="0" smtClean="0"/>
              <a:t>Just complete one half of the sheet.  </a:t>
            </a:r>
            <a:r>
              <a:rPr lang="en-GB" sz="3200" smtClean="0"/>
              <a:t>Then mark.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97556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FF9A5AB-DB05-487F-89EC-4D8E45D50E3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E3AA9BD-31CF-4582-BB6E-C3C130C95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783785A-2672-4AF5-9F4E-85230D72D6D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F141D0E-FDD3-4A74-9FD6-32A179284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55216"/>
            <a:ext cx="8913124" cy="6322100"/>
          </a:xfrm>
          <a:prstGeom prst="rect">
            <a:avLst/>
          </a:prstGeom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D7B4921-9445-4A73-98B4-8E2B318A3FDD}"/>
              </a:ext>
            </a:extLst>
          </p:cNvPr>
          <p:cNvSpPr/>
          <p:nvPr/>
        </p:nvSpPr>
        <p:spPr>
          <a:xfrm>
            <a:off x="3080339" y="1447060"/>
            <a:ext cx="1334632" cy="1148043"/>
          </a:xfrm>
          <a:prstGeom prst="wedgeRoundRectCallout">
            <a:avLst>
              <a:gd name="adj1" fmla="val -98643"/>
              <a:gd name="adj2" fmla="val 1917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angle is 35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o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EA6E22-73D3-43CA-AD38-80C006F5F209}"/>
              </a:ext>
            </a:extLst>
          </p:cNvPr>
          <p:cNvSpPr txBox="1"/>
          <p:nvPr/>
        </p:nvSpPr>
        <p:spPr>
          <a:xfrm>
            <a:off x="901571" y="2698628"/>
            <a:ext cx="100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Chloe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C2BB5998-554F-457C-89C5-CA25967C3927}"/>
              </a:ext>
            </a:extLst>
          </p:cNvPr>
          <p:cNvSpPr/>
          <p:nvPr/>
        </p:nvSpPr>
        <p:spPr>
          <a:xfrm flipH="1">
            <a:off x="4694375" y="1447060"/>
            <a:ext cx="1334632" cy="1148043"/>
          </a:xfrm>
          <a:prstGeom prst="wedgeRoundRectCallout">
            <a:avLst>
              <a:gd name="adj1" fmla="val -98643"/>
              <a:gd name="adj2" fmla="val 1917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angle is 145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o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15ABF1-5595-477B-A9D0-384C5BA38967}"/>
              </a:ext>
            </a:extLst>
          </p:cNvPr>
          <p:cNvSpPr txBox="1"/>
          <p:nvPr/>
        </p:nvSpPr>
        <p:spPr>
          <a:xfrm>
            <a:off x="7004805" y="2676464"/>
            <a:ext cx="100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Tariq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9C0D291-4D27-4C92-9CD7-A3B54EA46E3F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has measured the angle correctly?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any errors.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Chloe is correct because she has read the …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40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FF9A5AB-DB05-487F-89EC-4D8E45D50E3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E3AA9BD-31CF-4582-BB6E-C3C130C95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783785A-2672-4AF5-9F4E-85230D72D6D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F141D0E-FDD3-4A74-9FD6-32A179284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55216"/>
            <a:ext cx="8913124" cy="6322100"/>
          </a:xfrm>
          <a:prstGeom prst="rect">
            <a:avLst/>
          </a:prstGeom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D7B4921-9445-4A73-98B4-8E2B318A3FDD}"/>
              </a:ext>
            </a:extLst>
          </p:cNvPr>
          <p:cNvSpPr/>
          <p:nvPr/>
        </p:nvSpPr>
        <p:spPr>
          <a:xfrm>
            <a:off x="3080339" y="1447060"/>
            <a:ext cx="1334632" cy="1148043"/>
          </a:xfrm>
          <a:prstGeom prst="wedgeRoundRectCallout">
            <a:avLst>
              <a:gd name="adj1" fmla="val -98643"/>
              <a:gd name="adj2" fmla="val 1917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angle is 35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o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EA6E22-73D3-43CA-AD38-80C006F5F209}"/>
              </a:ext>
            </a:extLst>
          </p:cNvPr>
          <p:cNvSpPr txBox="1"/>
          <p:nvPr/>
        </p:nvSpPr>
        <p:spPr>
          <a:xfrm>
            <a:off x="901571" y="2698628"/>
            <a:ext cx="100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Chloe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C2BB5998-554F-457C-89C5-CA25967C3927}"/>
              </a:ext>
            </a:extLst>
          </p:cNvPr>
          <p:cNvSpPr/>
          <p:nvPr/>
        </p:nvSpPr>
        <p:spPr>
          <a:xfrm flipH="1">
            <a:off x="4694375" y="1447060"/>
            <a:ext cx="1334632" cy="1148043"/>
          </a:xfrm>
          <a:prstGeom prst="wedgeRoundRectCallout">
            <a:avLst>
              <a:gd name="adj1" fmla="val -98643"/>
              <a:gd name="adj2" fmla="val 1917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angle is 145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o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15ABF1-5595-477B-A9D0-384C5BA38967}"/>
              </a:ext>
            </a:extLst>
          </p:cNvPr>
          <p:cNvSpPr txBox="1"/>
          <p:nvPr/>
        </p:nvSpPr>
        <p:spPr>
          <a:xfrm>
            <a:off x="7004805" y="2676464"/>
            <a:ext cx="1000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Tariq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9C0D291-4D27-4C92-9CD7-A3B54EA46E3F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has measured the angle correctly?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any errors.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Chloe is correct because she has read the inner scale as the baseline is at 0 on the inner scale.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Tariq is incorrect because he has read the angle from 0 on the outside scale.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456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FF9A5AB-DB05-487F-89EC-4D8E45D50E3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E3AA9BD-31CF-4582-BB6E-C3C130C95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783785A-2672-4AF5-9F4E-85230D72D6D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B630375-232D-4EF6-8312-79E779891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55216"/>
            <a:ext cx="8913124" cy="63221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25654F0-02F1-4340-97B2-5F16656E452F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question said ‘Draw 2 angles which, when put together, will still be acute’.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Has Ethan succeeded?</a:t>
            </a:r>
          </a:p>
          <a:p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674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FF9A5AB-DB05-487F-89EC-4D8E45D50E3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E3AA9BD-31CF-4582-BB6E-C3C130C95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783785A-2672-4AF5-9F4E-85230D72D6D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A2C6DA6-B9AA-472A-8570-02D2C0CF70F5}"/>
              </a:ext>
            </a:extLst>
          </p:cNvPr>
          <p:cNvSpPr txBox="1"/>
          <p:nvPr/>
        </p:nvSpPr>
        <p:spPr>
          <a:xfrm>
            <a:off x="2201413" y="1116419"/>
            <a:ext cx="2264261" cy="377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CDD42E-2052-45BC-993F-1EFABF086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28" y="-86609"/>
            <a:ext cx="9221631" cy="6540925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E1D75BC-5EF0-4690-9C85-B2BE4626A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082348"/>
              </p:ext>
            </p:extLst>
          </p:nvPr>
        </p:nvGraphicFramePr>
        <p:xfrm>
          <a:off x="522513" y="1493977"/>
          <a:ext cx="8007534" cy="205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178">
                  <a:extLst>
                    <a:ext uri="{9D8B030D-6E8A-4147-A177-3AD203B41FA5}">
                      <a16:colId xmlns:a16="http://schemas.microsoft.com/office/drawing/2014/main" val="571810850"/>
                    </a:ext>
                  </a:extLst>
                </a:gridCol>
                <a:gridCol w="2669178">
                  <a:extLst>
                    <a:ext uri="{9D8B030D-6E8A-4147-A177-3AD203B41FA5}">
                      <a16:colId xmlns:a16="http://schemas.microsoft.com/office/drawing/2014/main" val="2891729412"/>
                    </a:ext>
                  </a:extLst>
                </a:gridCol>
                <a:gridCol w="2669178">
                  <a:extLst>
                    <a:ext uri="{9D8B030D-6E8A-4147-A177-3AD203B41FA5}">
                      <a16:colId xmlns:a16="http://schemas.microsoft.com/office/drawing/2014/main" val="47512183"/>
                    </a:ext>
                  </a:extLst>
                </a:gridCol>
              </a:tblGrid>
              <a:tr h="382242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Right angles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Obtuse angles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Acute angles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445145"/>
                  </a:ext>
                </a:extLst>
              </a:tr>
              <a:tr h="16768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041908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AE9C90BB-0070-481A-B610-CDA0EE137BE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Look at the images and the angles shown, either tell someone or if you’re working by yourself jot down where each image would go.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151" y="6329632"/>
            <a:ext cx="7715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Do you need to remind yourself what right angles, obtuse angles and acute angels are?  If so have a look on the next few pages.</a:t>
            </a:r>
            <a:endParaRPr lang="en-GB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98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FF9A5AB-DB05-487F-89EC-4D8E45D50E3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E3AA9BD-31CF-4582-BB6E-C3C130C95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783785A-2672-4AF5-9F4E-85230D72D6D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B630375-232D-4EF6-8312-79E779891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55216"/>
            <a:ext cx="8913124" cy="63221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25654F0-02F1-4340-97B2-5F16656E452F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question said ‘Draw 2 angles which, when put together, will still be acute’.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Has Ethan succeeded?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Yes, Ethan has succeeded because his angles measure 25</a:t>
            </a:r>
            <a:r>
              <a:rPr lang="en-GB" sz="2000" b="1" baseline="30000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and 45</a:t>
            </a:r>
            <a:r>
              <a:rPr lang="en-GB" sz="2000" b="1" baseline="30000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, which combine to make a total of 70</a:t>
            </a:r>
            <a:r>
              <a:rPr lang="en-GB" sz="2000" b="1" baseline="30000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. This is still acute. </a:t>
            </a:r>
          </a:p>
          <a:p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61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acute angles can you see? Mark them with an arc.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8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Then measure to confirm the angles are &lt;90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o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AEEA3B-1132-483C-8D78-9CA30589BFB7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F8CE907-00A6-420E-8BAA-FB19D0006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D4F9F05E-C95A-48FC-BAE3-5D11435AF0E2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26F08E-9595-4608-AA52-0613E793B432}"/>
              </a:ext>
            </a:extLst>
          </p:cNvPr>
          <p:cNvGrpSpPr/>
          <p:nvPr/>
        </p:nvGrpSpPr>
        <p:grpSpPr>
          <a:xfrm>
            <a:off x="1257093" y="1538179"/>
            <a:ext cx="6629815" cy="4068723"/>
            <a:chOff x="239295" y="6997962"/>
            <a:chExt cx="2172838" cy="133347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0733A22-E049-4E8B-98FE-5FFB40D33DC6}"/>
                </a:ext>
              </a:extLst>
            </p:cNvPr>
            <p:cNvCxnSpPr>
              <a:cxnSpLocks/>
            </p:cNvCxnSpPr>
            <p:nvPr/>
          </p:nvCxnSpPr>
          <p:spPr>
            <a:xfrm>
              <a:off x="719378" y="6997962"/>
              <a:ext cx="1623483" cy="13334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89C8F8C-AA11-4138-8D3A-2424037056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295" y="7401272"/>
              <a:ext cx="2172838" cy="1974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2035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acute angles can you see? Mark them with an arc.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8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Then measure to confirm the angles are &lt;90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o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AEEA3B-1132-483C-8D78-9CA30589BFB7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F8CE907-00A6-420E-8BAA-FB19D0006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D4F9F05E-C95A-48FC-BAE3-5D11435AF0E2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sp>
        <p:nvSpPr>
          <p:cNvPr id="25" name="Arc 24">
            <a:extLst>
              <a:ext uri="{FF2B5EF4-FFF2-40B4-BE49-F238E27FC236}">
                <a16:creationId xmlns:a16="http://schemas.microsoft.com/office/drawing/2014/main" id="{31E06431-CCE6-4D52-A5DA-D2AE199A03DD}"/>
              </a:ext>
            </a:extLst>
          </p:cNvPr>
          <p:cNvSpPr/>
          <p:nvPr/>
        </p:nvSpPr>
        <p:spPr>
          <a:xfrm flipH="1">
            <a:off x="3777673" y="2518248"/>
            <a:ext cx="392582" cy="853027"/>
          </a:xfrm>
          <a:prstGeom prst="arc">
            <a:avLst>
              <a:gd name="adj1" fmla="val 16649916"/>
              <a:gd name="adj2" fmla="val 290123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61069320-745B-4D4B-896C-18CC107D73BB}"/>
              </a:ext>
            </a:extLst>
          </p:cNvPr>
          <p:cNvSpPr/>
          <p:nvPr/>
        </p:nvSpPr>
        <p:spPr>
          <a:xfrm rot="1328508">
            <a:off x="4970671" y="2886831"/>
            <a:ext cx="392582" cy="853027"/>
          </a:xfrm>
          <a:prstGeom prst="arc">
            <a:avLst>
              <a:gd name="adj1" fmla="val 16909862"/>
              <a:gd name="adj2" fmla="val 323913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26F08E-9595-4608-AA52-0613E793B432}"/>
              </a:ext>
            </a:extLst>
          </p:cNvPr>
          <p:cNvGrpSpPr/>
          <p:nvPr/>
        </p:nvGrpSpPr>
        <p:grpSpPr>
          <a:xfrm>
            <a:off x="1257093" y="1538179"/>
            <a:ext cx="6629815" cy="4068723"/>
            <a:chOff x="239295" y="6997962"/>
            <a:chExt cx="2172838" cy="133347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0733A22-E049-4E8B-98FE-5FFB40D33DC6}"/>
                </a:ext>
              </a:extLst>
            </p:cNvPr>
            <p:cNvCxnSpPr>
              <a:cxnSpLocks/>
            </p:cNvCxnSpPr>
            <p:nvPr/>
          </p:nvCxnSpPr>
          <p:spPr>
            <a:xfrm>
              <a:off x="719378" y="6997962"/>
              <a:ext cx="1623483" cy="13334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89C8F8C-AA11-4138-8D3A-2424037056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295" y="7401272"/>
              <a:ext cx="2172838" cy="1974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037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acute angles can you see? Mark them with an arc.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8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Then measure to confirm the angles are &lt;90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o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AEEA3B-1132-483C-8D78-9CA30589BFB7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F8CE907-00A6-420E-8BAA-FB19D0006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D4F9F05E-C95A-48FC-BAE3-5D11435AF0E2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sp>
        <p:nvSpPr>
          <p:cNvPr id="25" name="Arc 24">
            <a:extLst>
              <a:ext uri="{FF2B5EF4-FFF2-40B4-BE49-F238E27FC236}">
                <a16:creationId xmlns:a16="http://schemas.microsoft.com/office/drawing/2014/main" id="{31E06431-CCE6-4D52-A5DA-D2AE199A03DD}"/>
              </a:ext>
            </a:extLst>
          </p:cNvPr>
          <p:cNvSpPr/>
          <p:nvPr/>
        </p:nvSpPr>
        <p:spPr>
          <a:xfrm flipH="1">
            <a:off x="3777673" y="2518248"/>
            <a:ext cx="392582" cy="853027"/>
          </a:xfrm>
          <a:prstGeom prst="arc">
            <a:avLst>
              <a:gd name="adj1" fmla="val 16649916"/>
              <a:gd name="adj2" fmla="val 290123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61069320-745B-4D4B-896C-18CC107D73BB}"/>
              </a:ext>
            </a:extLst>
          </p:cNvPr>
          <p:cNvSpPr/>
          <p:nvPr/>
        </p:nvSpPr>
        <p:spPr>
          <a:xfrm rot="1328508">
            <a:off x="4970671" y="2886831"/>
            <a:ext cx="392582" cy="853027"/>
          </a:xfrm>
          <a:prstGeom prst="arc">
            <a:avLst>
              <a:gd name="adj1" fmla="val 16909862"/>
              <a:gd name="adj2" fmla="val 323913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33F93E-C89E-4720-9E26-D5B804648A3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898267">
            <a:off x="2664772" y="1144170"/>
            <a:ext cx="3871161" cy="387116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826F08E-9595-4608-AA52-0613E793B432}"/>
              </a:ext>
            </a:extLst>
          </p:cNvPr>
          <p:cNvGrpSpPr/>
          <p:nvPr/>
        </p:nvGrpSpPr>
        <p:grpSpPr>
          <a:xfrm>
            <a:off x="1257093" y="1538179"/>
            <a:ext cx="6629815" cy="4068723"/>
            <a:chOff x="239295" y="6997962"/>
            <a:chExt cx="2172838" cy="133347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0733A22-E049-4E8B-98FE-5FFB40D33DC6}"/>
                </a:ext>
              </a:extLst>
            </p:cNvPr>
            <p:cNvCxnSpPr>
              <a:cxnSpLocks/>
            </p:cNvCxnSpPr>
            <p:nvPr/>
          </p:nvCxnSpPr>
          <p:spPr>
            <a:xfrm>
              <a:off x="719378" y="6997962"/>
              <a:ext cx="1623483" cy="13334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89C8F8C-AA11-4138-8D3A-2424037056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295" y="7401272"/>
              <a:ext cx="2172838" cy="1974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F69A03E-4227-4A52-93A8-D0DBD864072A}"/>
              </a:ext>
            </a:extLst>
          </p:cNvPr>
          <p:cNvSpPr txBox="1"/>
          <p:nvPr/>
        </p:nvSpPr>
        <p:spPr>
          <a:xfrm>
            <a:off x="1874918" y="2092221"/>
            <a:ext cx="8551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45</a:t>
            </a:r>
            <a:r>
              <a:rPr lang="en-GB" sz="2800" b="1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9C6FBA-5F2F-4932-B3F7-F670604045B9}"/>
              </a:ext>
            </a:extLst>
          </p:cNvPr>
          <p:cNvSpPr txBox="1"/>
          <p:nvPr/>
        </p:nvSpPr>
        <p:spPr>
          <a:xfrm>
            <a:off x="6456196" y="3580441"/>
            <a:ext cx="8551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45</a:t>
            </a:r>
            <a:r>
              <a:rPr lang="en-GB" sz="2800" b="1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936650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514" y="874433"/>
            <a:ext cx="80467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find the document called </a:t>
            </a:r>
            <a:r>
              <a:rPr lang="en-GB" dirty="0" smtClean="0"/>
              <a:t>Wednesday-Problem Solving.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First decide how confident you are feeling.</a:t>
            </a:r>
            <a:br>
              <a:rPr lang="en-GB" dirty="0"/>
            </a:br>
            <a:r>
              <a:rPr lang="en-GB" dirty="0"/>
              <a:t>Super confident – the sheet with GD written in the star.</a:t>
            </a:r>
            <a:br>
              <a:rPr lang="en-GB" dirty="0"/>
            </a:br>
            <a:r>
              <a:rPr lang="en-GB" dirty="0"/>
              <a:t>OK – the sheet with E written in the star.</a:t>
            </a:r>
            <a:br>
              <a:rPr lang="en-GB" dirty="0"/>
            </a:br>
            <a:r>
              <a:rPr lang="en-GB" dirty="0"/>
              <a:t>Not sure – complete the sheet with D on it, you could then move on to E if you have time.</a:t>
            </a:r>
            <a:br>
              <a:rPr lang="en-GB" dirty="0"/>
            </a:br>
            <a:r>
              <a:rPr lang="en-GB" dirty="0"/>
              <a:t>Just complete one half of the sheet</a:t>
            </a:r>
            <a:r>
              <a:rPr lang="en-GB" dirty="0" smtClean="0"/>
              <a:t>.  Then mark.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74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What are reflex angles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285" y="546768"/>
            <a:ext cx="6971498" cy="53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1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76" y="560923"/>
            <a:ext cx="7480949" cy="586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6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81" y="753400"/>
            <a:ext cx="7972141" cy="494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7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FF9A5AB-DB05-487F-89EC-4D8E45D50E3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E3AA9BD-31CF-4582-BB6E-C3C130C95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783785A-2672-4AF5-9F4E-85230D72D6D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1F6B16B-5E2D-4D89-80A8-7FC79B405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55406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CF5D118-CEA0-41C1-90D2-9D628CE1B1F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angles.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911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FF9A5AB-DB05-487F-89EC-4D8E45D50E3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E3AA9BD-31CF-4582-BB6E-C3C130C95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783785A-2672-4AF5-9F4E-85230D72D6D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B0E5B8D-2A7A-404C-B2F4-32D05BB1E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59662"/>
            <a:ext cx="8913124" cy="63221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D365DFB-1F04-44A5-AF09-C909C075B29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letter of the angle that is &lt; 90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°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A.</a:t>
            </a:r>
          </a:p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                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B.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Give the measurement of each angle: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                   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6CAF2E-A5AC-45E6-8121-E6A6A87EBAEB}"/>
              </a:ext>
            </a:extLst>
          </p:cNvPr>
          <p:cNvGrpSpPr/>
          <p:nvPr/>
        </p:nvGrpSpPr>
        <p:grpSpPr>
          <a:xfrm>
            <a:off x="2656168" y="1318797"/>
            <a:ext cx="2075530" cy="1986204"/>
            <a:chOff x="-2409825" y="1730942"/>
            <a:chExt cx="2075530" cy="1986204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0E4D89D-E93F-416C-A167-7E0C626BBFCF}"/>
                </a:ext>
              </a:extLst>
            </p:cNvPr>
            <p:cNvCxnSpPr/>
            <p:nvPr/>
          </p:nvCxnSpPr>
          <p:spPr>
            <a:xfrm>
              <a:off x="-2409825" y="3571875"/>
              <a:ext cx="19050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F29EF90-EF16-422D-AC8B-E0BD09BD3F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04825" y="1730942"/>
              <a:ext cx="170530" cy="184093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89C65996-4575-4F10-B723-C2EC2E1DCE6E}"/>
                </a:ext>
              </a:extLst>
            </p:cNvPr>
            <p:cNvSpPr/>
            <p:nvPr/>
          </p:nvSpPr>
          <p:spPr>
            <a:xfrm rot="17458284">
              <a:off x="-815720" y="3254541"/>
              <a:ext cx="470483" cy="454727"/>
            </a:xfrm>
            <a:prstGeom prst="arc">
              <a:avLst>
                <a:gd name="adj1" fmla="val 13679828"/>
                <a:gd name="adj2" fmla="val 287369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40236E-8D3C-4185-8C37-3D02E2A0BAD7}"/>
              </a:ext>
            </a:extLst>
          </p:cNvPr>
          <p:cNvGrpSpPr/>
          <p:nvPr/>
        </p:nvGrpSpPr>
        <p:grpSpPr>
          <a:xfrm flipH="1">
            <a:off x="4568825" y="3923923"/>
            <a:ext cx="1905000" cy="1412556"/>
            <a:chOff x="-2409825" y="2197096"/>
            <a:chExt cx="1905000" cy="14125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92F94B0-9802-4E26-B8E6-EAFCACD43B55}"/>
                </a:ext>
              </a:extLst>
            </p:cNvPr>
            <p:cNvCxnSpPr/>
            <p:nvPr/>
          </p:nvCxnSpPr>
          <p:spPr>
            <a:xfrm>
              <a:off x="-2409825" y="3571875"/>
              <a:ext cx="19050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5506AF2-6193-4C29-A0F6-45D6D73B9981}"/>
                </a:ext>
              </a:extLst>
            </p:cNvPr>
            <p:cNvCxnSpPr>
              <a:cxnSpLocks/>
            </p:cNvCxnSpPr>
            <p:nvPr/>
          </p:nvCxnSpPr>
          <p:spPr>
            <a:xfrm>
              <a:off x="-1860550" y="2197096"/>
              <a:ext cx="1355725" cy="137477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478A092E-69AD-4C8B-B8F5-2719F65D017A}"/>
                </a:ext>
              </a:extLst>
            </p:cNvPr>
            <p:cNvSpPr/>
            <p:nvPr/>
          </p:nvSpPr>
          <p:spPr>
            <a:xfrm rot="18146948">
              <a:off x="-921809" y="3361288"/>
              <a:ext cx="296227" cy="200502"/>
            </a:xfrm>
            <a:prstGeom prst="arc">
              <a:avLst>
                <a:gd name="adj1" fmla="val 11218469"/>
                <a:gd name="adj2" fmla="val 20115407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C938B66-B989-4EB4-95F9-D33EA32CC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484592"/>
              </p:ext>
            </p:extLst>
          </p:nvPr>
        </p:nvGraphicFramePr>
        <p:xfrm>
          <a:off x="2432685" y="5811337"/>
          <a:ext cx="427228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428609626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3555448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0843814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6515587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60587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 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 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99147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67006" y="2076994"/>
            <a:ext cx="15806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Remember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&lt; means less than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&gt;means more than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Don’t forget the little circle above the number, this means degrees.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98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FF9A5AB-DB05-487F-89EC-4D8E45D50E3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E3AA9BD-31CF-4582-BB6E-C3C130C95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783785A-2672-4AF5-9F4E-85230D72D6D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B0E5B8D-2A7A-404C-B2F4-32D05BB1E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59662"/>
            <a:ext cx="8913124" cy="63221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D365DFB-1F04-44A5-AF09-C909C075B29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letter of the angle that is &lt; 90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°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</a:t>
            </a:r>
            <a:r>
              <a:rPr lang="en-GB" sz="3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A.</a:t>
            </a:r>
          </a:p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                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B.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Give the measurement of each angle: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                   </a:t>
            </a:r>
          </a:p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                      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40236E-8D3C-4185-8C37-3D02E2A0BAD7}"/>
              </a:ext>
            </a:extLst>
          </p:cNvPr>
          <p:cNvGrpSpPr/>
          <p:nvPr/>
        </p:nvGrpSpPr>
        <p:grpSpPr>
          <a:xfrm flipH="1">
            <a:off x="4568825" y="3923923"/>
            <a:ext cx="1905000" cy="1412556"/>
            <a:chOff x="-2409825" y="2197096"/>
            <a:chExt cx="1905000" cy="14125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92F94B0-9802-4E26-B8E6-EAFCACD43B55}"/>
                </a:ext>
              </a:extLst>
            </p:cNvPr>
            <p:cNvCxnSpPr/>
            <p:nvPr/>
          </p:nvCxnSpPr>
          <p:spPr>
            <a:xfrm>
              <a:off x="-2409825" y="3571875"/>
              <a:ext cx="1905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5506AF2-6193-4C29-A0F6-45D6D73B9981}"/>
                </a:ext>
              </a:extLst>
            </p:cNvPr>
            <p:cNvCxnSpPr>
              <a:cxnSpLocks/>
            </p:cNvCxnSpPr>
            <p:nvPr/>
          </p:nvCxnSpPr>
          <p:spPr>
            <a:xfrm>
              <a:off x="-1860550" y="2197096"/>
              <a:ext cx="1355725" cy="13747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478A092E-69AD-4C8B-B8F5-2719F65D017A}"/>
                </a:ext>
              </a:extLst>
            </p:cNvPr>
            <p:cNvSpPr/>
            <p:nvPr/>
          </p:nvSpPr>
          <p:spPr>
            <a:xfrm rot="18146948">
              <a:off x="-921809" y="3361288"/>
              <a:ext cx="296227" cy="200502"/>
            </a:xfrm>
            <a:prstGeom prst="arc">
              <a:avLst>
                <a:gd name="adj1" fmla="val 11218469"/>
                <a:gd name="adj2" fmla="val 2011540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F62469D1-29F0-486F-A8B6-794D0435B641}"/>
              </a:ext>
            </a:extLst>
          </p:cNvPr>
          <p:cNvSpPr/>
          <p:nvPr/>
        </p:nvSpPr>
        <p:spPr>
          <a:xfrm>
            <a:off x="2313432" y="1383741"/>
            <a:ext cx="768096" cy="766800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D6ACE5-4C7B-4385-8D33-23CD8B3E810D}"/>
              </a:ext>
            </a:extLst>
          </p:cNvPr>
          <p:cNvSpPr/>
          <p:nvPr/>
        </p:nvSpPr>
        <p:spPr>
          <a:xfrm>
            <a:off x="2313432" y="3319221"/>
            <a:ext cx="768096" cy="766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C975B2-1F8A-4A65-845B-055D591DAE61}"/>
              </a:ext>
            </a:extLst>
          </p:cNvPr>
          <p:cNvGrpSpPr/>
          <p:nvPr/>
        </p:nvGrpSpPr>
        <p:grpSpPr>
          <a:xfrm>
            <a:off x="2656168" y="1318797"/>
            <a:ext cx="2075530" cy="1986204"/>
            <a:chOff x="-2409825" y="1730942"/>
            <a:chExt cx="2075530" cy="198620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6145E31-CAEE-442F-A235-A2A915D1CBAE}"/>
                </a:ext>
              </a:extLst>
            </p:cNvPr>
            <p:cNvCxnSpPr/>
            <p:nvPr/>
          </p:nvCxnSpPr>
          <p:spPr>
            <a:xfrm>
              <a:off x="-2409825" y="3571875"/>
              <a:ext cx="1905000" cy="0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B247FE5-DB36-4372-BE06-4CA311E406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04825" y="1730942"/>
              <a:ext cx="170530" cy="1840933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680942F1-40A9-443F-8F31-DCF464F48B28}"/>
                </a:ext>
              </a:extLst>
            </p:cNvPr>
            <p:cNvSpPr/>
            <p:nvPr/>
          </p:nvSpPr>
          <p:spPr>
            <a:xfrm rot="17458284">
              <a:off x="-815720" y="3254541"/>
              <a:ext cx="470483" cy="454727"/>
            </a:xfrm>
            <a:prstGeom prst="arc">
              <a:avLst>
                <a:gd name="adj1" fmla="val 13679828"/>
                <a:gd name="adj2" fmla="val 287369"/>
              </a:avLst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255885E4-A273-4671-9AED-48703489E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594224"/>
              </p:ext>
            </p:extLst>
          </p:nvPr>
        </p:nvGraphicFramePr>
        <p:xfrm>
          <a:off x="2432685" y="5811337"/>
          <a:ext cx="427228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428609626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3555448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0843814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6515587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60587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 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95°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 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45°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991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20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FF9A5AB-DB05-487F-89EC-4D8E45D50E3E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27814" y="6454317"/>
            <a:chExt cx="1231337" cy="403587"/>
          </a:xfrm>
        </p:grpSpPr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E3AA9BD-31CF-4582-BB6E-C3C130C95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9" y="6454317"/>
              <a:ext cx="1174025" cy="278902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783785A-2672-4AF5-9F4E-85230D72D6DC}"/>
                </a:ext>
              </a:extLst>
            </p:cNvPr>
            <p:cNvSpPr txBox="1"/>
            <p:nvPr/>
          </p:nvSpPr>
          <p:spPr>
            <a:xfrm>
              <a:off x="27814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2019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C26ECFF-0E22-427F-846F-53B76BAE0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030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45A68CC-EF3A-472A-AF35-9D4FAFBE204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Can you find a protractor at home?  Hopefully you’ll find one in a drawer somewhere.  Find yourself a piece of paper and draw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 angle which is &lt;90</a:t>
            </a:r>
            <a:r>
              <a:rPr lang="en-GB" sz="16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°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outer scale of your protractor.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20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2f329b899d1e0c453f9d86bb194f90f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1d87f36caa9ec3a2d6f114e9f26bf426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5c7a0828-c5e4-45f8-a074-18a8fdc88ec6"/>
    <ds:schemaRef ds:uri="86144f90-c7b6-48d0-aae5-f5e9e48cc3d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8E5916-4252-4D19-9554-6AC67DFF7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3537</TotalTime>
  <Words>1017</Words>
  <Application>Microsoft Office PowerPoint</Application>
  <PresentationFormat>On-screen Show (4:3)</PresentationFormat>
  <Paragraphs>390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 Light</vt:lpstr>
      <vt:lpstr>Century Gothic</vt:lpstr>
      <vt:lpstr>SassoonCRInfantMedium</vt:lpstr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find the document called Wednesday-Varied Fluency.  First decide how confident you are feeling. Super confident – the sheet with GD written in the star. OK – the sheet with E written in the star. Not sure – complete the sheet with D on it, you could then move on to E if you have time. Just complete one half of the sheet.  Then mark.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Claire Field</cp:lastModifiedBy>
  <cp:revision>83</cp:revision>
  <dcterms:created xsi:type="dcterms:W3CDTF">2018-03-17T10:08:43Z</dcterms:created>
  <dcterms:modified xsi:type="dcterms:W3CDTF">2020-05-12T13:32:33Z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3072">
    <vt:lpwstr>173</vt:lpwstr>
  </property>
</Properties>
</file>