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9" r:id="rId6"/>
    <p:sldId id="260" r:id="rId7"/>
    <p:sldId id="258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0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3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0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7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5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4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4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4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6C84-E79C-4EC4-9251-A0F48935D54D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26CA1-03A1-4603-9745-CCD605EC3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lOPCGGQklYU/UadQIBRtQAI/AAAAAAAAJpk/DSYNkO1xjbg/s400/bug+hotel+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7" y="-1611560"/>
            <a:ext cx="9004488" cy="88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721080" cy="2541688"/>
          </a:xfrm>
        </p:spPr>
        <p:txBody>
          <a:bodyPr>
            <a:norm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anose="020B0500000000000000" pitchFamily="34" charset="0"/>
              </a:rPr>
              <a:t>Bug Hotels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hlinkClick r:id="rId2" action="ppaction://hlinksldjump"/>
              </a:rPr>
              <a:t>habitats</a:t>
            </a:r>
            <a:r>
              <a:rPr lang="en-GB" dirty="0" smtClean="0">
                <a:hlinkClick r:id="rId2" action="ppaction://hlinksldjump"/>
              </a:rPr>
              <a:t>-</a:t>
            </a:r>
            <a:r>
              <a:rPr lang="en-GB" dirty="0" smtClean="0"/>
              <a:t> </a:t>
            </a:r>
            <a:r>
              <a:rPr lang="en-GB" sz="2800" dirty="0" smtClean="0"/>
              <a:t>the area where an animal normally lives</a:t>
            </a:r>
          </a:p>
          <a:p>
            <a:endParaRPr lang="en-GB" sz="2800" dirty="0" smtClean="0"/>
          </a:p>
          <a:p>
            <a:r>
              <a:rPr lang="en-GB" dirty="0" smtClean="0">
                <a:solidFill>
                  <a:srgbClr val="FF0000"/>
                </a:solidFill>
                <a:hlinkClick r:id="rId3" action="ppaction://hlinksldjump"/>
              </a:rPr>
              <a:t>reclaimed</a:t>
            </a:r>
            <a:r>
              <a:rPr lang="en-GB" dirty="0" smtClean="0"/>
              <a:t>-saved from being thrown away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SassoonPrimary" panose="020B0500000000000000" pitchFamily="34" charset="0"/>
              </a:rPr>
              <a:t>Why do bugs need hotels?</a:t>
            </a:r>
            <a:endParaRPr lang="en-GB" b="1" dirty="0">
              <a:solidFill>
                <a:srgbClr val="FF0000"/>
              </a:solidFill>
              <a:latin typeface="SassoonPrimary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 smtClean="0">
                <a:latin typeface="SassoonPrimary" panose="020B0500000000000000" pitchFamily="34" charset="0"/>
              </a:rPr>
              <a:t>In </a:t>
            </a:r>
            <a:r>
              <a:rPr lang="en-GB" dirty="0">
                <a:latin typeface="SassoonPrimary" panose="020B0500000000000000" pitchFamily="34" charset="0"/>
              </a:rPr>
              <a:t>natural </a:t>
            </a:r>
            <a:r>
              <a:rPr lang="en-GB" dirty="0">
                <a:solidFill>
                  <a:srgbClr val="FF0000"/>
                </a:solidFill>
                <a:latin typeface="SassoonPrimary" panose="020B0500000000000000" pitchFamily="34" charset="0"/>
                <a:hlinkClick r:id="" action="ppaction://hlinkshowjump?jump=lastslide"/>
              </a:rPr>
              <a:t>habitats</a:t>
            </a:r>
            <a:r>
              <a:rPr lang="en-GB" dirty="0">
                <a:latin typeface="SassoonPrimary" panose="020B0500000000000000" pitchFamily="34" charset="0"/>
              </a:rPr>
              <a:t> there are endless nooks and crannies where </a:t>
            </a:r>
            <a:r>
              <a:rPr lang="en-GB" dirty="0" smtClean="0">
                <a:latin typeface="SassoonPrimary" panose="020B0500000000000000" pitchFamily="34" charset="0"/>
              </a:rPr>
              <a:t>mini-beasts can </a:t>
            </a:r>
            <a:r>
              <a:rPr lang="en-GB" dirty="0">
                <a:latin typeface="SassoonPrimary" panose="020B0500000000000000" pitchFamily="34" charset="0"/>
              </a:rPr>
              <a:t>shelter. Crevices in bark, holes in dead wood, piles </a:t>
            </a:r>
            <a:r>
              <a:rPr lang="en-GB" dirty="0" smtClean="0">
                <a:latin typeface="SassoonPrimary" panose="020B0500000000000000" pitchFamily="34" charset="0"/>
              </a:rPr>
              <a:t>of fallen </a:t>
            </a:r>
            <a:r>
              <a:rPr lang="en-GB" dirty="0">
                <a:latin typeface="SassoonPrimary" panose="020B0500000000000000" pitchFamily="34" charset="0"/>
              </a:rPr>
              <a:t>leaves, gaps between rocks, hollow plant stems, spaces in dead logs – </a:t>
            </a:r>
            <a:r>
              <a:rPr lang="en-GB" dirty="0" smtClean="0">
                <a:latin typeface="SassoonPrimary" panose="020B0500000000000000" pitchFamily="34" charset="0"/>
              </a:rPr>
              <a:t>all these </a:t>
            </a:r>
            <a:r>
              <a:rPr lang="en-GB" dirty="0">
                <a:latin typeface="SassoonPrimary" panose="020B0500000000000000" pitchFamily="34" charset="0"/>
              </a:rPr>
              <a:t>can provide a home for the </a:t>
            </a:r>
            <a:r>
              <a:rPr lang="en-GB" dirty="0" smtClean="0">
                <a:latin typeface="SassoonPrimary" panose="020B0500000000000000" pitchFamily="34" charset="0"/>
              </a:rPr>
              <a:t>small </a:t>
            </a:r>
            <a:r>
              <a:rPr lang="en-GB" dirty="0">
                <a:latin typeface="SassoonPrimary" panose="020B0500000000000000" pitchFamily="34" charset="0"/>
              </a:rPr>
              <a:t>creatures that need somewhere </a:t>
            </a:r>
            <a:r>
              <a:rPr lang="en-GB" dirty="0" smtClean="0">
                <a:latin typeface="SassoonPrimary" panose="020B0500000000000000" pitchFamily="34" charset="0"/>
              </a:rPr>
              <a:t>to nest </a:t>
            </a:r>
            <a:r>
              <a:rPr lang="en-GB" dirty="0">
                <a:latin typeface="SassoonPrimary" panose="020B0500000000000000" pitchFamily="34" charset="0"/>
              </a:rPr>
              <a:t>or to escape from predators or bad weather. </a:t>
            </a:r>
          </a:p>
        </p:txBody>
      </p:sp>
    </p:spTree>
    <p:extLst>
      <p:ext uri="{BB962C8B-B14F-4D97-AF65-F5344CB8AC3E}">
        <p14:creationId xmlns:p14="http://schemas.microsoft.com/office/powerpoint/2010/main" val="37649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SassoonPrimary" panose="020B0500000000000000" pitchFamily="34" charset="0"/>
              </a:rPr>
              <a:t>What makes a good bug hotel?</a:t>
            </a:r>
            <a:endParaRPr lang="en-GB" b="1" dirty="0">
              <a:solidFill>
                <a:srgbClr val="FF0000"/>
              </a:solidFill>
              <a:latin typeface="SassoonPrimary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assoonPrimary" panose="020B0500000000000000" pitchFamily="34" charset="0"/>
              </a:rPr>
              <a:t>The </a:t>
            </a:r>
            <a:r>
              <a:rPr lang="en-GB" dirty="0">
                <a:latin typeface="SassoonPrimary" panose="020B0500000000000000" pitchFamily="34" charset="0"/>
              </a:rPr>
              <a:t>best bug hotels have lots of small spaces in different shapes and sizes </a:t>
            </a:r>
            <a:r>
              <a:rPr lang="en-GB" dirty="0" smtClean="0">
                <a:latin typeface="SassoonPrimary" panose="020B0500000000000000" pitchFamily="34" charset="0"/>
              </a:rPr>
              <a:t>and made </a:t>
            </a:r>
            <a:r>
              <a:rPr lang="en-GB" dirty="0">
                <a:latin typeface="SassoonPrimary" panose="020B0500000000000000" pitchFamily="34" charset="0"/>
              </a:rPr>
              <a:t>from different materials. Ideally some should be nice and dry inside, and </a:t>
            </a:r>
            <a:r>
              <a:rPr lang="en-GB" dirty="0" smtClean="0">
                <a:latin typeface="SassoonPrimary" panose="020B0500000000000000" pitchFamily="34" charset="0"/>
              </a:rPr>
              <a:t>others a </a:t>
            </a:r>
            <a:r>
              <a:rPr lang="en-GB" dirty="0">
                <a:latin typeface="SassoonPrimary" panose="020B0500000000000000" pitchFamily="34" charset="0"/>
              </a:rPr>
              <a:t>bit dampish. Bug hotels are generally made from </a:t>
            </a:r>
            <a:r>
              <a:rPr lang="en-GB" dirty="0">
                <a:latin typeface="SassoonPrimary" panose="020B0500000000000000" pitchFamily="34" charset="0"/>
                <a:hlinkClick r:id="" action="ppaction://hlinkshowjump?jump=lastslide"/>
              </a:rPr>
              <a:t>reclaimed</a:t>
            </a:r>
            <a:r>
              <a:rPr lang="en-GB" dirty="0">
                <a:latin typeface="SassoonPrimary" panose="020B0500000000000000" pitchFamily="34" charset="0"/>
              </a:rPr>
              <a:t> materials, or </a:t>
            </a:r>
            <a:r>
              <a:rPr lang="en-GB" dirty="0" smtClean="0">
                <a:latin typeface="SassoonPrimary" panose="020B0500000000000000" pitchFamily="34" charset="0"/>
              </a:rPr>
              <a:t>natural objects</a:t>
            </a:r>
            <a:r>
              <a:rPr lang="en-GB" dirty="0">
                <a:latin typeface="SassoonPrimary" panose="020B0500000000000000" pitchFamily="34" charset="0"/>
              </a:rPr>
              <a:t>, which reduces cost, helps them blend in with their </a:t>
            </a:r>
            <a:r>
              <a:rPr lang="en-GB" dirty="0" smtClean="0">
                <a:latin typeface="SassoonPrimary" panose="020B0500000000000000" pitchFamily="34" charset="0"/>
              </a:rPr>
              <a:t>surroundings </a:t>
            </a:r>
            <a:r>
              <a:rPr lang="en-GB" dirty="0">
                <a:latin typeface="SassoonPrimary" panose="020B0500000000000000" pitchFamily="34" charset="0"/>
              </a:rPr>
              <a:t>and </a:t>
            </a:r>
            <a:r>
              <a:rPr lang="en-GB" dirty="0" smtClean="0">
                <a:latin typeface="SassoonPrimary" panose="020B0500000000000000" pitchFamily="34" charset="0"/>
              </a:rPr>
              <a:t>is probably </a:t>
            </a:r>
            <a:r>
              <a:rPr lang="en-GB" dirty="0">
                <a:latin typeface="SassoonPrimary" panose="020B0500000000000000" pitchFamily="34" charset="0"/>
              </a:rPr>
              <a:t>more attractive to the mini-beast guests.</a:t>
            </a:r>
          </a:p>
        </p:txBody>
      </p:sp>
    </p:spTree>
    <p:extLst>
      <p:ext uri="{BB962C8B-B14F-4D97-AF65-F5344CB8AC3E}">
        <p14:creationId xmlns:p14="http://schemas.microsoft.com/office/powerpoint/2010/main" val="12691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94374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87996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do you like about this bug hotel?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would you improve?</a:t>
            </a:r>
            <a:endParaRPr lang="en-GB" sz="2800" dirty="0">
              <a:solidFill>
                <a:srgbClr val="002060"/>
              </a:solidFill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20885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51723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do you like about this bug hotel?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would you improve?</a:t>
            </a:r>
            <a:endParaRPr lang="en-GB" sz="2800" dirty="0">
              <a:solidFill>
                <a:srgbClr val="002060"/>
              </a:solidFill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50130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8852" y="5401737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do you like about this bug hotel?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would you improve?</a:t>
            </a:r>
            <a:endParaRPr lang="en-GB" sz="2800" dirty="0">
              <a:solidFill>
                <a:srgbClr val="002060"/>
              </a:solidFill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5"/>
            <a:ext cx="51395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357013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do you like about this bug hotel?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SassoonPrimary" panose="020B0500000000000000" pitchFamily="34" charset="0"/>
              </a:rPr>
              <a:t>What would you improve?</a:t>
            </a:r>
            <a:endParaRPr lang="en-GB" sz="2800" dirty="0">
              <a:solidFill>
                <a:srgbClr val="002060"/>
              </a:solidFill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hlinkClick r:id="rId2" action="ppaction://hlinksldjump"/>
              </a:rPr>
              <a:t>habitats</a:t>
            </a:r>
            <a:r>
              <a:rPr lang="en-GB" dirty="0" smtClean="0">
                <a:hlinkClick r:id="rId2" action="ppaction://hlinksldjump"/>
              </a:rPr>
              <a:t>-</a:t>
            </a:r>
            <a:r>
              <a:rPr lang="en-GB" dirty="0" smtClean="0"/>
              <a:t> </a:t>
            </a:r>
            <a:r>
              <a:rPr lang="en-GB" sz="2800" dirty="0" smtClean="0"/>
              <a:t>the area where an animal normally lives</a:t>
            </a:r>
          </a:p>
          <a:p>
            <a:endParaRPr lang="en-GB" sz="2800" dirty="0" smtClean="0"/>
          </a:p>
          <a:p>
            <a:r>
              <a:rPr lang="en-GB" dirty="0" smtClean="0">
                <a:solidFill>
                  <a:srgbClr val="FF0000"/>
                </a:solidFill>
                <a:hlinkClick r:id="rId3" action="ppaction://hlinksldjump"/>
              </a:rPr>
              <a:t>reclaimed</a:t>
            </a:r>
            <a:r>
              <a:rPr lang="en-GB" dirty="0" smtClean="0"/>
              <a:t>-saved from being thrown away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11760" y="1417638"/>
            <a:ext cx="5904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27784" y="2560638"/>
            <a:ext cx="5904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hlinkClick r:id="rId2" action="ppaction://hlinksldjump"/>
              </a:rPr>
              <a:t>habitats</a:t>
            </a:r>
            <a:r>
              <a:rPr lang="en-GB" dirty="0" smtClean="0">
                <a:hlinkClick r:id="rId2" action="ppaction://hlinksldjump"/>
              </a:rPr>
              <a:t>-</a:t>
            </a:r>
            <a:r>
              <a:rPr lang="en-GB" dirty="0" smtClean="0"/>
              <a:t> </a:t>
            </a:r>
            <a:r>
              <a:rPr lang="en-GB" sz="2800" dirty="0" smtClean="0"/>
              <a:t>the area where an animal normally lives</a:t>
            </a:r>
          </a:p>
          <a:p>
            <a:endParaRPr lang="en-GB" sz="2800" dirty="0" smtClean="0"/>
          </a:p>
          <a:p>
            <a:r>
              <a:rPr lang="en-GB" dirty="0" smtClean="0">
                <a:solidFill>
                  <a:srgbClr val="FF0000"/>
                </a:solidFill>
                <a:hlinkClick r:id="rId3" action="ppaction://hlinksldjump"/>
              </a:rPr>
              <a:t>reclaimed</a:t>
            </a:r>
            <a:r>
              <a:rPr lang="en-GB" dirty="0" smtClean="0"/>
              <a:t>-saved from being thrown away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27784" y="2560638"/>
            <a:ext cx="5904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247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SassoonPrimary</vt:lpstr>
      <vt:lpstr>Office Theme</vt:lpstr>
      <vt:lpstr>Bug Hotels</vt:lpstr>
      <vt:lpstr>Why do bugs need hotels?</vt:lpstr>
      <vt:lpstr>What makes a good bug hotel?</vt:lpstr>
      <vt:lpstr>PowerPoint Presentation</vt:lpstr>
      <vt:lpstr>PowerPoint Presentation</vt:lpstr>
      <vt:lpstr>PowerPoint Presentation</vt:lpstr>
      <vt:lpstr>PowerPoint Presentation</vt:lpstr>
      <vt:lpstr>Glossary</vt:lpstr>
      <vt:lpstr>Glossary</vt:lpstr>
      <vt:lpstr>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bug hotel!</dc:title>
  <dc:creator>Hill</dc:creator>
  <cp:lastModifiedBy>Windows User</cp:lastModifiedBy>
  <cp:revision>8</cp:revision>
  <dcterms:created xsi:type="dcterms:W3CDTF">2014-06-22T19:17:23Z</dcterms:created>
  <dcterms:modified xsi:type="dcterms:W3CDTF">2020-04-14T14:23:37Z</dcterms:modified>
</cp:coreProperties>
</file>