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84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4B921-2B96-AF4B-A494-5219EBB3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1B28E-34F7-714F-943F-432E7AB3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F715C-2CF7-6040-87FD-84B79339C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22</cp:revision>
  <dcterms:created xsi:type="dcterms:W3CDTF">2019-07-05T11:02:13Z</dcterms:created>
  <dcterms:modified xsi:type="dcterms:W3CDTF">2020-09-07T15:25:42Z</dcterms:modified>
</cp:coreProperties>
</file>