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5161D-05FD-4AAA-9C45-B61010B8C5AB}" type="datetimeFigureOut">
              <a:rPr lang="en-GB" smtClean="0"/>
              <a:t>25/09/2020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796EE-AD43-4A74-835E-06947F2532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7949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E5161D-05FD-4AAA-9C45-B61010B8C5AB}" type="datetimeFigureOut">
              <a:rPr lang="en-GB" smtClean="0"/>
              <a:t>25/09/2020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F796EE-AD43-4A74-835E-06947F2532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0121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24244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GB" sz="3600" smtClean="0"/>
              <a:t>Warm-Up: Skipping</a:t>
            </a:r>
            <a:endParaRPr lang="en-GB" sz="3600"/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95662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GB" sz="3600" smtClean="0"/>
              <a:t>Warm-Up: Skipping</a:t>
            </a:r>
            <a:endParaRPr lang="en-GB" sz="3600"/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19025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GB" sz="3600" smtClean="0"/>
              <a:t>Dribbling: Basketball</a:t>
            </a:r>
            <a:endParaRPr lang="en-GB" sz="3600"/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3740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GB" sz="3600" smtClean="0"/>
              <a:t/>
            </a:r>
            <a:br>
              <a:rPr lang="en-GB" sz="3600" smtClean="0"/>
            </a:br>
            <a:r>
              <a:rPr lang="en-GB" sz="3600" smtClean="0"/>
              <a:t/>
            </a:r>
            <a:br>
              <a:rPr lang="en-GB" sz="3600" smtClean="0"/>
            </a:br>
            <a:r>
              <a:rPr lang="en-GB" sz="3600" smtClean="0"/>
              <a:t/>
            </a:r>
            <a:br>
              <a:rPr lang="en-GB" sz="3600" smtClean="0"/>
            </a:br>
            <a:r>
              <a:rPr lang="en-GB" sz="3600" smtClean="0"/>
              <a:t/>
            </a:r>
            <a:br>
              <a:rPr lang="en-GB" sz="3600" smtClean="0"/>
            </a:br>
            <a:r>
              <a:rPr lang="en-GB" sz="3600" smtClean="0"/>
              <a:t/>
            </a:r>
            <a:br>
              <a:rPr lang="en-GB" sz="3600" smtClean="0"/>
            </a:br>
            <a:r>
              <a:rPr lang="en-GB" sz="3600" smtClean="0"/>
              <a:t/>
            </a:r>
            <a:br>
              <a:rPr lang="en-GB" sz="3600" smtClean="0"/>
            </a:br>
            <a:r>
              <a:rPr lang="en-GB" sz="3600" smtClean="0"/>
              <a:t/>
            </a:r>
            <a:br>
              <a:rPr lang="en-GB" sz="3600" smtClean="0"/>
            </a:br>
            <a:r>
              <a:rPr lang="en-GB" sz="3600" smtClean="0"/>
              <a:t/>
            </a:r>
            <a:br>
              <a:rPr lang="en-GB" sz="3600" smtClean="0"/>
            </a:br>
            <a:r>
              <a:rPr lang="en-GB" sz="3600" smtClean="0"/>
              <a:t/>
            </a:r>
            <a:br>
              <a:rPr lang="en-GB" sz="3600" smtClean="0"/>
            </a:br>
            <a:r>
              <a:rPr lang="en-GB" sz="3600" smtClean="0"/>
              <a:t>Cool-Down</a:t>
            </a:r>
            <a:br>
              <a:rPr lang="en-GB" sz="3600" smtClean="0"/>
            </a:br>
            <a:r>
              <a:rPr lang="en-GB" sz="3600" smtClean="0"/>
              <a:t/>
            </a:r>
            <a:br>
              <a:rPr lang="en-GB" sz="3600" smtClean="0"/>
            </a:br>
            <a:r>
              <a:rPr lang="en-GB" sz="2000" smtClean="0"/>
              <a:t>Put on your</a:t>
            </a:r>
            <a:br>
              <a:rPr lang="en-GB" sz="2000" smtClean="0"/>
            </a:br>
            <a:r>
              <a:rPr lang="en-GB" sz="2000" smtClean="0"/>
              <a:t>favourite </a:t>
            </a:r>
            <a:br>
              <a:rPr lang="en-GB" sz="2000" smtClean="0"/>
            </a:br>
            <a:r>
              <a:rPr lang="en-GB" sz="2000" smtClean="0"/>
              <a:t>calming </a:t>
            </a:r>
            <a:br>
              <a:rPr lang="en-GB" sz="2000" smtClean="0"/>
            </a:br>
            <a:r>
              <a:rPr lang="en-GB" sz="2000" smtClean="0"/>
              <a:t>piece of </a:t>
            </a:r>
            <a:br>
              <a:rPr lang="en-GB" sz="2000" smtClean="0"/>
            </a:br>
            <a:r>
              <a:rPr lang="en-GB" sz="2000" smtClean="0"/>
              <a:t>music… you </a:t>
            </a:r>
            <a:br>
              <a:rPr lang="en-GB" sz="2000" smtClean="0"/>
            </a:br>
            <a:r>
              <a:rPr lang="en-GB" sz="2000" smtClean="0"/>
              <a:t>can pause it </a:t>
            </a:r>
            <a:br>
              <a:rPr lang="en-GB" sz="2000" smtClean="0"/>
            </a:br>
            <a:r>
              <a:rPr lang="en-GB" sz="2000" smtClean="0"/>
              <a:t>like the </a:t>
            </a:r>
            <a:br>
              <a:rPr lang="en-GB" sz="2000" smtClean="0"/>
            </a:br>
            <a:r>
              <a:rPr lang="en-GB" sz="2000" smtClean="0"/>
              <a:t>instructions</a:t>
            </a:r>
            <a:br>
              <a:rPr lang="en-GB" sz="2000" smtClean="0"/>
            </a:br>
            <a:r>
              <a:rPr lang="en-GB" sz="2000" smtClean="0"/>
              <a:t>suggest, or </a:t>
            </a:r>
            <a:br>
              <a:rPr lang="en-GB" sz="2000" smtClean="0"/>
            </a:br>
            <a:r>
              <a:rPr lang="en-GB" sz="2000" smtClean="0"/>
              <a:t>just keep</a:t>
            </a:r>
            <a:br>
              <a:rPr lang="en-GB" sz="2000" smtClean="0"/>
            </a:br>
            <a:r>
              <a:rPr lang="en-GB" sz="2000" smtClean="0"/>
              <a:t>it playing.</a:t>
            </a:r>
            <a:endParaRPr lang="en-GB" sz="3600"/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39891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</Words>
  <Application>Microsoft Office PowerPoint</Application>
  <PresentationFormat>Widescreen</PresentationFormat>
  <Paragraphs>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Warm-Up: Skipping</vt:lpstr>
      <vt:lpstr>Warm-Up: Skipping</vt:lpstr>
      <vt:lpstr>Dribbling: Basketball</vt:lpstr>
      <vt:lpstr>         Cool-Down  Put on your favourite  calming  piece of  music… you  can pause it  like the  instructions suggest, or  just keep it playing.</vt:lpstr>
    </vt:vector>
  </TitlesOfParts>
  <Company>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Waggott</dc:creator>
  <cp:lastModifiedBy>Emma Waggott</cp:lastModifiedBy>
  <cp:revision>1</cp:revision>
  <dcterms:created xsi:type="dcterms:W3CDTF">2020-09-25T11:02:38Z</dcterms:created>
  <dcterms:modified xsi:type="dcterms:W3CDTF">2020-09-25T11:02:38Z</dcterms:modified>
</cp:coreProperties>
</file>