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6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y Burrage" initials="JB" lastIdx="4" clrIdx="0">
    <p:extLst>
      <p:ext uri="{19B8F6BF-5375-455C-9EA6-DF929625EA0E}">
        <p15:presenceInfo xmlns:p15="http://schemas.microsoft.com/office/powerpoint/2012/main" userId="S-1-5-21-4102252046-3908605091-1229303043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49F"/>
    <a:srgbClr val="E2EAF7"/>
    <a:srgbClr val="814C8A"/>
    <a:srgbClr val="B280AF"/>
    <a:srgbClr val="4F8694"/>
    <a:srgbClr val="8BBDBC"/>
    <a:srgbClr val="86B6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29"/>
    <p:restoredTop sz="94694"/>
  </p:normalViewPr>
  <p:slideViewPr>
    <p:cSldViewPr snapToGrid="0" snapToObjects="1" showGuides="1">
      <p:cViewPr>
        <p:scale>
          <a:sx n="115" d="100"/>
          <a:sy n="115" d="100"/>
        </p:scale>
        <p:origin x="2168" y="-13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A85C5-BC28-7740-B515-03A015B9FE0F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3D47-54EC-3B42-8D3F-2476869B40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214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9F705-6B7C-7148-9A6B-467B9623FB45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AAE63-410F-B14E-A0BA-21F446080A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708" y="104331"/>
            <a:ext cx="665458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u="sng" dirty="0">
                <a:latin typeface="Bariol Regular" panose="02000506040000020003" pitchFamily="2" charset="0"/>
                <a:ea typeface="Calibri" charset="0"/>
                <a:cs typeface="Times New Roman" charset="0"/>
              </a:rPr>
              <a:t>Y5 – Autumn – Block 1 – Step 9 – Compare and order numbers to one million Answers</a:t>
            </a:r>
            <a:endParaRPr lang="en-GB" sz="1200" dirty="0">
              <a:latin typeface="Bariol Regular" panose="02000506040000020003" pitchFamily="2" charset="0"/>
              <a:ea typeface="Calibri" charset="0"/>
              <a:cs typeface="Times New Roman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258032"/>
              </p:ext>
            </p:extLst>
          </p:nvPr>
        </p:nvGraphicFramePr>
        <p:xfrm>
          <a:off x="229144" y="495471"/>
          <a:ext cx="6389176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6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FFFFFF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Question</a:t>
                      </a:r>
                      <a:endParaRPr lang="en-GB" sz="1200" b="1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4C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FFFFFF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Answer</a:t>
                      </a:r>
                      <a:endParaRPr lang="en-GB" sz="1200" b="1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4C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FFFFFF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1</a:t>
                      </a:r>
                      <a:endParaRPr lang="en-GB" sz="1200" b="1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Dani is wrong, because each of the three counters in B have a value of 10,000, whereas in A, there are only 2 counters with a value of 10,000 and the other counters all have lower values.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10,000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174,000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49,995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8,000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365,008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7,069     7,096     7,906     7,960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7,960     7,906     7,096     7,069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The list of greatest to smallest is the reverse order of smallest to greatest.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19,207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17,099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43,409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Start with the column with highest value. If they are the same look at the next column. For example, for a) all the numbers have 1 ten thousand, so the column that is important to decide the highest value is the thousands column.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140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&gt;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&gt;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&lt;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&gt;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5091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£201,770 &lt; £309,075 &lt; £310,675 &lt; £312,075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716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455,705 &lt; 557,450 &lt; 575,540 &lt; 755,540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189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24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708" y="104331"/>
            <a:ext cx="665458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u="sng" dirty="0">
                <a:latin typeface="Bariol Regular" panose="02000506040000020003" pitchFamily="2" charset="0"/>
                <a:ea typeface="Calibri" charset="0"/>
                <a:cs typeface="Times New Roman" charset="0"/>
              </a:rPr>
              <a:t>Y5 – Autumn – Block 1 – Step 9 – Compare and order numbers to one million Answers</a:t>
            </a:r>
            <a:endParaRPr lang="en-GB" sz="1200" dirty="0">
              <a:latin typeface="Bariol Regular" panose="02000506040000020003" pitchFamily="2" charset="0"/>
              <a:ea typeface="Calibri" charset="0"/>
              <a:cs typeface="Times New Roman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31431"/>
              </p:ext>
            </p:extLst>
          </p:nvPr>
        </p:nvGraphicFramePr>
        <p:xfrm>
          <a:off x="229144" y="495471"/>
          <a:ext cx="6389176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FFFFFF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Question</a:t>
                      </a:r>
                      <a:endParaRPr lang="en-GB" sz="1200" b="1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4C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FFFFFF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Answer</a:t>
                      </a:r>
                      <a:endParaRPr lang="en-GB" sz="1200" b="1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4C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There are no numbers in the overlapping section because if a number is smaller than 70,000, then it can’t be greater than 120,000 (and vice versa).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Bariol Regular" panose="02000506040000020003" pitchFamily="2" charset="0"/>
                        <a:ea typeface="Bariol" charset="0"/>
                        <a:cs typeface="Bario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679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80A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0, 1, 2, 3,</a:t>
                      </a:r>
                      <a:r>
                        <a:rPr lang="en-GB" sz="1200" baseline="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 4, 5</a:t>
                      </a:r>
                    </a:p>
                    <a:p>
                      <a:pPr marL="228600" marR="0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GB" sz="1200" dirty="0">
                          <a:effectLst/>
                          <a:latin typeface="Bariol Regular" panose="02000506040000020003" pitchFamily="2" charset="0"/>
                          <a:ea typeface="Bariol" charset="0"/>
                          <a:cs typeface="Bariol" charset="0"/>
                        </a:rPr>
                        <a:t>6, 7, 8, 9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010765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475F37D7-7EB4-4C8F-B48A-364A46C28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767" y="953725"/>
            <a:ext cx="4726227" cy="331163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ED89E72-BBD2-4356-8D7C-BF6387F3524F}"/>
              </a:ext>
            </a:extLst>
          </p:cNvPr>
          <p:cNvSpPr txBox="1"/>
          <p:nvPr/>
        </p:nvSpPr>
        <p:spPr>
          <a:xfrm>
            <a:off x="4490716" y="1994766"/>
            <a:ext cx="1113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Bariol Regular" panose="02000506040000020003" pitchFamily="2" charset="0"/>
              </a:rPr>
              <a:t>three hundred thousand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7055CC2-9435-4B87-8A2C-B2624CC609B5}"/>
              </a:ext>
            </a:extLst>
          </p:cNvPr>
          <p:cNvSpPr txBox="1"/>
          <p:nvPr/>
        </p:nvSpPr>
        <p:spPr>
          <a:xfrm>
            <a:off x="4238873" y="3257509"/>
            <a:ext cx="1113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Bariol Regular" panose="02000506040000020003" pitchFamily="2" charset="0"/>
              </a:rPr>
              <a:t>620,000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6F85BC9-2B21-4CE9-B227-A0DD57AF39F6}"/>
              </a:ext>
            </a:extLst>
          </p:cNvPr>
          <p:cNvSpPr txBox="1"/>
          <p:nvPr/>
        </p:nvSpPr>
        <p:spPr>
          <a:xfrm>
            <a:off x="1586404" y="2453082"/>
            <a:ext cx="1113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Bariol Regular" panose="02000506040000020003" pitchFamily="2" charset="0"/>
              </a:rPr>
              <a:t>799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5463DFE-D592-40CE-94A2-7CA7AC3C4A93}"/>
              </a:ext>
            </a:extLst>
          </p:cNvPr>
          <p:cNvSpPr txBox="1"/>
          <p:nvPr/>
        </p:nvSpPr>
        <p:spPr>
          <a:xfrm>
            <a:off x="1804827" y="3107789"/>
            <a:ext cx="1113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Bariol Regular" panose="02000506040000020003" pitchFamily="2" charset="0"/>
              </a:rPr>
              <a:t>62,000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7C02D46-8B8F-49C2-AAB6-D82FB94978EA}"/>
              </a:ext>
            </a:extLst>
          </p:cNvPr>
          <p:cNvSpPr txBox="1"/>
          <p:nvPr/>
        </p:nvSpPr>
        <p:spPr>
          <a:xfrm>
            <a:off x="5438157" y="3534508"/>
            <a:ext cx="1113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Bariol Regular" panose="02000506040000020003" pitchFamily="2" charset="0"/>
              </a:rPr>
              <a:t>85,400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246</Words>
  <Application>Microsoft Macintosh PowerPoint</Application>
  <PresentationFormat>A4 Paper (210x297 mm)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Bariol Regular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Mary-Kate Connolly</dc:creator>
  <cp:lastModifiedBy>Mary-Kate Connolly</cp:lastModifiedBy>
  <cp:revision>46</cp:revision>
  <cp:lastPrinted>2019-06-26T13:58:02Z</cp:lastPrinted>
  <dcterms:created xsi:type="dcterms:W3CDTF">2019-06-26T13:48:52Z</dcterms:created>
  <dcterms:modified xsi:type="dcterms:W3CDTF">2020-10-02T07:14:23Z</dcterms:modified>
</cp:coreProperties>
</file>