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8FC-77F0-4AE3-9657-250446012B2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0CB0-CA9C-4EF9-9AAB-5057F5AEA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4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C8FC-77F0-4AE3-9657-250446012B2E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0CB0-CA9C-4EF9-9AAB-5057F5AEA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7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3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smtClean="0"/>
              <a:t>Warm-Up: Skipping</a:t>
            </a:r>
            <a:endParaRPr lang="en-GB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5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smtClean="0"/>
              <a:t>Warm-Up: Skipping</a:t>
            </a:r>
            <a:endParaRPr lang="en-GB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5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smtClean="0"/>
              <a:t>Invasion Games</a:t>
            </a:r>
            <a:endParaRPr lang="en-GB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4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sz="3600" smtClean="0"/>
              <a:t>Dribbling and Moving </a:t>
            </a:r>
            <a:br>
              <a:rPr lang="en-GB" sz="3600" smtClean="0"/>
            </a:br>
            <a:r>
              <a:rPr lang="en-GB" sz="3600" smtClean="0"/>
              <a:t>with the Ball</a:t>
            </a:r>
            <a:endParaRPr lang="en-GB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smtClean="0"/>
              <a:t>Dribbling: Football</a:t>
            </a:r>
            <a:endParaRPr lang="en-GB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>Cool-Down</a:t>
            </a:r>
            <a:br>
              <a:rPr lang="en-GB" sz="3600" smtClean="0"/>
            </a:br>
            <a:r>
              <a:rPr lang="en-GB" sz="3600" smtClean="0"/>
              <a:t/>
            </a:r>
            <a:br>
              <a:rPr lang="en-GB" sz="3600" smtClean="0"/>
            </a:br>
            <a:r>
              <a:rPr lang="en-GB" sz="2000" smtClean="0"/>
              <a:t>Put on your</a:t>
            </a:r>
            <a:br>
              <a:rPr lang="en-GB" sz="2000" smtClean="0"/>
            </a:br>
            <a:r>
              <a:rPr lang="en-GB" sz="2000" smtClean="0"/>
              <a:t>favourite </a:t>
            </a:r>
            <a:br>
              <a:rPr lang="en-GB" sz="2000" smtClean="0"/>
            </a:br>
            <a:r>
              <a:rPr lang="en-GB" sz="2000" smtClean="0"/>
              <a:t>calming </a:t>
            </a:r>
            <a:br>
              <a:rPr lang="en-GB" sz="2000" smtClean="0"/>
            </a:br>
            <a:r>
              <a:rPr lang="en-GB" sz="2000" smtClean="0"/>
              <a:t>piece of </a:t>
            </a:r>
            <a:br>
              <a:rPr lang="en-GB" sz="2000" smtClean="0"/>
            </a:br>
            <a:r>
              <a:rPr lang="en-GB" sz="2000" smtClean="0"/>
              <a:t>music… you </a:t>
            </a:r>
            <a:br>
              <a:rPr lang="en-GB" sz="2000" smtClean="0"/>
            </a:br>
            <a:r>
              <a:rPr lang="en-GB" sz="2000" smtClean="0"/>
              <a:t>can pause it </a:t>
            </a:r>
            <a:br>
              <a:rPr lang="en-GB" sz="2000" smtClean="0"/>
            </a:br>
            <a:r>
              <a:rPr lang="en-GB" sz="2000" smtClean="0"/>
              <a:t>like the </a:t>
            </a:r>
            <a:br>
              <a:rPr lang="en-GB" sz="2000" smtClean="0"/>
            </a:br>
            <a:r>
              <a:rPr lang="en-GB" sz="2000" smtClean="0"/>
              <a:t>instructions</a:t>
            </a:r>
            <a:br>
              <a:rPr lang="en-GB" sz="2000" smtClean="0"/>
            </a:br>
            <a:r>
              <a:rPr lang="en-GB" sz="2000" smtClean="0"/>
              <a:t>suggest, or </a:t>
            </a:r>
            <a:br>
              <a:rPr lang="en-GB" sz="2000" smtClean="0"/>
            </a:br>
            <a:r>
              <a:rPr lang="en-GB" sz="2000" smtClean="0"/>
              <a:t>just keep</a:t>
            </a:r>
            <a:br>
              <a:rPr lang="en-GB" sz="2000" smtClean="0"/>
            </a:br>
            <a:r>
              <a:rPr lang="en-GB" sz="2000" smtClean="0"/>
              <a:t>it playing.</a:t>
            </a:r>
            <a:endParaRPr lang="en-GB" sz="36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Warm-Up: Skipping</vt:lpstr>
      <vt:lpstr>Warm-Up: Skipping</vt:lpstr>
      <vt:lpstr>Invasion Games</vt:lpstr>
      <vt:lpstr>Dribbling and Moving  with the Ball</vt:lpstr>
      <vt:lpstr>Dribbling: Football</vt:lpstr>
      <vt:lpstr>         Cool-Down  Put on your favourite  calming  piece of  music… you  can pause it  like the  instructions suggest, or  just keep it playing.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Waggott</dc:creator>
  <cp:lastModifiedBy>Emma Waggott</cp:lastModifiedBy>
  <cp:revision>1</cp:revision>
  <dcterms:created xsi:type="dcterms:W3CDTF">2020-09-25T11:05:41Z</dcterms:created>
  <dcterms:modified xsi:type="dcterms:W3CDTF">2020-09-25T11:05:41Z</dcterms:modified>
</cp:coreProperties>
</file>