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6"/>
  </p:notesMasterIdLst>
  <p:sldIdLst>
    <p:sldId id="296" r:id="rId11"/>
    <p:sldId id="297" r:id="rId12"/>
    <p:sldId id="298" r:id="rId13"/>
    <p:sldId id="314" r:id="rId14"/>
    <p:sldId id="299" r:id="rId15"/>
    <p:sldId id="300" r:id="rId16"/>
    <p:sldId id="311" r:id="rId17"/>
    <p:sldId id="310" r:id="rId18"/>
    <p:sldId id="309" r:id="rId19"/>
    <p:sldId id="312" r:id="rId20"/>
    <p:sldId id="301" r:id="rId21"/>
    <p:sldId id="308" r:id="rId22"/>
    <p:sldId id="307" r:id="rId23"/>
    <p:sldId id="306" r:id="rId24"/>
    <p:sldId id="313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6327"/>
  </p:normalViewPr>
  <p:slideViewPr>
    <p:cSldViewPr snapToGrid="0" snapToObjects="1">
      <p:cViewPr varScale="1">
        <p:scale>
          <a:sx n="109" d="100"/>
          <a:sy n="109" d="100"/>
        </p:scale>
        <p:origin x="9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DDB1D4C8-3143-4B2C-AB08-06E7E4A88037}"/>
    <pc:docChg chg="custSel modSld">
      <pc:chgData name="James Clegg" userId="c6df1435-7a36-4b38-be4d-16e68e91152f" providerId="ADAL" clId="{DDB1D4C8-3143-4B2C-AB08-06E7E4A88037}" dt="2021-06-06T16:06:43.500" v="12"/>
      <pc:docMkLst>
        <pc:docMk/>
      </pc:docMkLst>
      <pc:sldChg chg="modTransition">
        <pc:chgData name="James Clegg" userId="c6df1435-7a36-4b38-be4d-16e68e91152f" providerId="ADAL" clId="{DDB1D4C8-3143-4B2C-AB08-06E7E4A88037}" dt="2021-06-06T16:06:43.500" v="12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DDB1D4C8-3143-4B2C-AB08-06E7E4A88037}" dt="2021-06-06T16:06:43.500" v="12"/>
        <pc:sldMkLst>
          <pc:docMk/>
          <pc:sldMk cId="861935487" sldId="297"/>
        </pc:sldMkLst>
      </pc:sldChg>
      <pc:sldChg chg="delSp modTransition delAnim">
        <pc:chgData name="James Clegg" userId="c6df1435-7a36-4b38-be4d-16e68e91152f" providerId="ADAL" clId="{DDB1D4C8-3143-4B2C-AB08-06E7E4A88037}" dt="2021-06-06T16:06:43.500" v="12"/>
        <pc:sldMkLst>
          <pc:docMk/>
          <pc:sldMk cId="4128357408" sldId="298"/>
        </pc:sldMkLst>
        <pc:picChg chg="del">
          <ac:chgData name="James Clegg" userId="c6df1435-7a36-4b38-be4d-16e68e91152f" providerId="ADAL" clId="{DDB1D4C8-3143-4B2C-AB08-06E7E4A88037}" dt="2021-06-06T16:06:10.238" v="0" actId="478"/>
          <ac:picMkLst>
            <pc:docMk/>
            <pc:sldMk cId="4128357408" sldId="298"/>
            <ac:picMk id="3" creationId="{00000000-0000-0000-0000-000000000000}"/>
          </ac:picMkLst>
        </pc:picChg>
      </pc:sldChg>
      <pc:sldChg chg="modTransition">
        <pc:chgData name="James Clegg" userId="c6df1435-7a36-4b38-be4d-16e68e91152f" providerId="ADAL" clId="{DDB1D4C8-3143-4B2C-AB08-06E7E4A88037}" dt="2021-06-06T16:06:43.500" v="12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DDB1D4C8-3143-4B2C-AB08-06E7E4A88037}" dt="2021-06-06T16:06:43.500" v="12"/>
        <pc:sldMkLst>
          <pc:docMk/>
          <pc:sldMk cId="3939627984" sldId="300"/>
        </pc:sldMkLst>
        <pc:picChg chg="del">
          <ac:chgData name="James Clegg" userId="c6df1435-7a36-4b38-be4d-16e68e91152f" providerId="ADAL" clId="{DDB1D4C8-3143-4B2C-AB08-06E7E4A88037}" dt="2021-06-06T16:06:13.954" v="2" actId="478"/>
          <ac:picMkLst>
            <pc:docMk/>
            <pc:sldMk cId="3939627984" sldId="300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DDB1D4C8-3143-4B2C-AB08-06E7E4A88037}" dt="2021-06-06T16:06:43.500" v="12"/>
        <pc:sldMkLst>
          <pc:docMk/>
          <pc:sldMk cId="3782242679" sldId="301"/>
        </pc:sldMkLst>
        <pc:picChg chg="del">
          <ac:chgData name="James Clegg" userId="c6df1435-7a36-4b38-be4d-16e68e91152f" providerId="ADAL" clId="{DDB1D4C8-3143-4B2C-AB08-06E7E4A88037}" dt="2021-06-06T16:06:29.395" v="7" actId="478"/>
          <ac:picMkLst>
            <pc:docMk/>
            <pc:sldMk cId="3782242679" sldId="301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DDB1D4C8-3143-4B2C-AB08-06E7E4A88037}" dt="2021-06-06T16:06:43.500" v="12"/>
        <pc:sldMkLst>
          <pc:docMk/>
          <pc:sldMk cId="77243193" sldId="306"/>
        </pc:sldMkLst>
        <pc:picChg chg="del">
          <ac:chgData name="James Clegg" userId="c6df1435-7a36-4b38-be4d-16e68e91152f" providerId="ADAL" clId="{DDB1D4C8-3143-4B2C-AB08-06E7E4A88037}" dt="2021-06-06T16:06:33.263" v="10" actId="478"/>
          <ac:picMkLst>
            <pc:docMk/>
            <pc:sldMk cId="77243193" sldId="306"/>
            <ac:picMk id="29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DDB1D4C8-3143-4B2C-AB08-06E7E4A88037}" dt="2021-06-06T16:06:43.500" v="12"/>
        <pc:sldMkLst>
          <pc:docMk/>
          <pc:sldMk cId="3897441821" sldId="307"/>
        </pc:sldMkLst>
        <pc:picChg chg="del">
          <ac:chgData name="James Clegg" userId="c6df1435-7a36-4b38-be4d-16e68e91152f" providerId="ADAL" clId="{DDB1D4C8-3143-4B2C-AB08-06E7E4A88037}" dt="2021-06-06T16:06:31.881" v="9" actId="478"/>
          <ac:picMkLst>
            <pc:docMk/>
            <pc:sldMk cId="3897441821" sldId="307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DDB1D4C8-3143-4B2C-AB08-06E7E4A88037}" dt="2021-06-06T16:06:43.500" v="12"/>
        <pc:sldMkLst>
          <pc:docMk/>
          <pc:sldMk cId="3875611113" sldId="308"/>
        </pc:sldMkLst>
        <pc:picChg chg="del">
          <ac:chgData name="James Clegg" userId="c6df1435-7a36-4b38-be4d-16e68e91152f" providerId="ADAL" clId="{DDB1D4C8-3143-4B2C-AB08-06E7E4A88037}" dt="2021-06-06T16:06:30.787" v="8" actId="478"/>
          <ac:picMkLst>
            <pc:docMk/>
            <pc:sldMk cId="3875611113" sldId="308"/>
            <ac:picMk id="2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DDB1D4C8-3143-4B2C-AB08-06E7E4A88037}" dt="2021-06-06T16:06:43.500" v="12"/>
        <pc:sldMkLst>
          <pc:docMk/>
          <pc:sldMk cId="2721974772" sldId="309"/>
        </pc:sldMkLst>
        <pc:picChg chg="del">
          <ac:chgData name="James Clegg" userId="c6df1435-7a36-4b38-be4d-16e68e91152f" providerId="ADAL" clId="{DDB1D4C8-3143-4B2C-AB08-06E7E4A88037}" dt="2021-06-06T16:06:17.259" v="5" actId="478"/>
          <ac:picMkLst>
            <pc:docMk/>
            <pc:sldMk cId="2721974772" sldId="309"/>
            <ac:picMk id="1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DDB1D4C8-3143-4B2C-AB08-06E7E4A88037}" dt="2021-06-06T16:06:43.500" v="12"/>
        <pc:sldMkLst>
          <pc:docMk/>
          <pc:sldMk cId="978464265" sldId="310"/>
        </pc:sldMkLst>
        <pc:picChg chg="del">
          <ac:chgData name="James Clegg" userId="c6df1435-7a36-4b38-be4d-16e68e91152f" providerId="ADAL" clId="{DDB1D4C8-3143-4B2C-AB08-06E7E4A88037}" dt="2021-06-06T16:06:16.311" v="4" actId="478"/>
          <ac:picMkLst>
            <pc:docMk/>
            <pc:sldMk cId="978464265" sldId="310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DDB1D4C8-3143-4B2C-AB08-06E7E4A88037}" dt="2021-06-06T16:06:43.500" v="12"/>
        <pc:sldMkLst>
          <pc:docMk/>
          <pc:sldMk cId="999172314" sldId="311"/>
        </pc:sldMkLst>
        <pc:picChg chg="del">
          <ac:chgData name="James Clegg" userId="c6df1435-7a36-4b38-be4d-16e68e91152f" providerId="ADAL" clId="{DDB1D4C8-3143-4B2C-AB08-06E7E4A88037}" dt="2021-06-06T16:06:15.399" v="3" actId="478"/>
          <ac:picMkLst>
            <pc:docMk/>
            <pc:sldMk cId="999172314" sldId="311"/>
            <ac:picMk id="38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DDB1D4C8-3143-4B2C-AB08-06E7E4A88037}" dt="2021-06-06T16:06:43.500" v="12"/>
        <pc:sldMkLst>
          <pc:docMk/>
          <pc:sldMk cId="336001456" sldId="312"/>
        </pc:sldMkLst>
        <pc:picChg chg="del">
          <ac:chgData name="James Clegg" userId="c6df1435-7a36-4b38-be4d-16e68e91152f" providerId="ADAL" clId="{DDB1D4C8-3143-4B2C-AB08-06E7E4A88037}" dt="2021-06-06T16:06:26.500" v="6" actId="478"/>
          <ac:picMkLst>
            <pc:docMk/>
            <pc:sldMk cId="336001456" sldId="312"/>
            <ac:picMk id="3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DDB1D4C8-3143-4B2C-AB08-06E7E4A88037}" dt="2021-06-06T16:06:43.500" v="12"/>
        <pc:sldMkLst>
          <pc:docMk/>
          <pc:sldMk cId="2268860656" sldId="313"/>
        </pc:sldMkLst>
        <pc:picChg chg="del">
          <ac:chgData name="James Clegg" userId="c6df1435-7a36-4b38-be4d-16e68e91152f" providerId="ADAL" clId="{DDB1D4C8-3143-4B2C-AB08-06E7E4A88037}" dt="2021-06-06T16:06:34.373" v="11" actId="478"/>
          <ac:picMkLst>
            <pc:docMk/>
            <pc:sldMk cId="2268860656" sldId="313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DDB1D4C8-3143-4B2C-AB08-06E7E4A88037}" dt="2021-06-06T16:06:43.500" v="12"/>
        <pc:sldMkLst>
          <pc:docMk/>
          <pc:sldMk cId="4221760307" sldId="314"/>
        </pc:sldMkLst>
        <pc:picChg chg="del">
          <ac:chgData name="James Clegg" userId="c6df1435-7a36-4b38-be4d-16e68e91152f" providerId="ADAL" clId="{DDB1D4C8-3143-4B2C-AB08-06E7E4A88037}" dt="2021-06-06T16:06:11.978" v="1" actId="478"/>
          <ac:picMkLst>
            <pc:docMk/>
            <pc:sldMk cId="4221760307" sldId="314"/>
            <ac:picMk id="3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06/06/2021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06/06/2021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32810"/>
            <a:ext cx="6395258" cy="1792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ded Corner 4"/>
          <p:cNvSpPr/>
          <p:nvPr/>
        </p:nvSpPr>
        <p:spPr>
          <a:xfrm rot="2721036">
            <a:off x="1619953" y="774097"/>
            <a:ext cx="1440000" cy="1584000"/>
          </a:xfrm>
          <a:prstGeom prst="foldedCorner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67512" y="534504"/>
            <a:ext cx="476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56587" y="171851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84285" y="197483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B</a:t>
            </a:r>
          </a:p>
        </p:txBody>
      </p:sp>
      <p:sp>
        <p:nvSpPr>
          <p:cNvPr id="9" name="Folded Corner 8"/>
          <p:cNvSpPr/>
          <p:nvPr/>
        </p:nvSpPr>
        <p:spPr>
          <a:xfrm rot="2721036">
            <a:off x="4150969" y="811317"/>
            <a:ext cx="1440000" cy="1584000"/>
          </a:xfrm>
          <a:prstGeom prst="foldedCorner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3545891" y="1528430"/>
            <a:ext cx="2978150" cy="14605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260518" y="429928"/>
            <a:ext cx="142850" cy="2204984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67512" y="2692374"/>
            <a:ext cx="476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2)</a:t>
            </a:r>
          </a:p>
        </p:txBody>
      </p:sp>
      <p:sp>
        <p:nvSpPr>
          <p:cNvPr id="13" name="Moon 12"/>
          <p:cNvSpPr/>
          <p:nvPr/>
        </p:nvSpPr>
        <p:spPr>
          <a:xfrm rot="6826486">
            <a:off x="1574804" y="2718565"/>
            <a:ext cx="1511091" cy="1575479"/>
          </a:xfrm>
          <a:prstGeom prst="moon">
            <a:avLst>
              <a:gd name="adj" fmla="val 648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Moon 13"/>
          <p:cNvSpPr/>
          <p:nvPr/>
        </p:nvSpPr>
        <p:spPr>
          <a:xfrm rot="6826486">
            <a:off x="4122150" y="2999289"/>
            <a:ext cx="1511091" cy="1575479"/>
          </a:xfrm>
          <a:prstGeom prst="moon">
            <a:avLst>
              <a:gd name="adj" fmla="val 648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1241028" y="2841289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84285" y="2841289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B</a:t>
            </a:r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1183079" y="2739020"/>
            <a:ext cx="2172753" cy="1165196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cxnSpLocks/>
          </p:cNvCxnSpPr>
          <p:nvPr/>
        </p:nvCxnSpPr>
        <p:spPr>
          <a:xfrm flipV="1">
            <a:off x="4532481" y="2739020"/>
            <a:ext cx="772620" cy="1776284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67512" y="4661201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3)</a:t>
            </a:r>
          </a:p>
        </p:txBody>
      </p:sp>
      <p:sp>
        <p:nvSpPr>
          <p:cNvPr id="20" name="Up Arrow Callout 19"/>
          <p:cNvSpPr/>
          <p:nvPr/>
        </p:nvSpPr>
        <p:spPr>
          <a:xfrm rot="10800000">
            <a:off x="2008394" y="4557760"/>
            <a:ext cx="1770624" cy="1483432"/>
          </a:xfrm>
          <a:prstGeom prst="upArrowCallout">
            <a:avLst>
              <a:gd name="adj1" fmla="val 28768"/>
              <a:gd name="adj2" fmla="val 27826"/>
              <a:gd name="adj3" fmla="val 25000"/>
              <a:gd name="adj4" fmla="val 5022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Up Arrow Callout 20"/>
          <p:cNvSpPr/>
          <p:nvPr/>
        </p:nvSpPr>
        <p:spPr>
          <a:xfrm rot="16200000">
            <a:off x="5161505" y="4442705"/>
            <a:ext cx="1770624" cy="1483432"/>
          </a:xfrm>
          <a:prstGeom prst="upArrowCallout">
            <a:avLst>
              <a:gd name="adj1" fmla="val 28768"/>
              <a:gd name="adj2" fmla="val 27826"/>
              <a:gd name="adj3" fmla="val 25000"/>
              <a:gd name="adj4" fmla="val 5022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2892448" y="4425521"/>
            <a:ext cx="0" cy="1693156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393428" y="4757860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12079" y="4754964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B</a:t>
            </a:r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6412293" y="4228366"/>
            <a:ext cx="0" cy="1903041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1581048" y="228129"/>
            <a:ext cx="552878" cy="507542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3697962" y="2860330"/>
            <a:ext cx="552878" cy="507542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1324719" y="4786922"/>
            <a:ext cx="552878" cy="507542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5503" y="497282"/>
            <a:ext cx="747045" cy="747045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5778347" y="63997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001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30" grpId="0"/>
      <p:bldP spid="30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0976" y="448073"/>
            <a:ext cx="71881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What do you notice about all of these shapes?</a:t>
            </a:r>
          </a:p>
        </p:txBody>
      </p:sp>
      <p:sp>
        <p:nvSpPr>
          <p:cNvPr id="5" name="Rectangle 4"/>
          <p:cNvSpPr/>
          <p:nvPr/>
        </p:nvSpPr>
        <p:spPr>
          <a:xfrm>
            <a:off x="1014318" y="1434757"/>
            <a:ext cx="2359171" cy="96010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Up-Down Arrow 5"/>
          <p:cNvSpPr/>
          <p:nvPr/>
        </p:nvSpPr>
        <p:spPr>
          <a:xfrm rot="2233550">
            <a:off x="1524438" y="3068685"/>
            <a:ext cx="1161413" cy="2245399"/>
          </a:xfrm>
          <a:prstGeom prst="upDown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Donut 6"/>
          <p:cNvSpPr/>
          <p:nvPr/>
        </p:nvSpPr>
        <p:spPr>
          <a:xfrm>
            <a:off x="5491088" y="3589262"/>
            <a:ext cx="1765348" cy="1765348"/>
          </a:xfrm>
          <a:prstGeom prst="donu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Regular Pentagon 7"/>
          <p:cNvSpPr/>
          <p:nvPr/>
        </p:nvSpPr>
        <p:spPr>
          <a:xfrm rot="2491509">
            <a:off x="5480469" y="955078"/>
            <a:ext cx="1800000" cy="1800000"/>
          </a:xfrm>
          <a:prstGeom prst="pentagon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715879" y="1914808"/>
            <a:ext cx="2917658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11678" y="5558880"/>
            <a:ext cx="8047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They all have more than 1 line of symmetry.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2193903" y="1077206"/>
            <a:ext cx="0" cy="154305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 flipV="1">
            <a:off x="1345480" y="3181593"/>
            <a:ext cx="1519327" cy="2032044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629880" y="3781932"/>
            <a:ext cx="991682" cy="773765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582784" y="1068943"/>
            <a:ext cx="1509859" cy="1668453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cxnSpLocks/>
          </p:cNvCxnSpPr>
          <p:nvPr/>
        </p:nvCxnSpPr>
        <p:spPr>
          <a:xfrm flipH="1" flipV="1">
            <a:off x="5757187" y="977367"/>
            <a:ext cx="1033341" cy="1697456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cxnSpLocks/>
          </p:cNvCxnSpPr>
          <p:nvPr/>
        </p:nvCxnSpPr>
        <p:spPr>
          <a:xfrm flipH="1">
            <a:off x="5193323" y="1713396"/>
            <a:ext cx="2110154" cy="468083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cxnSpLocks/>
          </p:cNvCxnSpPr>
          <p:nvPr/>
        </p:nvCxnSpPr>
        <p:spPr>
          <a:xfrm flipH="1" flipV="1">
            <a:off x="5491088" y="1581075"/>
            <a:ext cx="1812389" cy="742624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cxnSpLocks/>
          </p:cNvCxnSpPr>
          <p:nvPr/>
        </p:nvCxnSpPr>
        <p:spPr>
          <a:xfrm flipV="1">
            <a:off x="6185529" y="1015484"/>
            <a:ext cx="210365" cy="1984396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063628" y="3960480"/>
            <a:ext cx="2716100" cy="1075865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5493275" y="3572778"/>
            <a:ext cx="1694780" cy="1798315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15879" y="2562666"/>
            <a:ext cx="3564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 lines of symmetry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31309" y="2852115"/>
            <a:ext cx="3564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5 lines of symmetry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CCFAE9E-E02E-4F28-B216-38AF1C89323D}"/>
              </a:ext>
            </a:extLst>
          </p:cNvPr>
          <p:cNvSpPr txBox="1"/>
          <p:nvPr/>
        </p:nvSpPr>
        <p:spPr>
          <a:xfrm>
            <a:off x="3457860" y="4259530"/>
            <a:ext cx="2124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Infinite lines </a:t>
            </a:r>
          </a:p>
          <a:p>
            <a:r>
              <a:rPr lang="en-GB" sz="2800" dirty="0">
                <a:solidFill>
                  <a:schemeClr val="accent1"/>
                </a:solidFill>
              </a:rPr>
              <a:t>of symmetry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561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Isosceles Triangle 55">
            <a:extLst>
              <a:ext uri="{FF2B5EF4-FFF2-40B4-BE49-F238E27FC236}">
                <a16:creationId xmlns:a16="http://schemas.microsoft.com/office/drawing/2014/main" id="{857F4D31-4E5F-4067-A397-2A2C73B9C40B}"/>
              </a:ext>
            </a:extLst>
          </p:cNvPr>
          <p:cNvSpPr/>
          <p:nvPr/>
        </p:nvSpPr>
        <p:spPr>
          <a:xfrm rot="2374917">
            <a:off x="6267455" y="2611657"/>
            <a:ext cx="1493037" cy="1287101"/>
          </a:xfrm>
          <a:prstGeom prst="triangl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nip and Round Single Corner Rectangle 5"/>
          <p:cNvSpPr/>
          <p:nvPr/>
        </p:nvSpPr>
        <p:spPr>
          <a:xfrm rot="2956248">
            <a:off x="908281" y="871330"/>
            <a:ext cx="1249901" cy="1208625"/>
          </a:xfrm>
          <a:prstGeom prst="snipRoundRect">
            <a:avLst>
              <a:gd name="adj1" fmla="val 29268"/>
              <a:gd name="adj2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Left-Up Arrow 6"/>
          <p:cNvSpPr/>
          <p:nvPr/>
        </p:nvSpPr>
        <p:spPr>
          <a:xfrm>
            <a:off x="6591896" y="412739"/>
            <a:ext cx="1509486" cy="1626294"/>
          </a:xfrm>
          <a:prstGeom prst="leftUpArrow">
            <a:avLst>
              <a:gd name="adj1" fmla="val 50000"/>
              <a:gd name="adj2" fmla="val 17743"/>
              <a:gd name="adj3" fmla="val 2500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3172083" y="2623239"/>
            <a:ext cx="1612528" cy="1626294"/>
            <a:chOff x="2177143" y="2103682"/>
            <a:chExt cx="1612528" cy="1626294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9" name="Left-Up Arrow 8"/>
            <p:cNvSpPr/>
            <p:nvPr/>
          </p:nvSpPr>
          <p:spPr>
            <a:xfrm>
              <a:off x="2280185" y="2103682"/>
              <a:ext cx="1509486" cy="1626294"/>
            </a:xfrm>
            <a:prstGeom prst="leftUpArrow">
              <a:avLst>
                <a:gd name="adj1" fmla="val 50000"/>
                <a:gd name="adj2" fmla="val 17743"/>
                <a:gd name="adj3" fmla="val 25000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177143" y="3193177"/>
              <a:ext cx="493486" cy="5367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Sun 10"/>
          <p:cNvSpPr/>
          <p:nvPr/>
        </p:nvSpPr>
        <p:spPr>
          <a:xfrm>
            <a:off x="2702328" y="583070"/>
            <a:ext cx="1800000" cy="1800000"/>
          </a:xfrm>
          <a:prstGeom prst="sun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31529"/>
              </p:ext>
            </p:extLst>
          </p:nvPr>
        </p:nvGraphicFramePr>
        <p:xfrm>
          <a:off x="875293" y="4894512"/>
          <a:ext cx="7109949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13">
                  <a:extLst>
                    <a:ext uri="{9D8B030D-6E8A-4147-A177-3AD203B41FA5}">
                      <a16:colId xmlns:a16="http://schemas.microsoft.com/office/drawing/2014/main" val="3437161141"/>
                    </a:ext>
                  </a:extLst>
                </a:gridCol>
                <a:gridCol w="2158171">
                  <a:extLst>
                    <a:ext uri="{9D8B030D-6E8A-4147-A177-3AD203B41FA5}">
                      <a16:colId xmlns:a16="http://schemas.microsoft.com/office/drawing/2014/main" val="3096332132"/>
                    </a:ext>
                  </a:extLst>
                </a:gridCol>
                <a:gridCol w="2951565">
                  <a:extLst>
                    <a:ext uri="{9D8B030D-6E8A-4147-A177-3AD203B41FA5}">
                      <a16:colId xmlns:a16="http://schemas.microsoft.com/office/drawing/2014/main" val="13596387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0 lines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1 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More</a:t>
                      </a:r>
                      <a:r>
                        <a:rPr lang="en-GB" sz="28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than 1 line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252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360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36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36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998346"/>
                  </a:ext>
                </a:extLst>
              </a:tr>
            </a:tbl>
          </a:graphicData>
        </a:graphic>
      </p:graphicFrame>
      <p:sp>
        <p:nvSpPr>
          <p:cNvPr id="13" name="Smiley Face 12"/>
          <p:cNvSpPr/>
          <p:nvPr/>
        </p:nvSpPr>
        <p:spPr>
          <a:xfrm rot="14922781">
            <a:off x="5083877" y="827212"/>
            <a:ext cx="1260000" cy="1260000"/>
          </a:xfrm>
          <a:prstGeom prst="smileyFac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1812929" y="3049720"/>
            <a:ext cx="1080000" cy="10800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cxnSpLocks/>
          </p:cNvCxnSpPr>
          <p:nvPr/>
        </p:nvCxnSpPr>
        <p:spPr>
          <a:xfrm flipV="1">
            <a:off x="6509562" y="3650403"/>
            <a:ext cx="196025" cy="22359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/>
        </p:nvCxnSpPr>
        <p:spPr>
          <a:xfrm flipH="1" flipV="1">
            <a:off x="6750820" y="2850866"/>
            <a:ext cx="94305" cy="25241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7177069" y="3438766"/>
            <a:ext cx="264104" cy="416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18408" y="275017"/>
            <a:ext cx="341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67404" y="275017"/>
            <a:ext cx="500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B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70308" y="275017"/>
            <a:ext cx="360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C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611646" y="275017"/>
            <a:ext cx="360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13875" y="2634679"/>
            <a:ext cx="360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497467" y="2634679"/>
            <a:ext cx="360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42360" y="2634679"/>
            <a:ext cx="360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88908" y="5468685"/>
            <a:ext cx="341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069823" y="5468685"/>
            <a:ext cx="341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B</a:t>
            </a: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2617780" y="1498217"/>
            <a:ext cx="2054904" cy="1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836230" y="692795"/>
            <a:ext cx="1570132" cy="1598749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600935" y="486058"/>
            <a:ext cx="0" cy="206685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2923286" y="745400"/>
            <a:ext cx="1440695" cy="141725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 flipV="1">
            <a:off x="3207473" y="583991"/>
            <a:ext cx="833782" cy="1856322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3200689" y="622636"/>
            <a:ext cx="793008" cy="178627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2820269" y="1146183"/>
            <a:ext cx="1622029" cy="658921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702328" y="1125826"/>
            <a:ext cx="1839725" cy="719747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591293" y="5468685"/>
            <a:ext cx="341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C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4969464" y="1102672"/>
            <a:ext cx="1483636" cy="65480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324916" y="1297592"/>
            <a:ext cx="1015002" cy="977325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962169" y="5468685"/>
            <a:ext cx="341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498258" y="5468685"/>
            <a:ext cx="341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E</a:t>
            </a:r>
          </a:p>
        </p:txBody>
      </p:sp>
      <p:cxnSp>
        <p:nvCxnSpPr>
          <p:cNvPr id="40" name="Straight Connector 39"/>
          <p:cNvCxnSpPr>
            <a:cxnSpLocks/>
          </p:cNvCxnSpPr>
          <p:nvPr/>
        </p:nvCxnSpPr>
        <p:spPr>
          <a:xfrm>
            <a:off x="1798987" y="3326095"/>
            <a:ext cx="1192996" cy="566879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cxnSpLocks/>
          </p:cNvCxnSpPr>
          <p:nvPr/>
        </p:nvCxnSpPr>
        <p:spPr>
          <a:xfrm flipH="1">
            <a:off x="2262331" y="2935085"/>
            <a:ext cx="222165" cy="129702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931201" y="5468685"/>
            <a:ext cx="341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F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71122" y="5468685"/>
            <a:ext cx="341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G</a:t>
            </a:r>
          </a:p>
        </p:txBody>
      </p:sp>
      <p:cxnSp>
        <p:nvCxnSpPr>
          <p:cNvPr id="44" name="Straight Connector 43"/>
          <p:cNvCxnSpPr>
            <a:cxnSpLocks/>
          </p:cNvCxnSpPr>
          <p:nvPr/>
        </p:nvCxnSpPr>
        <p:spPr>
          <a:xfrm flipV="1">
            <a:off x="6407816" y="2633245"/>
            <a:ext cx="1119387" cy="1295147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cxnSpLocks/>
          </p:cNvCxnSpPr>
          <p:nvPr/>
        </p:nvCxnSpPr>
        <p:spPr>
          <a:xfrm>
            <a:off x="6659915" y="2792311"/>
            <a:ext cx="542332" cy="1549182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cxnSpLocks/>
          </p:cNvCxnSpPr>
          <p:nvPr/>
        </p:nvCxnSpPr>
        <p:spPr>
          <a:xfrm flipH="1" flipV="1">
            <a:off x="5810288" y="3228704"/>
            <a:ext cx="1689490" cy="327635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7444" y="4071564"/>
            <a:ext cx="747045" cy="747045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5810288" y="421425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847A9DA-E483-492D-B664-BC4D6E30BCFF}"/>
              </a:ext>
            </a:extLst>
          </p:cNvPr>
          <p:cNvCxnSpPr>
            <a:cxnSpLocks/>
          </p:cNvCxnSpPr>
          <p:nvPr/>
        </p:nvCxnSpPr>
        <p:spPr>
          <a:xfrm>
            <a:off x="3677525" y="3708124"/>
            <a:ext cx="0" cy="54140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897441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35" grpId="0"/>
      <p:bldP spid="38" grpId="0"/>
      <p:bldP spid="39" grpId="0"/>
      <p:bldP spid="42" grpId="0"/>
      <p:bldP spid="43" grpId="0"/>
      <p:bldP spid="51" grpId="0"/>
      <p:bldP spid="51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206536"/>
              </p:ext>
            </p:extLst>
          </p:nvPr>
        </p:nvGraphicFramePr>
        <p:xfrm>
          <a:off x="5689593" y="1991354"/>
          <a:ext cx="2340000" cy="32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56456033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97109747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69647228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78867237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19445584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88526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43604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653543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32827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81415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00733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03274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961545"/>
              </p:ext>
            </p:extLst>
          </p:nvPr>
        </p:nvGraphicFramePr>
        <p:xfrm>
          <a:off x="2987711" y="1991354"/>
          <a:ext cx="2340000" cy="32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56456033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97109747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69647228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78867237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19445584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88526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43604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653543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32827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81415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00733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03274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964041"/>
              </p:ext>
            </p:extLst>
          </p:nvPr>
        </p:nvGraphicFramePr>
        <p:xfrm>
          <a:off x="285830" y="1991354"/>
          <a:ext cx="2340000" cy="32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56456033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97109747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69647228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78867237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19445584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488526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43604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653543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32827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81415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00733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03274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09367" y="496454"/>
            <a:ext cx="6072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Shade exactly 5 squares to make a symmetrical shape.</a:t>
            </a:r>
          </a:p>
        </p:txBody>
      </p:sp>
      <p:sp>
        <p:nvSpPr>
          <p:cNvPr id="8" name="Rectangle 7"/>
          <p:cNvSpPr/>
          <p:nvPr/>
        </p:nvSpPr>
        <p:spPr>
          <a:xfrm>
            <a:off x="1230752" y="2937459"/>
            <a:ext cx="450260" cy="44644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931291" y="2926327"/>
            <a:ext cx="451793" cy="45651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62316" y="3409181"/>
            <a:ext cx="447331" cy="44644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230751" y="3409181"/>
            <a:ext cx="450261" cy="44644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977334" y="3874624"/>
            <a:ext cx="464909" cy="44644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762316" y="2937459"/>
            <a:ext cx="447331" cy="44644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1217267" y="1991354"/>
            <a:ext cx="0" cy="327600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935101" y="3403624"/>
            <a:ext cx="451793" cy="45651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4401300" y="2462193"/>
            <a:ext cx="451793" cy="45651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3462204" y="3158700"/>
            <a:ext cx="451793" cy="45651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4401300" y="3869392"/>
            <a:ext cx="451793" cy="45651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Connector 18"/>
          <p:cNvCxnSpPr/>
          <p:nvPr/>
        </p:nvCxnSpPr>
        <p:spPr>
          <a:xfrm>
            <a:off x="2987711" y="3397392"/>
            <a:ext cx="2340000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699580" y="2460250"/>
            <a:ext cx="451793" cy="45651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6166844" y="2930332"/>
            <a:ext cx="451793" cy="45651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6640135" y="3406337"/>
            <a:ext cx="451793" cy="45651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7104628" y="3866591"/>
            <a:ext cx="451793" cy="45651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7561111" y="4330336"/>
            <a:ext cx="451793" cy="45651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Connector 24"/>
          <p:cNvCxnSpPr/>
          <p:nvPr/>
        </p:nvCxnSpPr>
        <p:spPr>
          <a:xfrm>
            <a:off x="5702116" y="2460250"/>
            <a:ext cx="2349685" cy="2361388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0524" y="1119298"/>
            <a:ext cx="747045" cy="747045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5633368" y="126198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243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/>
      <p:bldP spid="27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4 - 7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268860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DC02A32-CEED-441F-8787-FBAEFA044854}"/>
              </a:ext>
            </a:extLst>
          </p:cNvPr>
          <p:cNvSpPr txBox="1"/>
          <p:nvPr/>
        </p:nvSpPr>
        <p:spPr>
          <a:xfrm>
            <a:off x="695550" y="334776"/>
            <a:ext cx="749747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A point at ( 5 , 2 ) is translated 4 right and 2 		down.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What are the new coordinates?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A point at ( 5 , 2 ) is translated 4 left and 2 		up.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What are the new coordinates?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A point is translated 12 left and 13 down.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It is now at ( 0 , 0 )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Where was it before it was translated?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A point at ( 5 , 2 ) is translated 4 right and 2 		down.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What are the new coordinates?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A point at ( 5 , 2 ) is translated 4 left and 2 		up.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What are the new coordinates?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A point is translated 12 left and 13 down.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It is now at ( 0 , 0 )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	Where was it before it was translated?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73949" y="1334309"/>
            <a:ext cx="1388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( 9 , 0 )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73949" y="3167390"/>
            <a:ext cx="1388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( 1 , 4 )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73949" y="5098995"/>
            <a:ext cx="1719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( 12 , 13 )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1760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257" y="2479847"/>
            <a:ext cx="2834534" cy="3482791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1417267" y="1460977"/>
            <a:ext cx="2549769" cy="4501661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762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74884" y="2479847"/>
            <a:ext cx="2834534" cy="348279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352663" y="397139"/>
            <a:ext cx="38158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What’s changed?</a:t>
            </a:r>
          </a:p>
          <a:p>
            <a:pPr algn="ctr"/>
            <a:r>
              <a:rPr lang="en-GB" sz="2800" dirty="0"/>
              <a:t>What’s stayed the same?</a:t>
            </a:r>
          </a:p>
        </p:txBody>
      </p:sp>
      <p:sp>
        <p:nvSpPr>
          <p:cNvPr id="8" name="Donut 7"/>
          <p:cNvSpPr/>
          <p:nvPr/>
        </p:nvSpPr>
        <p:spPr>
          <a:xfrm>
            <a:off x="5303467" y="4256931"/>
            <a:ext cx="720970" cy="720970"/>
          </a:xfrm>
          <a:prstGeom prst="donut">
            <a:avLst>
              <a:gd name="adj" fmla="val 11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Donut 8"/>
          <p:cNvSpPr/>
          <p:nvPr/>
        </p:nvSpPr>
        <p:spPr>
          <a:xfrm>
            <a:off x="2829418" y="4265202"/>
            <a:ext cx="720970" cy="720970"/>
          </a:xfrm>
          <a:prstGeom prst="donut">
            <a:avLst>
              <a:gd name="adj" fmla="val 11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Donut 9"/>
          <p:cNvSpPr/>
          <p:nvPr/>
        </p:nvSpPr>
        <p:spPr>
          <a:xfrm>
            <a:off x="5537158" y="2582675"/>
            <a:ext cx="1199456" cy="720970"/>
          </a:xfrm>
          <a:prstGeom prst="donut">
            <a:avLst>
              <a:gd name="adj" fmla="val 11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>
            <a:off x="2092423" y="2567766"/>
            <a:ext cx="1199456" cy="720970"/>
          </a:xfrm>
          <a:prstGeom prst="donut">
            <a:avLst>
              <a:gd name="adj" fmla="val 11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2247" y="215912"/>
            <a:ext cx="49236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Which images are reflections? Which images are not?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388" y="1577953"/>
            <a:ext cx="1281288" cy="127896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04317" y="1577952"/>
            <a:ext cx="1281288" cy="1278967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 flipV="1">
            <a:off x="2474506" y="1197004"/>
            <a:ext cx="0" cy="1837591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651" y="3662451"/>
            <a:ext cx="908205" cy="12522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4397" y="3662451"/>
            <a:ext cx="908205" cy="125226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 flipV="1">
            <a:off x="2478736" y="3306039"/>
            <a:ext cx="0" cy="1837591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715" y="1548631"/>
            <a:ext cx="1380393" cy="140435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685884" y="1548630"/>
            <a:ext cx="1380393" cy="1404358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 flipV="1">
            <a:off x="5803116" y="1263130"/>
            <a:ext cx="0" cy="1837591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4496632" y="4016119"/>
            <a:ext cx="1178169" cy="865162"/>
            <a:chOff x="3323492" y="3701717"/>
            <a:chExt cx="1178169" cy="865162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47874" y="4134298"/>
              <a:ext cx="651962" cy="432581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49699" y="3701717"/>
              <a:ext cx="651962" cy="432581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3492" y="4080328"/>
              <a:ext cx="651962" cy="432581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/>
        </p:nvGrpSpPr>
        <p:grpSpPr>
          <a:xfrm flipH="1">
            <a:off x="5910942" y="4389185"/>
            <a:ext cx="1176344" cy="486551"/>
            <a:chOff x="3323492" y="4080328"/>
            <a:chExt cx="1176344" cy="486551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47874" y="4134298"/>
              <a:ext cx="651962" cy="432581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3492" y="4080328"/>
              <a:ext cx="651962" cy="432581"/>
            </a:xfrm>
            <a:prstGeom prst="rect">
              <a:avLst/>
            </a:prstGeom>
          </p:spPr>
        </p:pic>
      </p:grpSp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1377" y="4010574"/>
            <a:ext cx="651962" cy="432581"/>
          </a:xfrm>
          <a:prstGeom prst="rect">
            <a:avLst/>
          </a:prstGeom>
        </p:spPr>
      </p:pic>
      <p:cxnSp>
        <p:nvCxnSpPr>
          <p:cNvPr id="24" name="Straight Connector 23"/>
          <p:cNvCxnSpPr/>
          <p:nvPr/>
        </p:nvCxnSpPr>
        <p:spPr>
          <a:xfrm flipV="1">
            <a:off x="5792033" y="3824120"/>
            <a:ext cx="0" cy="115020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L-Shape 24"/>
          <p:cNvSpPr/>
          <p:nvPr/>
        </p:nvSpPr>
        <p:spPr>
          <a:xfrm rot="19005299">
            <a:off x="3222556" y="2667409"/>
            <a:ext cx="474784" cy="236681"/>
          </a:xfrm>
          <a:prstGeom prst="corne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Multiply 25"/>
          <p:cNvSpPr/>
          <p:nvPr/>
        </p:nvSpPr>
        <p:spPr>
          <a:xfrm>
            <a:off x="3208374" y="4736487"/>
            <a:ext cx="503148" cy="503148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87199" y="3662451"/>
            <a:ext cx="908205" cy="1252260"/>
          </a:xfrm>
          <a:prstGeom prst="rect">
            <a:avLst/>
          </a:prstGeom>
        </p:spPr>
      </p:pic>
      <p:sp>
        <p:nvSpPr>
          <p:cNvPr id="28" name="L-Shape 27"/>
          <p:cNvSpPr/>
          <p:nvPr/>
        </p:nvSpPr>
        <p:spPr>
          <a:xfrm rot="19005299">
            <a:off x="6828885" y="2667033"/>
            <a:ext cx="474784" cy="236681"/>
          </a:xfrm>
          <a:prstGeom prst="corne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Multiply 28"/>
          <p:cNvSpPr/>
          <p:nvPr/>
        </p:nvSpPr>
        <p:spPr>
          <a:xfrm>
            <a:off x="6921057" y="4659445"/>
            <a:ext cx="503148" cy="503148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Donut 29"/>
          <p:cNvSpPr/>
          <p:nvPr/>
        </p:nvSpPr>
        <p:spPr>
          <a:xfrm>
            <a:off x="5950507" y="3940448"/>
            <a:ext cx="572832" cy="572832"/>
          </a:xfrm>
          <a:prstGeom prst="donut">
            <a:avLst>
              <a:gd name="adj" fmla="val 800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935391" y="4010573"/>
            <a:ext cx="651962" cy="432581"/>
          </a:xfrm>
          <a:prstGeom prst="rect">
            <a:avLst/>
          </a:prstGeom>
        </p:spPr>
      </p:pic>
      <p:sp>
        <p:nvSpPr>
          <p:cNvPr id="34" name="L-Shape 33"/>
          <p:cNvSpPr/>
          <p:nvPr/>
        </p:nvSpPr>
        <p:spPr>
          <a:xfrm rot="19005299">
            <a:off x="3275744" y="4857034"/>
            <a:ext cx="474784" cy="236681"/>
          </a:xfrm>
          <a:prstGeom prst="corne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-Shape 34"/>
          <p:cNvSpPr/>
          <p:nvPr/>
        </p:nvSpPr>
        <p:spPr>
          <a:xfrm rot="19005299">
            <a:off x="6972137" y="4762941"/>
            <a:ext cx="474784" cy="236681"/>
          </a:xfrm>
          <a:prstGeom prst="corne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75503" y="497282"/>
            <a:ext cx="747045" cy="747045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5778347" y="63997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9172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5" grpId="0" animBg="1"/>
      <p:bldP spid="26" grpId="0" animBg="1"/>
      <p:bldP spid="26" grpId="1" animBg="1"/>
      <p:bldP spid="28" grpId="0" animBg="1"/>
      <p:bldP spid="29" grpId="0" animBg="1"/>
      <p:bldP spid="29" grpId="1" animBg="1"/>
      <p:bldP spid="30" grpId="0" animBg="1"/>
      <p:bldP spid="30" grpId="1" animBg="1"/>
      <p:bldP spid="34" grpId="0" animBg="1"/>
      <p:bldP spid="35" grpId="0" animBg="1"/>
      <p:bldP spid="37" grpId="0"/>
      <p:bldP spid="3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 rot="18590288">
            <a:off x="4062658" y="1548377"/>
            <a:ext cx="1612900" cy="19685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Isosceles Triangle 4"/>
          <p:cNvSpPr/>
          <p:nvPr/>
        </p:nvSpPr>
        <p:spPr>
          <a:xfrm rot="18590288" flipH="1">
            <a:off x="3016517" y="2796013"/>
            <a:ext cx="1625600" cy="19685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flipH="1" flipV="1">
            <a:off x="3149397" y="2168311"/>
            <a:ext cx="2344929" cy="1904998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97846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/>
          <p:cNvSpPr/>
          <p:nvPr/>
        </p:nvSpPr>
        <p:spPr>
          <a:xfrm rot="13655396">
            <a:off x="1438268" y="455690"/>
            <a:ext cx="1668165" cy="3822174"/>
          </a:xfrm>
          <a:prstGeom prst="hear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Heart 4"/>
          <p:cNvSpPr/>
          <p:nvPr/>
        </p:nvSpPr>
        <p:spPr>
          <a:xfrm rot="13655396">
            <a:off x="4647985" y="2487691"/>
            <a:ext cx="1668165" cy="3822174"/>
          </a:xfrm>
          <a:prstGeom prst="hear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272350" y="916551"/>
            <a:ext cx="0" cy="3193672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Multiply 6"/>
          <p:cNvSpPr/>
          <p:nvPr/>
        </p:nvSpPr>
        <p:spPr>
          <a:xfrm>
            <a:off x="887306" y="741384"/>
            <a:ext cx="1151387" cy="1133639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4120695" y="2792379"/>
            <a:ext cx="3140698" cy="283611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Heart 8"/>
          <p:cNvSpPr/>
          <p:nvPr/>
        </p:nvSpPr>
        <p:spPr>
          <a:xfrm rot="13655396">
            <a:off x="5385384" y="-278737"/>
            <a:ext cx="1668165" cy="3822174"/>
          </a:xfrm>
          <a:prstGeom prst="hear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4245908" y="1632350"/>
            <a:ext cx="3887982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Multiply 10"/>
          <p:cNvSpPr/>
          <p:nvPr/>
        </p:nvSpPr>
        <p:spPr>
          <a:xfrm>
            <a:off x="4320961" y="489401"/>
            <a:ext cx="1151387" cy="1133639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L-Shape 13"/>
          <p:cNvSpPr/>
          <p:nvPr/>
        </p:nvSpPr>
        <p:spPr>
          <a:xfrm rot="19005299">
            <a:off x="6079707" y="5019786"/>
            <a:ext cx="997996" cy="566172"/>
          </a:xfrm>
          <a:prstGeom prst="corne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197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11.3|15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3.9|17.6|6|4.1|5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8|4.3|4.8|1.6|4|9.6|0.6|5.9|1.2|9|3.1|2.5|1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8|4|11.9|3.3|11.2|7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7|5.3|2.5|13.7|12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|1.2|4.4|4.3|1.2|5.5|8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6|5.5|1.5|6.9|7.1|6|4.7|5.9|7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1|8.2|5.3|4.1|1.7|6.5|2.3|16|7.4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3" ma:contentTypeDescription="Create a new document." ma:contentTypeScope="" ma:versionID="c2e0ad7e8459b4a763097fd9c50beffe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379c73df8c7c32fbb5b9cacbe02209f3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0FFF63-D071-42FF-BA7C-0205FFE8F7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522d4c35-b548-4432-90ae-af4376e1c4b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cee99ee9-287b-4f9a-957c-ba5ae7375c9a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8365</TotalTime>
  <Words>325</Words>
  <Application>Microsoft Office PowerPoint</Application>
  <PresentationFormat>On-screen Show (4:3)</PresentationFormat>
  <Paragraphs>65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1 - 3 on the worksheet</vt:lpstr>
      <vt:lpstr>PowerPoint Presentation</vt:lpstr>
      <vt:lpstr>PowerPoint Presentation</vt:lpstr>
      <vt:lpstr>PowerPoint Presentation</vt:lpstr>
      <vt:lpstr>Have a go at questions  4 - 7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237</cp:revision>
  <dcterms:created xsi:type="dcterms:W3CDTF">2019-07-05T11:02:13Z</dcterms:created>
  <dcterms:modified xsi:type="dcterms:W3CDTF">2021-06-06T16:06:46Z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