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298" r:id="rId13"/>
    <p:sldId id="309" r:id="rId14"/>
    <p:sldId id="299" r:id="rId15"/>
    <p:sldId id="300" r:id="rId16"/>
    <p:sldId id="306" r:id="rId17"/>
    <p:sldId id="301" r:id="rId18"/>
    <p:sldId id="304" r:id="rId19"/>
    <p:sldId id="307" r:id="rId20"/>
    <p:sldId id="30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5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10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AE4F6643-CD35-4D61-8D20-ADA2EAF08BE3}"/>
    <pc:docChg chg="custSel modSld">
      <pc:chgData name="James Clegg" userId="c6df1435-7a36-4b38-be4d-16e68e91152f" providerId="ADAL" clId="{AE4F6643-CD35-4D61-8D20-ADA2EAF08BE3}" dt="2021-05-24T09:57:15.603" v="9"/>
      <pc:docMkLst>
        <pc:docMk/>
      </pc:docMkLst>
      <pc:sldChg chg="modTransition">
        <pc:chgData name="James Clegg" userId="c6df1435-7a36-4b38-be4d-16e68e91152f" providerId="ADAL" clId="{AE4F6643-CD35-4D61-8D20-ADA2EAF08BE3}" dt="2021-05-24T09:57:15.603" v="9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AE4F6643-CD35-4D61-8D20-ADA2EAF08BE3}" dt="2021-05-24T09:57:15.603" v="9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4128357408" sldId="298"/>
        </pc:sldMkLst>
        <pc:picChg chg="del">
          <ac:chgData name="James Clegg" userId="c6df1435-7a36-4b38-be4d-16e68e91152f" providerId="ADAL" clId="{AE4F6643-CD35-4D61-8D20-ADA2EAF08BE3}" dt="2021-05-24T09:57:00.189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895466786" sldId="299"/>
        </pc:sldMkLst>
        <pc:picChg chg="del">
          <ac:chgData name="James Clegg" userId="c6df1435-7a36-4b38-be4d-16e68e91152f" providerId="ADAL" clId="{AE4F6643-CD35-4D61-8D20-ADA2EAF08BE3}" dt="2021-05-24T09:57:03.043" v="2" actId="478"/>
          <ac:picMkLst>
            <pc:docMk/>
            <pc:sldMk cId="895466786" sldId="299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3939627984" sldId="300"/>
        </pc:sldMkLst>
        <pc:picChg chg="del">
          <ac:chgData name="James Clegg" userId="c6df1435-7a36-4b38-be4d-16e68e91152f" providerId="ADAL" clId="{AE4F6643-CD35-4D61-8D20-ADA2EAF08BE3}" dt="2021-05-24T09:57:04.389" v="3" actId="478"/>
          <ac:picMkLst>
            <pc:docMk/>
            <pc:sldMk cId="3939627984" sldId="300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3782242679" sldId="301"/>
        </pc:sldMkLst>
        <pc:picChg chg="del">
          <ac:chgData name="James Clegg" userId="c6df1435-7a36-4b38-be4d-16e68e91152f" providerId="ADAL" clId="{AE4F6643-CD35-4D61-8D20-ADA2EAF08BE3}" dt="2021-05-24T09:57:06.825" v="5" actId="478"/>
          <ac:picMkLst>
            <pc:docMk/>
            <pc:sldMk cId="3782242679" sldId="30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3195527484" sldId="304"/>
        </pc:sldMkLst>
        <pc:picChg chg="del">
          <ac:chgData name="James Clegg" userId="c6df1435-7a36-4b38-be4d-16e68e91152f" providerId="ADAL" clId="{AE4F6643-CD35-4D61-8D20-ADA2EAF08BE3}" dt="2021-05-24T09:57:07.668" v="6" actId="478"/>
          <ac:picMkLst>
            <pc:docMk/>
            <pc:sldMk cId="3195527484" sldId="304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1197501980" sldId="306"/>
        </pc:sldMkLst>
        <pc:picChg chg="del">
          <ac:chgData name="James Clegg" userId="c6df1435-7a36-4b38-be4d-16e68e91152f" providerId="ADAL" clId="{AE4F6643-CD35-4D61-8D20-ADA2EAF08BE3}" dt="2021-05-24T09:57:05.905" v="4" actId="478"/>
          <ac:picMkLst>
            <pc:docMk/>
            <pc:sldMk cId="1197501980" sldId="306"/>
            <ac:picMk id="1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1736821276" sldId="307"/>
        </pc:sldMkLst>
        <pc:picChg chg="del">
          <ac:chgData name="James Clegg" userId="c6df1435-7a36-4b38-be4d-16e68e91152f" providerId="ADAL" clId="{AE4F6643-CD35-4D61-8D20-ADA2EAF08BE3}" dt="2021-05-24T09:57:08.544" v="7" actId="478"/>
          <ac:picMkLst>
            <pc:docMk/>
            <pc:sldMk cId="1736821276" sldId="307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809422307" sldId="308"/>
        </pc:sldMkLst>
        <pc:picChg chg="del">
          <ac:chgData name="James Clegg" userId="c6df1435-7a36-4b38-be4d-16e68e91152f" providerId="ADAL" clId="{AE4F6643-CD35-4D61-8D20-ADA2EAF08BE3}" dt="2021-05-24T09:57:09.404" v="8" actId="478"/>
          <ac:picMkLst>
            <pc:docMk/>
            <pc:sldMk cId="809422307" sldId="30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E4F6643-CD35-4D61-8D20-ADA2EAF08BE3}" dt="2021-05-24T09:57:15.603" v="9"/>
        <pc:sldMkLst>
          <pc:docMk/>
          <pc:sldMk cId="3046436655" sldId="309"/>
        </pc:sldMkLst>
        <pc:picChg chg="del">
          <ac:chgData name="James Clegg" userId="c6df1435-7a36-4b38-be4d-16e68e91152f" providerId="ADAL" clId="{AE4F6643-CD35-4D61-8D20-ADA2EAF08BE3}" dt="2021-05-24T09:57:01.106" v="1" actId="478"/>
          <ac:picMkLst>
            <pc:docMk/>
            <pc:sldMk cId="3046436655" sldId="309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2.png"/><Relationship Id="rId5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10" Type="http://schemas.openxmlformats.org/officeDocument/2006/relationships/image" Target="../media/image17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390" y="2185308"/>
            <a:ext cx="6529382" cy="2487384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390" y="2185308"/>
            <a:ext cx="652938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546903"/>
              </p:ext>
            </p:extLst>
          </p:nvPr>
        </p:nvGraphicFramePr>
        <p:xfrm>
          <a:off x="2266124" y="2163812"/>
          <a:ext cx="4511421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000">
                  <a:extLst>
                    <a:ext uri="{9D8B030D-6E8A-4147-A177-3AD203B41FA5}">
                      <a16:colId xmlns:a16="http://schemas.microsoft.com/office/drawing/2014/main" val="285293589"/>
                    </a:ext>
                  </a:extLst>
                </a:gridCol>
                <a:gridCol w="1656705">
                  <a:extLst>
                    <a:ext uri="{9D8B030D-6E8A-4147-A177-3AD203B41FA5}">
                      <a16:colId xmlns:a16="http://schemas.microsoft.com/office/drawing/2014/main" val="959174959"/>
                    </a:ext>
                  </a:extLst>
                </a:gridCol>
                <a:gridCol w="1666716">
                  <a:extLst>
                    <a:ext uri="{9D8B030D-6E8A-4147-A177-3AD203B41FA5}">
                      <a16:colId xmlns:a16="http://schemas.microsoft.com/office/drawing/2014/main" val="25325536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Before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After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503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( 4</a:t>
                      </a:r>
                      <a:r>
                        <a:rPr lang="en-GB" sz="28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, 6 )</a:t>
                      </a:r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( __ , 8 )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87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( 6 , 6 )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( 3 , __</a:t>
                      </a:r>
                      <a:r>
                        <a:rPr lang="en-GB" sz="28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)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0684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( __ ,</a:t>
                      </a:r>
                      <a:r>
                        <a:rPr lang="en-GB" sz="28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9 )</a:t>
                      </a:r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latin typeface="+mn-lt"/>
                        </a:rPr>
                        <a:t>(</a:t>
                      </a:r>
                      <a:r>
                        <a:rPr lang="en-GB" sz="28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2 , __ )</a:t>
                      </a:r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508123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686514" y="3287016"/>
            <a:ext cx="256734" cy="3492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5332629" y="3292878"/>
            <a:ext cx="256734" cy="3492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59997" y="4255302"/>
                <a:ext cx="7385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997" y="4255302"/>
                <a:ext cx="738560" cy="523220"/>
              </a:xfrm>
              <a:prstGeom prst="rect">
                <a:avLst/>
              </a:prstGeom>
              <a:blipFill>
                <a:blip r:embed="rId5"/>
                <a:stretch>
                  <a:fillRect t="-10465" r="-2295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367237" y="2680968"/>
            <a:ext cx="380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53331" y="3722657"/>
            <a:ext cx="379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4778" y="4635833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47622" y="477852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123975" y="2773423"/>
            <a:ext cx="264800" cy="3492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943743" y="2774646"/>
            <a:ext cx="274603" cy="3492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4659997" y="4255302"/>
            <a:ext cx="738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+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32191" y="3210885"/>
            <a:ext cx="379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0562" y="3725807"/>
            <a:ext cx="555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9626A9B-4B67-4FA5-8EFC-AFC733FE0251}"/>
              </a:ext>
            </a:extLst>
          </p:cNvPr>
          <p:cNvSpPr txBox="1"/>
          <p:nvPr/>
        </p:nvSpPr>
        <p:spPr>
          <a:xfrm>
            <a:off x="667512" y="664853"/>
            <a:ext cx="7784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Points A, B and C are all translated in the same way.</a:t>
            </a: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Find the missing coordinates.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682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/>
      <p:bldP spid="8" grpId="1"/>
      <p:bldP spid="9" grpId="0"/>
      <p:bldP spid="10" grpId="0"/>
      <p:bldP spid="12" grpId="0"/>
      <p:bldP spid="12" grpId="1"/>
      <p:bldP spid="13" grpId="0" animBg="1"/>
      <p:bldP spid="14" grpId="0" animBg="1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80942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	A point at coordinates ( 5 , 4 ) is translated 2 	units down.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Which coordinate will not change?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	Translating a point to the left makes </a:t>
                </a:r>
                <a:r>
                  <a:rPr lang="en-GB" sz="2800" dirty="0">
                    <a:cs typeface="Calibri" panose="020F0502020204030204" pitchFamily="34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coordinate </a:t>
                </a:r>
                <a:r>
                  <a:rPr lang="en-GB" sz="2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decrease/increase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en-GB" sz="28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A point is translated from ( 4 , 6 ) to ( 6 , 4 )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Is the new point higher or lower than the 		original?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4"/>
                <a:stretch>
                  <a:fillRect l="-1626" t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	A point at coordinates ( 5 , 4 ) is translated 2 	units down.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Which coordinate will not change?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	Translating a point to the left makes the</a:t>
                </a:r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coordinate </a:t>
                </a:r>
                <a:r>
                  <a:rPr lang="en-GB" sz="2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decrease/increase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en-GB" sz="28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A point is translated from ( 4 , 6 ) to ( 6 , 4 )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Is the new point higher or lower than the 		original?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5"/>
                <a:stretch>
                  <a:fillRect l="-1626" t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2838044" y="2499680"/>
            <a:ext cx="1399309" cy="4572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13860" y="1511011"/>
                <a:ext cx="22693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coordinate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860" y="1511011"/>
                <a:ext cx="2269321" cy="523220"/>
              </a:xfrm>
              <a:prstGeom prst="rect">
                <a:avLst/>
              </a:prstGeom>
              <a:blipFill>
                <a:blip r:embed="rId6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35581" y="1511011"/>
            <a:ext cx="2269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09626" y="4586840"/>
            <a:ext cx="2269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71653" y="3798276"/>
            <a:ext cx="264969" cy="42227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025803" y="3798276"/>
            <a:ext cx="264969" cy="42227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643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334776"/>
            <a:ext cx="4608864" cy="44283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5549" y="4910642"/>
            <a:ext cx="5898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( 9 , 6 ) is translated 1 right and 2 up.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5550" y="5507641"/>
            <a:ext cx="7497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new coordinates?</a:t>
            </a:r>
          </a:p>
        </p:txBody>
      </p:sp>
      <p:sp>
        <p:nvSpPr>
          <p:cNvPr id="8" name="Right Arrow 7"/>
          <p:cNvSpPr/>
          <p:nvPr/>
        </p:nvSpPr>
        <p:spPr>
          <a:xfrm>
            <a:off x="4234723" y="2213967"/>
            <a:ext cx="306321" cy="50172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9" name="Right Arrow 8"/>
          <p:cNvSpPr/>
          <p:nvPr/>
        </p:nvSpPr>
        <p:spPr>
          <a:xfrm rot="16200000">
            <a:off x="4273013" y="1911635"/>
            <a:ext cx="580923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455993" y="5507641"/>
            <a:ext cx="1407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( 10 , 8 )</a:t>
            </a:r>
          </a:p>
        </p:txBody>
      </p:sp>
      <p:sp>
        <p:nvSpPr>
          <p:cNvPr id="5" name="Multiply 4"/>
          <p:cNvSpPr/>
          <p:nvPr/>
        </p:nvSpPr>
        <p:spPr>
          <a:xfrm>
            <a:off x="4055129" y="2088685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11111E-6 L 0.03906 -0.000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07 -0.0007 L 0.03906 -0.0893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1" grpId="0"/>
      <p:bldP spid="5" grpId="0" animBg="1"/>
      <p:bldP spid="5" grpId="1" animBg="1"/>
      <p:bldP spid="5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6059" y="328009"/>
            <a:ext cx="5751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( 9 , 6 ) is translated 1 right and 2 up.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26502" y="925008"/>
            <a:ext cx="1407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( 10 , 8 )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7659" y="925008"/>
            <a:ext cx="5260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new coordinates?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708574" y="328009"/>
            <a:ext cx="1066800" cy="5232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5345603" y="313571"/>
            <a:ext cx="835562" cy="5232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66059" y="1721884"/>
            <a:ext cx="6392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( 9 , 6 ) is translated 1 left and 2 down.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825" y="2409370"/>
            <a:ext cx="5260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new coordinates?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824" y="316441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27668" y="330710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30491" y="1721884"/>
            <a:ext cx="835120" cy="5232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5727668" y="2423323"/>
            <a:ext cx="1407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( 8 ,     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169570" y="1721884"/>
            <a:ext cx="1311429" cy="5232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393076" y="2422852"/>
            <a:ext cx="589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585" y="3061319"/>
            <a:ext cx="2804083" cy="2696155"/>
          </a:xfrm>
          <a:prstGeom prst="rect">
            <a:avLst/>
          </a:prstGeom>
        </p:spPr>
      </p:pic>
      <p:sp>
        <p:nvSpPr>
          <p:cNvPr id="17" name="Multiply 16"/>
          <p:cNvSpPr/>
          <p:nvPr/>
        </p:nvSpPr>
        <p:spPr>
          <a:xfrm>
            <a:off x="4947656" y="4091868"/>
            <a:ext cx="254812" cy="254812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750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-0.02361 -0.0011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61 -0.00116 L -0.02361 0.0550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/>
      <p:bldP spid="9" grpId="0"/>
      <p:bldP spid="11" grpId="0"/>
      <p:bldP spid="11" grpId="1"/>
      <p:bldP spid="12" grpId="0" animBg="1"/>
      <p:bldP spid="13" grpId="0"/>
      <p:bldP spid="14" grpId="0" animBg="1"/>
      <p:bldP spid="15" grpId="0"/>
      <p:bldP spid="17" grpId="0" animBg="1"/>
      <p:bldP spid="17" grpId="1" animBg="1"/>
      <p:bldP spid="17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67512" y="664853"/>
            <a:ext cx="7423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 point is translated 3 left and 8 down and after being translated is at ( 0 , 1 )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2119580"/>
            <a:ext cx="5515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were the original coordinates?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92525" y="664853"/>
            <a:ext cx="810202" cy="5232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182763" y="2119580"/>
            <a:ext cx="1407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( 3 , 9 )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81587" y="664853"/>
            <a:ext cx="1262721" cy="52322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050" y="2886063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466894" y="302875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CA84ED-C6D3-4F8E-8862-4BF0A6973188}"/>
              </a:ext>
            </a:extLst>
          </p:cNvPr>
          <p:cNvSpPr/>
          <p:nvPr/>
        </p:nvSpPr>
        <p:spPr>
          <a:xfrm>
            <a:off x="4379283" y="4602823"/>
            <a:ext cx="1463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( 0 , 1 )</a:t>
            </a:r>
            <a:endParaRPr lang="en-GB" sz="3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990250-F946-4CFC-84E0-466962D5E5C6}"/>
              </a:ext>
            </a:extLst>
          </p:cNvPr>
          <p:cNvSpPr/>
          <p:nvPr/>
        </p:nvSpPr>
        <p:spPr>
          <a:xfrm>
            <a:off x="1993417" y="3215158"/>
            <a:ext cx="1321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Original</a:t>
            </a:r>
            <a:endParaRPr lang="en-GB" sz="2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C29F74-DD11-49C9-A451-8C510C42215E}"/>
              </a:ext>
            </a:extLst>
          </p:cNvPr>
          <p:cNvSpPr/>
          <p:nvPr/>
        </p:nvSpPr>
        <p:spPr>
          <a:xfrm>
            <a:off x="1854010" y="4448936"/>
            <a:ext cx="175451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After </a:t>
            </a:r>
          </a:p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endParaRPr lang="en-GB" sz="2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2875EE2-CF2F-4A65-A4CA-06959390E0B7}"/>
              </a:ext>
            </a:extLst>
          </p:cNvPr>
          <p:cNvSpPr/>
          <p:nvPr/>
        </p:nvSpPr>
        <p:spPr>
          <a:xfrm>
            <a:off x="4327137" y="3119445"/>
            <a:ext cx="15167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(     ,    )</a:t>
            </a:r>
            <a:endParaRPr lang="en-GB" sz="36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6CF523-44F3-476C-992F-CFF7D824D62C}"/>
              </a:ext>
            </a:extLst>
          </p:cNvPr>
          <p:cNvCxnSpPr/>
          <p:nvPr/>
        </p:nvCxnSpPr>
        <p:spPr>
          <a:xfrm>
            <a:off x="4818490" y="3738378"/>
            <a:ext cx="0" cy="864445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2131432-3894-477C-BDBC-7BB026C25560}"/>
                  </a:ext>
                </a:extLst>
              </p:cNvPr>
              <p:cNvSpPr/>
              <p:nvPr/>
            </p:nvSpPr>
            <p:spPr>
              <a:xfrm>
                <a:off x="4163437" y="3908990"/>
                <a:ext cx="6351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3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2131432-3894-477C-BDBC-7BB026C255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437" y="3908990"/>
                <a:ext cx="635110" cy="523220"/>
              </a:xfrm>
              <a:prstGeom prst="rect">
                <a:avLst/>
              </a:prstGeom>
              <a:blipFill>
                <a:blip r:embed="rId7"/>
                <a:stretch>
                  <a:fillRect t="-10465" r="-1730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9C62116-8349-486B-8C84-558A752D58F1}"/>
              </a:ext>
            </a:extLst>
          </p:cNvPr>
          <p:cNvCxnSpPr>
            <a:cxnSpLocks/>
          </p:cNvCxnSpPr>
          <p:nvPr/>
        </p:nvCxnSpPr>
        <p:spPr>
          <a:xfrm flipV="1">
            <a:off x="4130580" y="3738378"/>
            <a:ext cx="0" cy="864445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04DAC67-524C-4D79-BBCC-E105DA1ABC19}"/>
                  </a:ext>
                </a:extLst>
              </p:cNvPr>
              <p:cNvSpPr/>
              <p:nvPr/>
            </p:nvSpPr>
            <p:spPr>
              <a:xfrm>
                <a:off x="3475527" y="3908990"/>
                <a:ext cx="6351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3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04DAC67-524C-4D79-BBCC-E105DA1ABC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527" y="3908990"/>
                <a:ext cx="635110" cy="523220"/>
              </a:xfrm>
              <a:prstGeom prst="rect">
                <a:avLst/>
              </a:prstGeom>
              <a:blipFill>
                <a:blip r:embed="rId8"/>
                <a:stretch>
                  <a:fillRect t="-10465" r="-1826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70D8877C-C7BF-4CD3-9985-584A88011725}"/>
              </a:ext>
            </a:extLst>
          </p:cNvPr>
          <p:cNvSpPr/>
          <p:nvPr/>
        </p:nvSpPr>
        <p:spPr>
          <a:xfrm>
            <a:off x="4614843" y="3155704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3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B97ED5A-E0E2-4F98-80FC-39523DE75BE0}"/>
              </a:ext>
            </a:extLst>
          </p:cNvPr>
          <p:cNvCxnSpPr/>
          <p:nvPr/>
        </p:nvCxnSpPr>
        <p:spPr>
          <a:xfrm>
            <a:off x="5435379" y="3738378"/>
            <a:ext cx="0" cy="864445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3FD1D5C-C772-496C-B8F4-59441582764D}"/>
                  </a:ext>
                </a:extLst>
              </p:cNvPr>
              <p:cNvSpPr/>
              <p:nvPr/>
            </p:nvSpPr>
            <p:spPr>
              <a:xfrm>
                <a:off x="5415436" y="3908990"/>
                <a:ext cx="6351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8</a:t>
                </a: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3FD1D5C-C772-496C-B8F4-5944158276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5436" y="3908990"/>
                <a:ext cx="635110" cy="523220"/>
              </a:xfrm>
              <a:prstGeom prst="rect">
                <a:avLst/>
              </a:prstGeom>
              <a:blipFill>
                <a:blip r:embed="rId9"/>
                <a:stretch>
                  <a:fillRect t="-10465" r="-1714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06A9A91-6C46-49D1-94D0-0153EC7EBB0E}"/>
              </a:ext>
            </a:extLst>
          </p:cNvPr>
          <p:cNvCxnSpPr>
            <a:cxnSpLocks/>
          </p:cNvCxnSpPr>
          <p:nvPr/>
        </p:nvCxnSpPr>
        <p:spPr>
          <a:xfrm flipV="1">
            <a:off x="6070489" y="3716728"/>
            <a:ext cx="0" cy="864445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CFD67EB-EEA1-4E86-B43A-CA0B55BB970D}"/>
                  </a:ext>
                </a:extLst>
              </p:cNvPr>
              <p:cNvSpPr/>
              <p:nvPr/>
            </p:nvSpPr>
            <p:spPr>
              <a:xfrm>
                <a:off x="6050546" y="3908990"/>
                <a:ext cx="6351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8</a:t>
                </a: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CFD67EB-EEA1-4E86-B43A-CA0B55BB97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0546" y="3908990"/>
                <a:ext cx="635110" cy="523220"/>
              </a:xfrm>
              <a:prstGeom prst="rect">
                <a:avLst/>
              </a:prstGeom>
              <a:blipFill>
                <a:blip r:embed="rId10"/>
                <a:stretch>
                  <a:fillRect t="-10465" r="-1730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0799B4CF-ECC8-412B-A855-80B59F230073}"/>
              </a:ext>
            </a:extLst>
          </p:cNvPr>
          <p:cNvSpPr/>
          <p:nvPr/>
        </p:nvSpPr>
        <p:spPr>
          <a:xfrm>
            <a:off x="5242014" y="3155704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1" grpId="0" animBg="1"/>
      <p:bldP spid="13" grpId="0"/>
      <p:bldP spid="13" grpId="1"/>
      <p:bldP spid="2" grpId="0"/>
      <p:bldP spid="15" grpId="0"/>
      <p:bldP spid="16" grpId="0"/>
      <p:bldP spid="17" grpId="0"/>
      <p:bldP spid="19" grpId="0"/>
      <p:bldP spid="21" grpId="0"/>
      <p:bldP spid="22" grpId="0"/>
      <p:bldP spid="24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1.7|6.7|16.7|2.5|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3.3|3.8|0.8|1.6|0.8|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9.9|10|8.1|7.1|6.4|2.4|9|6.3|3.5|2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3.9|6.6|1.5|3.7|7.6|2.4|3|7|1.7|6.2|5.5|1.2|3.4|3.1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4.4|20.3|6.6|8.8|10.3|1.4|20.5|0.9|3.8|1|12.8|1.7|3.7|1.8|10.2|0.5|3.8|0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3" ma:contentTypeDescription="Create a new document." ma:contentTypeScope="" ma:versionID="c2e0ad7e8459b4a763097fd9c50beffe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379c73df8c7c32fbb5b9cacbe02209f3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dcmitype/"/>
    <ds:schemaRef ds:uri="http://schemas.microsoft.com/office/infopath/2007/PartnerControls"/>
    <ds:schemaRef ds:uri="http://purl.org/dc/elements/1.1/"/>
    <ds:schemaRef ds:uri="522d4c35-b548-4432-90ae-af4376e1c4b4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cee99ee9-287b-4f9a-957c-ba5ae7375c9a"/>
  </ds:schemaRefs>
</ds:datastoreItem>
</file>

<file path=customXml/itemProps3.xml><?xml version="1.0" encoding="utf-8"?>
<ds:datastoreItem xmlns:ds="http://schemas.openxmlformats.org/officeDocument/2006/customXml" ds:itemID="{2FB1FD0C-0480-48A7-9EF2-4568BAB80F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8535</TotalTime>
  <Words>379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1 - 2 on the worksheet</vt:lpstr>
      <vt:lpstr>PowerPoint Presentation</vt:lpstr>
      <vt:lpstr>PowerPoint Presentation</vt:lpstr>
      <vt:lpstr>Have a go at questions  3 - 7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256</cp:revision>
  <dcterms:created xsi:type="dcterms:W3CDTF">2019-07-05T11:02:13Z</dcterms:created>
  <dcterms:modified xsi:type="dcterms:W3CDTF">2021-05-24T09:57:18Z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