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298" r:id="rId13"/>
    <p:sldId id="334" r:id="rId14"/>
    <p:sldId id="299" r:id="rId15"/>
    <p:sldId id="300" r:id="rId16"/>
    <p:sldId id="326" r:id="rId17"/>
    <p:sldId id="327" r:id="rId18"/>
    <p:sldId id="328" r:id="rId19"/>
    <p:sldId id="304" r:id="rId20"/>
    <p:sldId id="329" r:id="rId21"/>
    <p:sldId id="330" r:id="rId22"/>
    <p:sldId id="301" r:id="rId23"/>
    <p:sldId id="319" r:id="rId24"/>
    <p:sldId id="331" r:id="rId25"/>
    <p:sldId id="332" r:id="rId26"/>
    <p:sldId id="31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95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95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56FFF384-4F13-46DA-BFBD-9C82ADE3B880}"/>
    <pc:docChg chg="custSel modSld">
      <pc:chgData name="James Clegg" userId="c6df1435-7a36-4b38-be4d-16e68e91152f" providerId="ADAL" clId="{56FFF384-4F13-46DA-BFBD-9C82ADE3B880}" dt="2021-05-24T09:56:47.435" v="14"/>
      <pc:docMkLst>
        <pc:docMk/>
      </pc:docMkLst>
      <pc:sldChg chg="modTransition">
        <pc:chgData name="James Clegg" userId="c6df1435-7a36-4b38-be4d-16e68e91152f" providerId="ADAL" clId="{56FFF384-4F13-46DA-BFBD-9C82ADE3B880}" dt="2021-05-24T09:56:47.435" v="14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56FFF384-4F13-46DA-BFBD-9C82ADE3B880}" dt="2021-05-24T09:56:47.435" v="14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4128357408" sldId="298"/>
        </pc:sldMkLst>
        <pc:picChg chg="del">
          <ac:chgData name="James Clegg" userId="c6df1435-7a36-4b38-be4d-16e68e91152f" providerId="ADAL" clId="{56FFF384-4F13-46DA-BFBD-9C82ADE3B880}" dt="2021-05-24T09:56:25.341" v="0" actId="478"/>
          <ac:picMkLst>
            <pc:docMk/>
            <pc:sldMk cId="4128357408" sldId="298"/>
            <ac:picMk id="4" creationId="{00000000-0000-0000-0000-000000000000}"/>
          </ac:picMkLst>
        </pc:picChg>
      </pc:sldChg>
      <pc:sldChg chg="modTransition">
        <pc:chgData name="James Clegg" userId="c6df1435-7a36-4b38-be4d-16e68e91152f" providerId="ADAL" clId="{56FFF384-4F13-46DA-BFBD-9C82ADE3B880}" dt="2021-05-24T09:56:47.435" v="14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939627984" sldId="300"/>
        </pc:sldMkLst>
        <pc:picChg chg="del">
          <ac:chgData name="James Clegg" userId="c6df1435-7a36-4b38-be4d-16e68e91152f" providerId="ADAL" clId="{56FFF384-4F13-46DA-BFBD-9C82ADE3B880}" dt="2021-05-24T09:56:28.059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782242679" sldId="301"/>
        </pc:sldMkLst>
        <pc:picChg chg="del">
          <ac:chgData name="James Clegg" userId="c6df1435-7a36-4b38-be4d-16e68e91152f" providerId="ADAL" clId="{56FFF384-4F13-46DA-BFBD-9C82ADE3B880}" dt="2021-05-24T09:56:34.714" v="9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195527484" sldId="304"/>
        </pc:sldMkLst>
        <pc:picChg chg="del">
          <ac:chgData name="James Clegg" userId="c6df1435-7a36-4b38-be4d-16e68e91152f" providerId="ADAL" clId="{56FFF384-4F13-46DA-BFBD-9C82ADE3B880}" dt="2021-05-24T09:56:31.231" v="6" actId="478"/>
          <ac:picMkLst>
            <pc:docMk/>
            <pc:sldMk cId="3195527484" sldId="30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2540248609" sldId="316"/>
        </pc:sldMkLst>
        <pc:picChg chg="del">
          <ac:chgData name="James Clegg" userId="c6df1435-7a36-4b38-be4d-16e68e91152f" providerId="ADAL" clId="{56FFF384-4F13-46DA-BFBD-9C82ADE3B880}" dt="2021-05-24T09:56:38.184" v="13" actId="478"/>
          <ac:picMkLst>
            <pc:docMk/>
            <pc:sldMk cId="2540248609" sldId="31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165683981" sldId="319"/>
        </pc:sldMkLst>
        <pc:picChg chg="del">
          <ac:chgData name="James Clegg" userId="c6df1435-7a36-4b38-be4d-16e68e91152f" providerId="ADAL" clId="{56FFF384-4F13-46DA-BFBD-9C82ADE3B880}" dt="2021-05-24T09:56:35.513" v="10" actId="478"/>
          <ac:picMkLst>
            <pc:docMk/>
            <pc:sldMk cId="3165683981" sldId="319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710665871" sldId="326"/>
        </pc:sldMkLst>
        <pc:picChg chg="del">
          <ac:chgData name="James Clegg" userId="c6df1435-7a36-4b38-be4d-16e68e91152f" providerId="ADAL" clId="{56FFF384-4F13-46DA-BFBD-9C82ADE3B880}" dt="2021-05-24T09:56:28.934" v="3" actId="478"/>
          <ac:picMkLst>
            <pc:docMk/>
            <pc:sldMk cId="710665871" sldId="32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058233581" sldId="327"/>
        </pc:sldMkLst>
        <pc:picChg chg="del">
          <ac:chgData name="James Clegg" userId="c6df1435-7a36-4b38-be4d-16e68e91152f" providerId="ADAL" clId="{56FFF384-4F13-46DA-BFBD-9C82ADE3B880}" dt="2021-05-24T09:56:29.716" v="4" actId="478"/>
          <ac:picMkLst>
            <pc:docMk/>
            <pc:sldMk cId="3058233581" sldId="32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300373148" sldId="328"/>
        </pc:sldMkLst>
        <pc:picChg chg="del">
          <ac:chgData name="James Clegg" userId="c6df1435-7a36-4b38-be4d-16e68e91152f" providerId="ADAL" clId="{56FFF384-4F13-46DA-BFBD-9C82ADE3B880}" dt="2021-05-24T09:56:30.516" v="5" actId="478"/>
          <ac:picMkLst>
            <pc:docMk/>
            <pc:sldMk cId="3300373148" sldId="328"/>
            <ac:picMk id="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1644025897" sldId="329"/>
        </pc:sldMkLst>
        <pc:picChg chg="del">
          <ac:chgData name="James Clegg" userId="c6df1435-7a36-4b38-be4d-16e68e91152f" providerId="ADAL" clId="{56FFF384-4F13-46DA-BFBD-9C82ADE3B880}" dt="2021-05-24T09:56:33.339" v="8" actId="478"/>
          <ac:picMkLst>
            <pc:docMk/>
            <pc:sldMk cId="1644025897" sldId="329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250786907" sldId="330"/>
        </pc:sldMkLst>
        <pc:picChg chg="del">
          <ac:chgData name="James Clegg" userId="c6df1435-7a36-4b38-be4d-16e68e91152f" providerId="ADAL" clId="{56FFF384-4F13-46DA-BFBD-9C82ADE3B880}" dt="2021-05-24T09:56:32.012" v="7" actId="478"/>
          <ac:picMkLst>
            <pc:docMk/>
            <pc:sldMk cId="250786907" sldId="330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3089561628" sldId="331"/>
        </pc:sldMkLst>
        <pc:picChg chg="del">
          <ac:chgData name="James Clegg" userId="c6df1435-7a36-4b38-be4d-16e68e91152f" providerId="ADAL" clId="{56FFF384-4F13-46DA-BFBD-9C82ADE3B880}" dt="2021-05-24T09:56:36.309" v="11" actId="478"/>
          <ac:picMkLst>
            <pc:docMk/>
            <pc:sldMk cId="3089561628" sldId="331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1340014506" sldId="332"/>
        </pc:sldMkLst>
        <pc:picChg chg="del">
          <ac:chgData name="James Clegg" userId="c6df1435-7a36-4b38-be4d-16e68e91152f" providerId="ADAL" clId="{56FFF384-4F13-46DA-BFBD-9C82ADE3B880}" dt="2021-05-24T09:56:37.263" v="12" actId="478"/>
          <ac:picMkLst>
            <pc:docMk/>
            <pc:sldMk cId="1340014506" sldId="332"/>
            <ac:picMk id="4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56FFF384-4F13-46DA-BFBD-9C82ADE3B880}" dt="2021-05-24T09:56:47.435" v="14"/>
        <pc:sldMkLst>
          <pc:docMk/>
          <pc:sldMk cId="584152663" sldId="334"/>
        </pc:sldMkLst>
        <pc:picChg chg="del">
          <ac:chgData name="James Clegg" userId="c6df1435-7a36-4b38-be4d-16e68e91152f" providerId="ADAL" clId="{56FFF384-4F13-46DA-BFBD-9C82ADE3B880}" dt="2021-05-24T09:56:26.412" v="1" actId="478"/>
          <ac:picMkLst>
            <pc:docMk/>
            <pc:sldMk cId="584152663" sldId="334"/>
            <ac:picMk id="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15.png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1.png"/><Relationship Id="rId1" Type="http://schemas.openxmlformats.org/officeDocument/2006/relationships/tags" Target="../tags/tag11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563" y="1082559"/>
            <a:ext cx="4608864" cy="4428308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8711" y="5411871"/>
            <a:ext cx="747045" cy="7470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597515" y="557536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3" name="Isosceles Triangle 32"/>
          <p:cNvSpPr/>
          <p:nvPr/>
        </p:nvSpPr>
        <p:spPr>
          <a:xfrm>
            <a:off x="2097819" y="2056150"/>
            <a:ext cx="661256" cy="923499"/>
          </a:xfrm>
          <a:prstGeom prst="triangle">
            <a:avLst>
              <a:gd name="adj" fmla="val 48391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52113" y="1813388"/>
            <a:ext cx="25531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is the translation of triangle A to triangle B?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440196" y="2035450"/>
            <a:ext cx="176139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210659" y="1626461"/>
            <a:ext cx="2220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5 right</a:t>
            </a:r>
          </a:p>
        </p:txBody>
      </p:sp>
      <p:cxnSp>
        <p:nvCxnSpPr>
          <p:cNvPr id="41" name="Straight Arrow Connector 40"/>
          <p:cNvCxnSpPr>
            <a:cxnSpLocks/>
          </p:cNvCxnSpPr>
          <p:nvPr/>
        </p:nvCxnSpPr>
        <p:spPr>
          <a:xfrm>
            <a:off x="4172996" y="2029783"/>
            <a:ext cx="0" cy="15166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68655" y="2585674"/>
            <a:ext cx="2220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5 down</a:t>
            </a:r>
          </a:p>
        </p:txBody>
      </p:sp>
      <p:sp>
        <p:nvSpPr>
          <p:cNvPr id="45" name="Multiply 44"/>
          <p:cNvSpPr/>
          <p:nvPr/>
        </p:nvSpPr>
        <p:spPr>
          <a:xfrm>
            <a:off x="2277980" y="1896326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6295897" y="3757761"/>
            <a:ext cx="2065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/>
                </a:solidFill>
              </a:rPr>
              <a:t>5 right and 5 down</a:t>
            </a:r>
          </a:p>
        </p:txBody>
      </p:sp>
      <p:sp>
        <p:nvSpPr>
          <p:cNvPr id="18" name="Isosceles Triangle 17"/>
          <p:cNvSpPr/>
          <p:nvPr/>
        </p:nvSpPr>
        <p:spPr>
          <a:xfrm>
            <a:off x="3844689" y="3614388"/>
            <a:ext cx="661256" cy="923499"/>
          </a:xfrm>
          <a:prstGeom prst="triangle">
            <a:avLst>
              <a:gd name="adj" fmla="val 48391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6" name="Multiply 45"/>
          <p:cNvSpPr/>
          <p:nvPr/>
        </p:nvSpPr>
        <p:spPr>
          <a:xfrm>
            <a:off x="4037098" y="3478379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40" grpId="0"/>
      <p:bldP spid="42" grpId="0"/>
      <p:bldP spid="45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966" y="1524091"/>
            <a:ext cx="4608864" cy="4428308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>
            <a:off x="4229169" y="2509838"/>
            <a:ext cx="999784" cy="896465"/>
          </a:xfrm>
          <a:prstGeom prst="rtTriangle">
            <a:avLst/>
          </a:prstGeom>
          <a:solidFill>
            <a:schemeClr val="bg2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chemeClr val="tx1"/>
              </a:solidFill>
              <a:latin typeface="KG Primary Penmanship" panose="02000506000000020003" pitchFamily="2" charset="0"/>
            </a:endParaRPr>
          </a:p>
        </p:txBody>
      </p:sp>
      <p:sp>
        <p:nvSpPr>
          <p:cNvPr id="4" name="Right Triangle 3"/>
          <p:cNvSpPr/>
          <p:nvPr/>
        </p:nvSpPr>
        <p:spPr>
          <a:xfrm>
            <a:off x="4229169" y="2509838"/>
            <a:ext cx="999784" cy="893248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648" y="223749"/>
            <a:ext cx="515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Translate shape A 3 left and 4 down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101" y="4277767"/>
            <a:ext cx="975583" cy="682908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6468654" y="2900855"/>
            <a:ext cx="1448895" cy="1301517"/>
          </a:xfrm>
          <a:prstGeom prst="wedgeRoundRectCallout">
            <a:avLst>
              <a:gd name="adj1" fmla="val -1098"/>
              <a:gd name="adj2" fmla="val 68560"/>
              <a:gd name="adj3" fmla="val 16667"/>
            </a:avLst>
          </a:prstGeom>
          <a:solidFill>
            <a:schemeClr val="bg1"/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I think I’ve got this one!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08196" y="407034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11040" y="5497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Right Triangle 7"/>
          <p:cNvSpPr/>
          <p:nvPr/>
        </p:nvSpPr>
        <p:spPr>
          <a:xfrm>
            <a:off x="2128946" y="2824635"/>
            <a:ext cx="999784" cy="898370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402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-0.22969 0.0465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93" y="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  <p:bldP spid="11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966" y="1524091"/>
            <a:ext cx="4608864" cy="442830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71E209F-94E7-4B00-9FB6-71DFED66B75A}"/>
              </a:ext>
            </a:extLst>
          </p:cNvPr>
          <p:cNvSpPr txBox="1"/>
          <p:nvPr/>
        </p:nvSpPr>
        <p:spPr>
          <a:xfrm>
            <a:off x="655648" y="223749"/>
            <a:ext cx="515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Translate shape A 3 left and 4 down</a:t>
            </a:r>
          </a:p>
        </p:txBody>
      </p:sp>
      <p:cxnSp>
        <p:nvCxnSpPr>
          <p:cNvPr id="15" name="Straight Arrow Connector 14"/>
          <p:cNvCxnSpPr>
            <a:cxnSpLocks/>
          </p:cNvCxnSpPr>
          <p:nvPr/>
        </p:nvCxnSpPr>
        <p:spPr>
          <a:xfrm>
            <a:off x="3154435" y="2476193"/>
            <a:ext cx="0" cy="125324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</p:cNvCxnSpPr>
          <p:nvPr/>
        </p:nvCxnSpPr>
        <p:spPr>
          <a:xfrm>
            <a:off x="3152775" y="3410269"/>
            <a:ext cx="0" cy="130426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Triangle 7"/>
          <p:cNvSpPr/>
          <p:nvPr/>
        </p:nvSpPr>
        <p:spPr>
          <a:xfrm>
            <a:off x="2118412" y="2819401"/>
            <a:ext cx="1032704" cy="907864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 flipH="1" flipV="1">
            <a:off x="3152775" y="2476193"/>
            <a:ext cx="1051048" cy="253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 flipH="1">
            <a:off x="3154435" y="3410269"/>
            <a:ext cx="110459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ultiply 16"/>
          <p:cNvSpPr/>
          <p:nvPr/>
        </p:nvSpPr>
        <p:spPr>
          <a:xfrm>
            <a:off x="3041718" y="3605128"/>
            <a:ext cx="225434" cy="24355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040058" y="4535209"/>
            <a:ext cx="225434" cy="24355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E5AE8D7-05CA-4536-B9E0-50C90BF90C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101" y="4277767"/>
            <a:ext cx="975583" cy="682908"/>
          </a:xfrm>
          <a:prstGeom prst="rect">
            <a:avLst/>
          </a:prstGeom>
        </p:spPr>
      </p:pic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7ED3434-E6E5-4725-9ABC-95A55C4A4F89}"/>
              </a:ext>
            </a:extLst>
          </p:cNvPr>
          <p:cNvSpPr/>
          <p:nvPr/>
        </p:nvSpPr>
        <p:spPr>
          <a:xfrm>
            <a:off x="4226420" y="2508069"/>
            <a:ext cx="1016140" cy="889975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8" name="Multiply 17"/>
          <p:cNvSpPr/>
          <p:nvPr/>
        </p:nvSpPr>
        <p:spPr>
          <a:xfrm>
            <a:off x="4111081" y="3278789"/>
            <a:ext cx="225434" cy="24355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/>
          <p:nvPr/>
        </p:nvSpPr>
        <p:spPr>
          <a:xfrm>
            <a:off x="4111081" y="2356951"/>
            <a:ext cx="225434" cy="24355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78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11215 0.13565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8" y="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  <p:bldP spid="21" grpId="0" animBg="1"/>
      <p:bldP spid="18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38" y="949329"/>
            <a:ext cx="4608864" cy="4428308"/>
          </a:xfrm>
          <a:prstGeom prst="rect">
            <a:avLst/>
          </a:prstGeom>
        </p:spPr>
      </p:pic>
      <p:sp>
        <p:nvSpPr>
          <p:cNvPr id="33" name="Right Triangle 32"/>
          <p:cNvSpPr/>
          <p:nvPr/>
        </p:nvSpPr>
        <p:spPr>
          <a:xfrm rot="16200000">
            <a:off x="1819054" y="3278545"/>
            <a:ext cx="606510" cy="1023423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041324" y="1831927"/>
                <a:ext cx="3339532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This shape is translated. </a:t>
                </a:r>
              </a:p>
              <a:p>
                <a:pPr algn="ctr"/>
                <a:r>
                  <a:rPr lang="en-GB" sz="2400" dirty="0"/>
                  <a:t>After being translated, the coordinates of the new shape are </a:t>
                </a:r>
                <a:endParaRPr lang="en-GB" sz="2400" b="0" i="1" dirty="0"/>
              </a:p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4,4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7,4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7,6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324" y="1831927"/>
                <a:ext cx="3339532" cy="1938992"/>
              </a:xfrm>
              <a:prstGeom prst="rect">
                <a:avLst/>
              </a:prstGeom>
              <a:blipFill>
                <a:blip r:embed="rId6"/>
                <a:stretch>
                  <a:fillRect t="-2516" r="-1825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4821345" y="3913610"/>
            <a:ext cx="36328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was the </a:t>
            </a:r>
          </a:p>
          <a:p>
            <a:pPr algn="ctr"/>
            <a:r>
              <a:rPr lang="en-GB" sz="2400" dirty="0"/>
              <a:t>translation?</a:t>
            </a: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8196" y="407034"/>
            <a:ext cx="747045" cy="747045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5711040" y="5497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568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38" y="949329"/>
            <a:ext cx="4608864" cy="4428308"/>
          </a:xfrm>
          <a:prstGeom prst="rect">
            <a:avLst/>
          </a:prstGeom>
        </p:spPr>
      </p:pic>
      <p:sp>
        <p:nvSpPr>
          <p:cNvPr id="33" name="Right Triangle 32"/>
          <p:cNvSpPr/>
          <p:nvPr/>
        </p:nvSpPr>
        <p:spPr>
          <a:xfrm rot="16200000">
            <a:off x="1819054" y="3278545"/>
            <a:ext cx="606510" cy="1023423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92843" y="3588004"/>
                <a:ext cx="36328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4,4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 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7,4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7,6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2843" y="3588004"/>
                <a:ext cx="3632889" cy="461665"/>
              </a:xfrm>
              <a:prstGeom prst="rect">
                <a:avLst/>
              </a:prstGeom>
              <a:blipFill>
                <a:blip r:embed="rId6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979123" y="4277076"/>
            <a:ext cx="3632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New shape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9429" y="1215522"/>
            <a:ext cx="3632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Original shape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14793" y="192423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2,2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793" y="1924231"/>
                <a:ext cx="1175493" cy="461665"/>
              </a:xfrm>
              <a:prstGeom prst="rect">
                <a:avLst/>
              </a:prstGeom>
              <a:blipFill>
                <a:blip r:embed="rId7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132830" y="1925197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5,2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2830" y="1925197"/>
                <a:ext cx="1175493" cy="461665"/>
              </a:xfrm>
              <a:prstGeom prst="rect">
                <a:avLst/>
              </a:prstGeom>
              <a:blipFill>
                <a:blip r:embed="rId8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979822" y="193335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5,4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9822" y="1933351"/>
                <a:ext cx="1175493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165065" y="5489501"/>
            <a:ext cx="7027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stayed the same? What’s changed?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14690" y="2370294"/>
            <a:ext cx="0" cy="1296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632020" y="2370294"/>
            <a:ext cx="0" cy="1296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479013" y="2370294"/>
            <a:ext cx="0" cy="1296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070246" y="2738681"/>
                <a:ext cx="6551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2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0246" y="2738681"/>
                <a:ext cx="655152" cy="461665"/>
              </a:xfrm>
              <a:prstGeom prst="rect">
                <a:avLst/>
              </a:prstGeom>
              <a:blipFill>
                <a:blip r:embed="rId10"/>
                <a:stretch>
                  <a:fillRect t="-10526" r="-65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Multiply 18"/>
          <p:cNvSpPr/>
          <p:nvPr/>
        </p:nvSpPr>
        <p:spPr>
          <a:xfrm>
            <a:off x="3245146" y="3367718"/>
            <a:ext cx="202616" cy="202616"/>
          </a:xfrm>
          <a:prstGeom prst="mathMultiply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937429" y="2370294"/>
            <a:ext cx="0" cy="129600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854759" y="2370294"/>
            <a:ext cx="0" cy="129600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701752" y="2370294"/>
            <a:ext cx="0" cy="129600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Multiply 23"/>
          <p:cNvSpPr/>
          <p:nvPr/>
        </p:nvSpPr>
        <p:spPr>
          <a:xfrm>
            <a:off x="1511415" y="4000878"/>
            <a:ext cx="202616" cy="20261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ultiply 24"/>
          <p:cNvSpPr/>
          <p:nvPr/>
        </p:nvSpPr>
        <p:spPr>
          <a:xfrm>
            <a:off x="2526760" y="3990357"/>
            <a:ext cx="202616" cy="20261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Multiply 25"/>
          <p:cNvSpPr/>
          <p:nvPr/>
        </p:nvSpPr>
        <p:spPr>
          <a:xfrm>
            <a:off x="2521699" y="3341454"/>
            <a:ext cx="202616" cy="202616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Multiply 26"/>
          <p:cNvSpPr/>
          <p:nvPr/>
        </p:nvSpPr>
        <p:spPr>
          <a:xfrm>
            <a:off x="3245146" y="2740713"/>
            <a:ext cx="202616" cy="202616"/>
          </a:xfrm>
          <a:prstGeom prst="mathMultiply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Multiply 27"/>
          <p:cNvSpPr/>
          <p:nvPr/>
        </p:nvSpPr>
        <p:spPr>
          <a:xfrm>
            <a:off x="2153199" y="3353530"/>
            <a:ext cx="202616" cy="202616"/>
          </a:xfrm>
          <a:prstGeom prst="mathMultiply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B89CC0B-DFF2-49A8-AD4A-592C528CE7D2}"/>
              </a:ext>
            </a:extLst>
          </p:cNvPr>
          <p:cNvCxnSpPr>
            <a:cxnSpLocks/>
          </p:cNvCxnSpPr>
          <p:nvPr/>
        </p:nvCxnSpPr>
        <p:spPr>
          <a:xfrm flipV="1">
            <a:off x="3346454" y="3519947"/>
            <a:ext cx="0" cy="5876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12811EB-2111-403F-BF5C-C35D6AD56C0F}"/>
              </a:ext>
            </a:extLst>
          </p:cNvPr>
          <p:cNvCxnSpPr>
            <a:cxnSpLocks/>
          </p:cNvCxnSpPr>
          <p:nvPr/>
        </p:nvCxnSpPr>
        <p:spPr>
          <a:xfrm>
            <a:off x="2694709" y="4095129"/>
            <a:ext cx="65238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602229" y="2738681"/>
                <a:ext cx="6551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2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2229" y="2738681"/>
                <a:ext cx="655152" cy="461665"/>
              </a:xfrm>
              <a:prstGeom prst="rect">
                <a:avLst/>
              </a:prstGeom>
              <a:blipFill>
                <a:blip r:embed="rId11"/>
                <a:stretch>
                  <a:fillRect t="-10526" r="-648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C71E209F-94E7-4B00-9FB6-71DFED66B75A}"/>
              </a:ext>
            </a:extLst>
          </p:cNvPr>
          <p:cNvSpPr txBox="1"/>
          <p:nvPr/>
        </p:nvSpPr>
        <p:spPr>
          <a:xfrm>
            <a:off x="5725398" y="4960053"/>
            <a:ext cx="2802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2 right and 2 up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956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8" grpId="0"/>
      <p:bldP spid="19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1" grpId="0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59" y="1183221"/>
            <a:ext cx="4608864" cy="44283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68448" y="4472071"/>
            <a:ext cx="3632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New shape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2423" y="1293392"/>
            <a:ext cx="3632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Original shape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948310" y="201122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5,6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310" y="2011221"/>
                <a:ext cx="1175493" cy="461665"/>
              </a:xfrm>
              <a:prstGeom prst="rect">
                <a:avLst/>
              </a:prstGeom>
              <a:blipFill>
                <a:blip r:embed="rId6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32032" y="201122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5,8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32" y="2011221"/>
                <a:ext cx="1175493" cy="461665"/>
              </a:xfrm>
              <a:prstGeom prst="rect">
                <a:avLst/>
              </a:prstGeom>
              <a:blipFill>
                <a:blip r:embed="rId7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15754" y="201122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8,6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754" y="2011221"/>
                <a:ext cx="1175493" cy="461665"/>
              </a:xfrm>
              <a:prstGeom prst="rect">
                <a:avLst/>
              </a:prstGeom>
              <a:blipFill>
                <a:blip r:embed="rId8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686020" y="2452688"/>
            <a:ext cx="1032377" cy="6092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299475" y="2011221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8,8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9475" y="2011221"/>
                <a:ext cx="1175493" cy="461665"/>
              </a:xfrm>
              <a:prstGeom prst="rect">
                <a:avLst/>
              </a:prstGeom>
              <a:blipFill>
                <a:blip r:embed="rId9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948310" y="3807782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2,5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310" y="3807782"/>
                <a:ext cx="1175493" cy="461665"/>
              </a:xfrm>
              <a:prstGeom prst="rect">
                <a:avLst/>
              </a:prstGeom>
              <a:blipFill>
                <a:blip r:embed="rId10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732032" y="3807782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2,7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032" y="3807782"/>
                <a:ext cx="1175493" cy="461665"/>
              </a:xfrm>
              <a:prstGeom prst="rect">
                <a:avLst/>
              </a:prstGeom>
              <a:blipFill>
                <a:blip r:embed="rId11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15754" y="3807782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5,5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754" y="3807782"/>
                <a:ext cx="1175493" cy="461665"/>
              </a:xfrm>
              <a:prstGeom prst="rect">
                <a:avLst/>
              </a:prstGeom>
              <a:blipFill>
                <a:blip r:embed="rId12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299475" y="3807782"/>
                <a:ext cx="11754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5,7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9475" y="3807782"/>
                <a:ext cx="1175493" cy="461665"/>
              </a:xfrm>
              <a:prstGeom prst="rect">
                <a:avLst/>
              </a:prstGeom>
              <a:blipFill>
                <a:blip r:embed="rId13"/>
                <a:stretch>
                  <a:fillRect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836315" y="528166"/>
            <a:ext cx="5158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was the translation?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39816" y="2777067"/>
            <a:ext cx="1034771" cy="59420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TextBox 18"/>
          <p:cNvSpPr txBox="1"/>
          <p:nvPr/>
        </p:nvSpPr>
        <p:spPr>
          <a:xfrm>
            <a:off x="5857443" y="5104415"/>
            <a:ext cx="19354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3 left, 1 down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5945655" y="5584794"/>
            <a:ext cx="7675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428973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30781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996810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787563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819434" y="2926187"/>
                <a:ext cx="6551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3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434" y="2926187"/>
                <a:ext cx="655152" cy="461665"/>
              </a:xfrm>
              <a:prstGeom prst="rect">
                <a:avLst/>
              </a:prstGeom>
              <a:blipFill>
                <a:blip r:embed="rId14"/>
                <a:stretch>
                  <a:fillRect t="-10526" r="-654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6837280" y="5585547"/>
            <a:ext cx="7675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634249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419021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215191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990091" y="2503660"/>
            <a:ext cx="0" cy="13468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072286" y="2926187"/>
                <a:ext cx="65515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400" dirty="0"/>
                  <a:t>1</a:t>
                </a: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286" y="2926187"/>
                <a:ext cx="655152" cy="461665"/>
              </a:xfrm>
              <a:prstGeom prst="rect">
                <a:avLst/>
              </a:prstGeom>
              <a:blipFill>
                <a:blip r:embed="rId15"/>
                <a:stretch>
                  <a:fillRect t="-10526" r="-648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408196" y="407034"/>
            <a:ext cx="747045" cy="74704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711040" y="5497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35" name="Multiply 34"/>
          <p:cNvSpPr/>
          <p:nvPr/>
        </p:nvSpPr>
        <p:spPr>
          <a:xfrm>
            <a:off x="2542776" y="2350239"/>
            <a:ext cx="225434" cy="24355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1639817" y="2452688"/>
            <a:ext cx="939400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cxnSpLocks/>
          </p:cNvCxnSpPr>
          <p:nvPr/>
        </p:nvCxnSpPr>
        <p:spPr>
          <a:xfrm>
            <a:off x="1639816" y="2447482"/>
            <a:ext cx="0" cy="32958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34001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/>
      <p:bldP spid="18" grpId="0" animBg="1"/>
      <p:bldP spid="19" grpId="0"/>
      <p:bldP spid="25" grpId="0"/>
      <p:bldP spid="25" grpId="1"/>
      <p:bldP spid="31" grpId="0"/>
      <p:bldP spid="31" grpId="1"/>
      <p:bldP spid="34" grpId="0"/>
      <p:bldP spid="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4 - 6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54024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548" y="1044984"/>
            <a:ext cx="3695082" cy="35503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Write the coordinates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of points A and B.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Plot the point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( 0 ,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4 )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Plot the point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( 0 ,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0 )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626" t="-1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Multiply 32">
            <a:extLst>
              <a:ext uri="{FF2B5EF4-FFF2-40B4-BE49-F238E27FC236}">
                <a16:creationId xmlns:a16="http://schemas.microsoft.com/office/drawing/2014/main" id="{CF1F9BC6-7400-4E29-9B78-6D2A1887CBF4}"/>
              </a:ext>
            </a:extLst>
          </p:cNvPr>
          <p:cNvSpPr/>
          <p:nvPr/>
        </p:nvSpPr>
        <p:spPr>
          <a:xfrm>
            <a:off x="5918496" y="3904742"/>
            <a:ext cx="298938" cy="298938"/>
          </a:xfrm>
          <a:prstGeom prst="mathMultiply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305995-D79F-4CD1-8054-9A71FBCCB923}"/>
              </a:ext>
            </a:extLst>
          </p:cNvPr>
          <p:cNvSpPr txBox="1"/>
          <p:nvPr/>
        </p:nvSpPr>
        <p:spPr>
          <a:xfrm>
            <a:off x="6002778" y="3649338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</a:t>
            </a:r>
            <a:endParaRPr lang="en-GB" dirty="0"/>
          </a:p>
        </p:txBody>
      </p:sp>
      <p:sp>
        <p:nvSpPr>
          <p:cNvPr id="12" name="Multiply 7">
            <a:extLst>
              <a:ext uri="{FF2B5EF4-FFF2-40B4-BE49-F238E27FC236}">
                <a16:creationId xmlns:a16="http://schemas.microsoft.com/office/drawing/2014/main" id="{BA36EABF-FBFD-4BB4-A27C-892F36BC759E}"/>
              </a:ext>
            </a:extLst>
          </p:cNvPr>
          <p:cNvSpPr/>
          <p:nvPr/>
        </p:nvSpPr>
        <p:spPr>
          <a:xfrm>
            <a:off x="4804361" y="1648980"/>
            <a:ext cx="298938" cy="298938"/>
          </a:xfrm>
          <a:prstGeom prst="mathMultiply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A040F8-8DA7-4ABE-955F-0BA7A2EC1FED}"/>
              </a:ext>
            </a:extLst>
          </p:cNvPr>
          <p:cNvSpPr txBox="1"/>
          <p:nvPr/>
        </p:nvSpPr>
        <p:spPr>
          <a:xfrm>
            <a:off x="5060436" y="1648980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548" y="1044984"/>
            <a:ext cx="3695082" cy="35503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1) Write the coordinates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of points A and B.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Plot the point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( 0 ,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4 )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Plot the point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( 0 ,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0 )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562572"/>
                <a:ext cx="7497474" cy="4401205"/>
              </a:xfrm>
              <a:prstGeom prst="rect">
                <a:avLst/>
              </a:prstGeom>
              <a:blipFill>
                <a:blip r:embed="rId6"/>
                <a:stretch>
                  <a:fillRect l="-1626" t="-12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Multiply 32"/>
          <p:cNvSpPr/>
          <p:nvPr/>
        </p:nvSpPr>
        <p:spPr>
          <a:xfrm>
            <a:off x="5918496" y="3904742"/>
            <a:ext cx="298938" cy="298938"/>
          </a:xfrm>
          <a:prstGeom prst="mathMultiply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TextBox 33"/>
          <p:cNvSpPr txBox="1"/>
          <p:nvPr/>
        </p:nvSpPr>
        <p:spPr>
          <a:xfrm>
            <a:off x="6002778" y="3649338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</a:t>
            </a:r>
            <a:endParaRPr lang="en-GB" dirty="0"/>
          </a:p>
        </p:txBody>
      </p:sp>
      <p:sp>
        <p:nvSpPr>
          <p:cNvPr id="8" name="Multiply 7"/>
          <p:cNvSpPr/>
          <p:nvPr/>
        </p:nvSpPr>
        <p:spPr>
          <a:xfrm>
            <a:off x="4804361" y="1648980"/>
            <a:ext cx="298938" cy="298938"/>
          </a:xfrm>
          <a:prstGeom prst="mathMultiply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9" name="TextBox 8"/>
          <p:cNvSpPr txBox="1"/>
          <p:nvPr/>
        </p:nvSpPr>
        <p:spPr>
          <a:xfrm>
            <a:off x="5060436" y="1648980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A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273895" y="1536917"/>
            <a:ext cx="139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( 2 , 9 )</a:t>
            </a:r>
          </a:p>
        </p:txBody>
      </p:sp>
      <p:sp>
        <p:nvSpPr>
          <p:cNvPr id="11" name="Multiply 10"/>
          <p:cNvSpPr/>
          <p:nvPr/>
        </p:nvSpPr>
        <p:spPr>
          <a:xfrm>
            <a:off x="4243371" y="2922089"/>
            <a:ext cx="298938" cy="298938"/>
          </a:xfrm>
          <a:prstGeom prst="mathMultiply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TextBox 11"/>
          <p:cNvSpPr txBox="1"/>
          <p:nvPr/>
        </p:nvSpPr>
        <p:spPr>
          <a:xfrm>
            <a:off x="4448650" y="2922089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</a:rPr>
              <a:t>C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4" name="Multiply 13"/>
          <p:cNvSpPr/>
          <p:nvPr/>
        </p:nvSpPr>
        <p:spPr>
          <a:xfrm>
            <a:off x="4243371" y="3904742"/>
            <a:ext cx="298938" cy="298938"/>
          </a:xfrm>
          <a:prstGeom prst="mathMultiply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TextBox 14"/>
          <p:cNvSpPr txBox="1"/>
          <p:nvPr/>
        </p:nvSpPr>
        <p:spPr>
          <a:xfrm>
            <a:off x="4444287" y="3709524"/>
            <a:ext cx="365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rgbClr val="0070C0"/>
                </a:solidFill>
              </a:rPr>
              <a:t>D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1" y="1536917"/>
            <a:ext cx="1393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( 6 , 0 )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15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4" grpId="0" animBg="1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153" y="701596"/>
            <a:ext cx="4608864" cy="4428308"/>
          </a:xfrm>
          <a:prstGeom prst="rect">
            <a:avLst/>
          </a:prstGeom>
        </p:spPr>
      </p:pic>
      <p:sp>
        <p:nvSpPr>
          <p:cNvPr id="12" name="Multiply 11"/>
          <p:cNvSpPr/>
          <p:nvPr/>
        </p:nvSpPr>
        <p:spPr>
          <a:xfrm>
            <a:off x="3192433" y="2754403"/>
            <a:ext cx="312018" cy="312018"/>
          </a:xfrm>
          <a:prstGeom prst="mathMultiply">
            <a:avLst/>
          </a:prstGeom>
          <a:solidFill>
            <a:schemeClr val="bg2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Right Arrow 12"/>
          <p:cNvSpPr/>
          <p:nvPr/>
        </p:nvSpPr>
        <p:spPr>
          <a:xfrm>
            <a:off x="3373625" y="2858219"/>
            <a:ext cx="1351722" cy="12137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4" name="TextBox 13"/>
          <p:cNvSpPr txBox="1"/>
          <p:nvPr/>
        </p:nvSpPr>
        <p:spPr>
          <a:xfrm>
            <a:off x="3606590" y="2385094"/>
            <a:ext cx="105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 right</a:t>
            </a:r>
          </a:p>
        </p:txBody>
      </p:sp>
      <p:sp>
        <p:nvSpPr>
          <p:cNvPr id="15" name="Right Arrow 14"/>
          <p:cNvSpPr/>
          <p:nvPr/>
        </p:nvSpPr>
        <p:spPr>
          <a:xfrm rot="16200000">
            <a:off x="4492269" y="2580389"/>
            <a:ext cx="512885" cy="122293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TextBox 15"/>
          <p:cNvSpPr txBox="1"/>
          <p:nvPr/>
        </p:nvSpPr>
        <p:spPr>
          <a:xfrm>
            <a:off x="4797632" y="2081490"/>
            <a:ext cx="105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 up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21229" y="5496723"/>
            <a:ext cx="7007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The point has been translated 4 right and 2 up.</a:t>
            </a:r>
          </a:p>
        </p:txBody>
      </p:sp>
      <p:sp>
        <p:nvSpPr>
          <p:cNvPr id="18" name="Multiply 17"/>
          <p:cNvSpPr/>
          <p:nvPr/>
        </p:nvSpPr>
        <p:spPr>
          <a:xfrm>
            <a:off x="3192433" y="2754403"/>
            <a:ext cx="312018" cy="31201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1527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278 -1.48148E-6 L 0.15277 -0.0902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16" grpId="0"/>
      <p:bldP spid="17" grpId="0"/>
      <p:bldP spid="18" grpId="0" animBg="1"/>
      <p:bldP spid="1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153" y="701596"/>
            <a:ext cx="4608864" cy="44283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57153" y="5395219"/>
            <a:ext cx="6194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you describe the translation?</a:t>
            </a:r>
          </a:p>
        </p:txBody>
      </p:sp>
      <p:sp>
        <p:nvSpPr>
          <p:cNvPr id="5" name="Right Arrow 4"/>
          <p:cNvSpPr/>
          <p:nvPr/>
        </p:nvSpPr>
        <p:spPr>
          <a:xfrm rot="5400000">
            <a:off x="4698632" y="2682669"/>
            <a:ext cx="781246" cy="112418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6" name="TextBox 5"/>
          <p:cNvSpPr txBox="1"/>
          <p:nvPr/>
        </p:nvSpPr>
        <p:spPr>
          <a:xfrm>
            <a:off x="5129919" y="2491171"/>
            <a:ext cx="1263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 down</a:t>
            </a:r>
          </a:p>
        </p:txBody>
      </p:sp>
      <p:sp>
        <p:nvSpPr>
          <p:cNvPr id="7" name="Right Arrow 6"/>
          <p:cNvSpPr/>
          <p:nvPr/>
        </p:nvSpPr>
        <p:spPr>
          <a:xfrm>
            <a:off x="4033758" y="2237723"/>
            <a:ext cx="1055077" cy="1105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8" name="TextBox 7"/>
          <p:cNvSpPr txBox="1"/>
          <p:nvPr/>
        </p:nvSpPr>
        <p:spPr>
          <a:xfrm>
            <a:off x="4090388" y="1744106"/>
            <a:ext cx="105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 right</a:t>
            </a:r>
          </a:p>
        </p:txBody>
      </p:sp>
      <p:sp>
        <p:nvSpPr>
          <p:cNvPr id="9" name="Multiply 8"/>
          <p:cNvSpPr/>
          <p:nvPr/>
        </p:nvSpPr>
        <p:spPr>
          <a:xfrm>
            <a:off x="3882237" y="2128516"/>
            <a:ext cx="312018" cy="312018"/>
          </a:xfrm>
          <a:prstGeom prst="mathMultiply">
            <a:avLst/>
          </a:prstGeom>
          <a:solidFill>
            <a:schemeClr val="bg2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Multiply 9"/>
          <p:cNvSpPr/>
          <p:nvPr/>
        </p:nvSpPr>
        <p:spPr>
          <a:xfrm>
            <a:off x="3882237" y="2128516"/>
            <a:ext cx="312018" cy="31201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437" y="195416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86281" y="33810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85039" y="5941581"/>
            <a:ext cx="7007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The point has been translated 3 right and 3 down.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066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11545 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4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545 0.00232 L 0.11545 0.136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  <p:bldP spid="10" grpId="0" animBg="1"/>
      <p:bldP spid="10" grpId="1" animBg="1"/>
      <p:bldP spid="13" grpId="0"/>
      <p:bldP spid="13" grpId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69" y="1047467"/>
            <a:ext cx="4608864" cy="44283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743" y="448932"/>
            <a:ext cx="61945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Can you describe the translations?</a:t>
            </a:r>
          </a:p>
        </p:txBody>
      </p:sp>
      <p:sp>
        <p:nvSpPr>
          <p:cNvPr id="4" name="Multiply 3"/>
          <p:cNvSpPr/>
          <p:nvPr/>
        </p:nvSpPr>
        <p:spPr>
          <a:xfrm>
            <a:off x="2047626" y="2474684"/>
            <a:ext cx="312018" cy="31201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5" name="Multiply 4"/>
          <p:cNvSpPr/>
          <p:nvPr/>
        </p:nvSpPr>
        <p:spPr>
          <a:xfrm>
            <a:off x="3140058" y="3695866"/>
            <a:ext cx="312018" cy="31201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6" name="Multiply 5"/>
          <p:cNvSpPr/>
          <p:nvPr/>
        </p:nvSpPr>
        <p:spPr>
          <a:xfrm>
            <a:off x="3814694" y="2786702"/>
            <a:ext cx="312018" cy="31201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TextBox 6"/>
          <p:cNvSpPr txBox="1"/>
          <p:nvPr/>
        </p:nvSpPr>
        <p:spPr>
          <a:xfrm>
            <a:off x="1848441" y="2182558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4265" y="2483358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0358" y="3396599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</a:t>
            </a:r>
          </a:p>
        </p:txBody>
      </p:sp>
      <p:sp>
        <p:nvSpPr>
          <p:cNvPr id="10" name="Multiply 9"/>
          <p:cNvSpPr/>
          <p:nvPr/>
        </p:nvSpPr>
        <p:spPr>
          <a:xfrm>
            <a:off x="6355635" y="2021399"/>
            <a:ext cx="312018" cy="31201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Multiply 10"/>
          <p:cNvSpPr/>
          <p:nvPr/>
        </p:nvSpPr>
        <p:spPr>
          <a:xfrm>
            <a:off x="6968758" y="2025812"/>
            <a:ext cx="312018" cy="31201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TextBox 11"/>
          <p:cNvSpPr txBox="1"/>
          <p:nvPr/>
        </p:nvSpPr>
        <p:spPr>
          <a:xfrm>
            <a:off x="6329259" y="1654188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62896" y="1654188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722856" y="2038891"/>
            <a:ext cx="2048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816509" y="2430624"/>
            <a:ext cx="1005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right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0401" y="2430624"/>
            <a:ext cx="1374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  down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26649" y="2455138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8" name="Rounded Rectangle 17"/>
          <p:cNvSpPr/>
          <p:nvPr/>
        </p:nvSpPr>
        <p:spPr>
          <a:xfrm>
            <a:off x="6897126" y="2455138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Multiply 18"/>
          <p:cNvSpPr/>
          <p:nvPr/>
        </p:nvSpPr>
        <p:spPr>
          <a:xfrm>
            <a:off x="6332022" y="3623493"/>
            <a:ext cx="312018" cy="31201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0" name="TextBox 19"/>
          <p:cNvSpPr txBox="1"/>
          <p:nvPr/>
        </p:nvSpPr>
        <p:spPr>
          <a:xfrm>
            <a:off x="6325633" y="3225246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959270" y="3225246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719230" y="3609949"/>
            <a:ext cx="2048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16509" y="4001682"/>
            <a:ext cx="1005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 left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61566" y="4001682"/>
            <a:ext cx="1456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 down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826649" y="4033202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6" name="Rounded Rectangle 25"/>
          <p:cNvSpPr/>
          <p:nvPr/>
        </p:nvSpPr>
        <p:spPr>
          <a:xfrm>
            <a:off x="6878021" y="4033201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7" name="Multiply 26"/>
          <p:cNvSpPr/>
          <p:nvPr/>
        </p:nvSpPr>
        <p:spPr>
          <a:xfrm>
            <a:off x="6984722" y="3609949"/>
            <a:ext cx="312018" cy="312018"/>
          </a:xfrm>
          <a:prstGeom prst="mathMultiply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8" name="Multiply 27"/>
          <p:cNvSpPr/>
          <p:nvPr/>
        </p:nvSpPr>
        <p:spPr>
          <a:xfrm>
            <a:off x="7060557" y="5136728"/>
            <a:ext cx="312018" cy="31201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9" name="Multiply 28"/>
          <p:cNvSpPr/>
          <p:nvPr/>
        </p:nvSpPr>
        <p:spPr>
          <a:xfrm>
            <a:off x="6394922" y="5137148"/>
            <a:ext cx="312018" cy="31201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0" name="TextBox 29"/>
          <p:cNvSpPr txBox="1"/>
          <p:nvPr/>
        </p:nvSpPr>
        <p:spPr>
          <a:xfrm>
            <a:off x="6401468" y="4752025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035105" y="4752025"/>
            <a:ext cx="428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6795065" y="5136728"/>
            <a:ext cx="20487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816509" y="5528461"/>
            <a:ext cx="1005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left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78021" y="5502368"/>
            <a:ext cx="1255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 up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826649" y="5541687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6" name="Rounded Rectangle 35"/>
          <p:cNvSpPr/>
          <p:nvPr/>
        </p:nvSpPr>
        <p:spPr>
          <a:xfrm>
            <a:off x="6885594" y="5532894"/>
            <a:ext cx="248017" cy="417751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8294" y="355550"/>
            <a:ext cx="747045" cy="74704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5641138" y="4982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8233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5" grpId="0" animBg="1"/>
      <p:bldP spid="26" grpId="0" animBg="1"/>
      <p:bldP spid="35" grpId="0" animBg="1"/>
      <p:bldP spid="36" grpId="0" animBg="1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709" y="926757"/>
            <a:ext cx="4608864" cy="442830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993749" y="2166744"/>
            <a:ext cx="1036800" cy="6534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372130" y="5397916"/>
            <a:ext cx="5591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Translate the rectangle 1 left and 5 down.</a:t>
            </a:r>
          </a:p>
        </p:txBody>
      </p:sp>
      <p:sp>
        <p:nvSpPr>
          <p:cNvPr id="8" name="Rectangle 7"/>
          <p:cNvSpPr/>
          <p:nvPr/>
        </p:nvSpPr>
        <p:spPr>
          <a:xfrm>
            <a:off x="2637900" y="3769258"/>
            <a:ext cx="1036800" cy="6147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Multiply 3"/>
          <p:cNvSpPr/>
          <p:nvPr/>
        </p:nvSpPr>
        <p:spPr>
          <a:xfrm>
            <a:off x="2870220" y="2686461"/>
            <a:ext cx="266914" cy="266914"/>
          </a:xfrm>
          <a:prstGeom prst="mathMultiply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Multiply 4"/>
          <p:cNvSpPr/>
          <p:nvPr/>
        </p:nvSpPr>
        <p:spPr>
          <a:xfrm>
            <a:off x="3895651" y="2683483"/>
            <a:ext cx="266914" cy="266914"/>
          </a:xfrm>
          <a:prstGeom prst="mathMultiply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Multiply 5"/>
          <p:cNvSpPr/>
          <p:nvPr/>
        </p:nvSpPr>
        <p:spPr>
          <a:xfrm>
            <a:off x="2861733" y="2033287"/>
            <a:ext cx="266914" cy="266914"/>
          </a:xfrm>
          <a:prstGeom prst="mathMultiply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ultiply 6"/>
          <p:cNvSpPr/>
          <p:nvPr/>
        </p:nvSpPr>
        <p:spPr>
          <a:xfrm>
            <a:off x="3906000" y="2033287"/>
            <a:ext cx="266914" cy="266914"/>
          </a:xfrm>
          <a:prstGeom prst="mathMultiply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037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1111E-6 L -0.04028 -1.11111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8 -1.11111E-6 L -0.03993 0.2282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5185E-6 L -0.03872 0.001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72 0.00162 L -0.03872 0.228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03958 -2.22222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58 -2.22222E-6 L -0.03906 0.2335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03976 -2.22222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76 -2.22222E-6 L -0.03976 0.2335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8.1|15.2|13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.6|0.9|0.8|1|0.8|1|4.1|6.6|11.7|3.6|4.3|4.3|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12.9|2|5.4|5.5|6.7|3.5|2.3|6.8|1.4|10.1|0.9|0.8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|2.5|5.9|2.8|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2.4|2.8|2.5|5.9|0.8|2.6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6.9|0.3|6.3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3.7|12.7|2|5.9|1.7|2.1|2.1|2.8|2.3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0.6|3.4|7.6|11.1|2.2|2.6|1.1|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2|6.8|0.9|3.4|8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5.3|1.8|2.5|14.4|0.7|1.5|1.4|2|2.2|1.1|0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purl.org/dc/terms/"/>
    <ds:schemaRef ds:uri="cee99ee9-287b-4f9a-957c-ba5ae7375c9a"/>
    <ds:schemaRef ds:uri="522d4c35-b548-4432-90ae-af4376e1c4b4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EEE40C-FED9-4E10-BF0B-D8E5FD3A2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4680</TotalTime>
  <Words>358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Have a go at questions  4 - 6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298</cp:revision>
  <dcterms:created xsi:type="dcterms:W3CDTF">2019-07-05T11:02:13Z</dcterms:created>
  <dcterms:modified xsi:type="dcterms:W3CDTF">2021-05-24T09:56:50Z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