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30"/>
  </p:notesMasterIdLst>
  <p:sldIdLst>
    <p:sldId id="296" r:id="rId11"/>
    <p:sldId id="297" r:id="rId12"/>
    <p:sldId id="298" r:id="rId13"/>
    <p:sldId id="317" r:id="rId14"/>
    <p:sldId id="299" r:id="rId15"/>
    <p:sldId id="300" r:id="rId16"/>
    <p:sldId id="304" r:id="rId17"/>
    <p:sldId id="306" r:id="rId18"/>
    <p:sldId id="307" r:id="rId19"/>
    <p:sldId id="308" r:id="rId20"/>
    <p:sldId id="309" r:id="rId21"/>
    <p:sldId id="310" r:id="rId22"/>
    <p:sldId id="312" r:id="rId23"/>
    <p:sldId id="311" r:id="rId24"/>
    <p:sldId id="301" r:id="rId25"/>
    <p:sldId id="313" r:id="rId26"/>
    <p:sldId id="314" r:id="rId27"/>
    <p:sldId id="315" r:id="rId28"/>
    <p:sldId id="316" r:id="rId2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113" d="100"/>
          <a:sy n="113" d="100"/>
        </p:scale>
        <p:origin x="872" y="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34" Type="http://schemas.openxmlformats.org/officeDocument/2006/relationships/theme" Target="theme/theme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slide" Target="slides/slide19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slide" Target="slides/slide18.xml"/><Relationship Id="rId36" Type="http://schemas.microsoft.com/office/2016/11/relationships/changesInfo" Target="changesInfos/changesInfo1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31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slide" Target="slides/slide17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Master" Target="slideMasters/slideMaster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6AA1987E-BD35-46BE-809D-CD8E8A5BD16F}"/>
    <pc:docChg chg="custSel modSld">
      <pc:chgData name="James Clegg" userId="c6df1435-7a36-4b38-be4d-16e68e91152f" providerId="ADAL" clId="{6AA1987E-BD35-46BE-809D-CD8E8A5BD16F}" dt="2021-05-21T13:39:48.087" v="16"/>
      <pc:docMkLst>
        <pc:docMk/>
      </pc:docMkLst>
      <pc:sldChg chg="modTransition">
        <pc:chgData name="James Clegg" userId="c6df1435-7a36-4b38-be4d-16e68e91152f" providerId="ADAL" clId="{6AA1987E-BD35-46BE-809D-CD8E8A5BD16F}" dt="2021-05-21T13:39:48.087" v="16"/>
        <pc:sldMkLst>
          <pc:docMk/>
          <pc:sldMk cId="3463639803" sldId="296"/>
        </pc:sldMkLst>
      </pc:sldChg>
      <pc:sldChg chg="modTransition">
        <pc:chgData name="James Clegg" userId="c6df1435-7a36-4b38-be4d-16e68e91152f" providerId="ADAL" clId="{6AA1987E-BD35-46BE-809D-CD8E8A5BD16F}" dt="2021-05-21T13:39:48.087" v="16"/>
        <pc:sldMkLst>
          <pc:docMk/>
          <pc:sldMk cId="861935487" sldId="297"/>
        </pc:sldMkLst>
      </pc:sldChg>
      <pc:sldChg chg="delSp modTransition delAnim">
        <pc:chgData name="James Clegg" userId="c6df1435-7a36-4b38-be4d-16e68e91152f" providerId="ADAL" clId="{6AA1987E-BD35-46BE-809D-CD8E8A5BD16F}" dt="2021-05-21T13:39:48.087" v="16"/>
        <pc:sldMkLst>
          <pc:docMk/>
          <pc:sldMk cId="4128357408" sldId="298"/>
        </pc:sldMkLst>
        <pc:picChg chg="del">
          <ac:chgData name="James Clegg" userId="c6df1435-7a36-4b38-be4d-16e68e91152f" providerId="ADAL" clId="{6AA1987E-BD35-46BE-809D-CD8E8A5BD16F}" dt="2021-05-21T13:39:25.504" v="0" actId="478"/>
          <ac:picMkLst>
            <pc:docMk/>
            <pc:sldMk cId="4128357408" sldId="298"/>
            <ac:picMk id="3" creationId="{00000000-0000-0000-0000-000000000000}"/>
          </ac:picMkLst>
        </pc:picChg>
      </pc:sldChg>
      <pc:sldChg chg="modTransition">
        <pc:chgData name="James Clegg" userId="c6df1435-7a36-4b38-be4d-16e68e91152f" providerId="ADAL" clId="{6AA1987E-BD35-46BE-809D-CD8E8A5BD16F}" dt="2021-05-21T13:39:48.087" v="16"/>
        <pc:sldMkLst>
          <pc:docMk/>
          <pc:sldMk cId="895466786" sldId="299"/>
        </pc:sldMkLst>
      </pc:sldChg>
      <pc:sldChg chg="delSp modTransition delAnim">
        <pc:chgData name="James Clegg" userId="c6df1435-7a36-4b38-be4d-16e68e91152f" providerId="ADAL" clId="{6AA1987E-BD35-46BE-809D-CD8E8A5BD16F}" dt="2021-05-21T13:39:48.087" v="16"/>
        <pc:sldMkLst>
          <pc:docMk/>
          <pc:sldMk cId="3939627984" sldId="300"/>
        </pc:sldMkLst>
        <pc:picChg chg="del">
          <ac:chgData name="James Clegg" userId="c6df1435-7a36-4b38-be4d-16e68e91152f" providerId="ADAL" clId="{6AA1987E-BD35-46BE-809D-CD8E8A5BD16F}" dt="2021-05-21T13:39:27.837" v="2" actId="478"/>
          <ac:picMkLst>
            <pc:docMk/>
            <pc:sldMk cId="3939627984" sldId="300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6AA1987E-BD35-46BE-809D-CD8E8A5BD16F}" dt="2021-05-21T13:39:48.087" v="16"/>
        <pc:sldMkLst>
          <pc:docMk/>
          <pc:sldMk cId="3782242679" sldId="301"/>
        </pc:sldMkLst>
        <pc:picChg chg="del">
          <ac:chgData name="James Clegg" userId="c6df1435-7a36-4b38-be4d-16e68e91152f" providerId="ADAL" clId="{6AA1987E-BD35-46BE-809D-CD8E8A5BD16F}" dt="2021-05-21T13:39:35.018" v="11" actId="478"/>
          <ac:picMkLst>
            <pc:docMk/>
            <pc:sldMk cId="3782242679" sldId="301"/>
            <ac:picMk id="4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6AA1987E-BD35-46BE-809D-CD8E8A5BD16F}" dt="2021-05-21T13:39:48.087" v="16"/>
        <pc:sldMkLst>
          <pc:docMk/>
          <pc:sldMk cId="3195527484" sldId="304"/>
        </pc:sldMkLst>
        <pc:picChg chg="del">
          <ac:chgData name="James Clegg" userId="c6df1435-7a36-4b38-be4d-16e68e91152f" providerId="ADAL" clId="{6AA1987E-BD35-46BE-809D-CD8E8A5BD16F}" dt="2021-05-21T13:39:28.710" v="3" actId="478"/>
          <ac:picMkLst>
            <pc:docMk/>
            <pc:sldMk cId="3195527484" sldId="304"/>
            <ac:picMk id="6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6AA1987E-BD35-46BE-809D-CD8E8A5BD16F}" dt="2021-05-21T13:39:48.087" v="16"/>
        <pc:sldMkLst>
          <pc:docMk/>
          <pc:sldMk cId="4274112808" sldId="306"/>
        </pc:sldMkLst>
        <pc:picChg chg="del">
          <ac:chgData name="James Clegg" userId="c6df1435-7a36-4b38-be4d-16e68e91152f" providerId="ADAL" clId="{6AA1987E-BD35-46BE-809D-CD8E8A5BD16F}" dt="2021-05-21T13:39:29.566" v="4" actId="478"/>
          <ac:picMkLst>
            <pc:docMk/>
            <pc:sldMk cId="4274112808" sldId="306"/>
            <ac:picMk id="8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6AA1987E-BD35-46BE-809D-CD8E8A5BD16F}" dt="2021-05-21T13:39:48.087" v="16"/>
        <pc:sldMkLst>
          <pc:docMk/>
          <pc:sldMk cId="1644992445" sldId="307"/>
        </pc:sldMkLst>
        <pc:picChg chg="del">
          <ac:chgData name="James Clegg" userId="c6df1435-7a36-4b38-be4d-16e68e91152f" providerId="ADAL" clId="{6AA1987E-BD35-46BE-809D-CD8E8A5BD16F}" dt="2021-05-21T13:39:30.403" v="5" actId="478"/>
          <ac:picMkLst>
            <pc:docMk/>
            <pc:sldMk cId="1644992445" sldId="307"/>
            <ac:picMk id="23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6AA1987E-BD35-46BE-809D-CD8E8A5BD16F}" dt="2021-05-21T13:39:48.087" v="16"/>
        <pc:sldMkLst>
          <pc:docMk/>
          <pc:sldMk cId="1632461365" sldId="308"/>
        </pc:sldMkLst>
        <pc:picChg chg="del">
          <ac:chgData name="James Clegg" userId="c6df1435-7a36-4b38-be4d-16e68e91152f" providerId="ADAL" clId="{6AA1987E-BD35-46BE-809D-CD8E8A5BD16F}" dt="2021-05-21T13:39:31.204" v="6" actId="478"/>
          <ac:picMkLst>
            <pc:docMk/>
            <pc:sldMk cId="1632461365" sldId="308"/>
            <ac:picMk id="3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6AA1987E-BD35-46BE-809D-CD8E8A5BD16F}" dt="2021-05-21T13:39:48.087" v="16"/>
        <pc:sldMkLst>
          <pc:docMk/>
          <pc:sldMk cId="2580176902" sldId="309"/>
        </pc:sldMkLst>
        <pc:picChg chg="del">
          <ac:chgData name="James Clegg" userId="c6df1435-7a36-4b38-be4d-16e68e91152f" providerId="ADAL" clId="{6AA1987E-BD35-46BE-809D-CD8E8A5BD16F}" dt="2021-05-21T13:39:31.990" v="7" actId="478"/>
          <ac:picMkLst>
            <pc:docMk/>
            <pc:sldMk cId="2580176902" sldId="309"/>
            <ac:picMk id="14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6AA1987E-BD35-46BE-809D-CD8E8A5BD16F}" dt="2021-05-21T13:39:48.087" v="16"/>
        <pc:sldMkLst>
          <pc:docMk/>
          <pc:sldMk cId="819925231" sldId="310"/>
        </pc:sldMkLst>
        <pc:picChg chg="del">
          <ac:chgData name="James Clegg" userId="c6df1435-7a36-4b38-be4d-16e68e91152f" providerId="ADAL" clId="{6AA1987E-BD35-46BE-809D-CD8E8A5BD16F}" dt="2021-05-21T13:39:32.755" v="8" actId="478"/>
          <ac:picMkLst>
            <pc:docMk/>
            <pc:sldMk cId="819925231" sldId="310"/>
            <ac:picMk id="7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6AA1987E-BD35-46BE-809D-CD8E8A5BD16F}" dt="2021-05-21T13:39:48.087" v="16"/>
        <pc:sldMkLst>
          <pc:docMk/>
          <pc:sldMk cId="1325498145" sldId="311"/>
        </pc:sldMkLst>
        <pc:picChg chg="del">
          <ac:chgData name="James Clegg" userId="c6df1435-7a36-4b38-be4d-16e68e91152f" providerId="ADAL" clId="{6AA1987E-BD35-46BE-809D-CD8E8A5BD16F}" dt="2021-05-21T13:39:34.161" v="10" actId="478"/>
          <ac:picMkLst>
            <pc:docMk/>
            <pc:sldMk cId="1325498145" sldId="311"/>
            <ac:picMk id="25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6AA1987E-BD35-46BE-809D-CD8E8A5BD16F}" dt="2021-05-21T13:39:48.087" v="16"/>
        <pc:sldMkLst>
          <pc:docMk/>
          <pc:sldMk cId="4102038792" sldId="312"/>
        </pc:sldMkLst>
        <pc:picChg chg="del">
          <ac:chgData name="James Clegg" userId="c6df1435-7a36-4b38-be4d-16e68e91152f" providerId="ADAL" clId="{6AA1987E-BD35-46BE-809D-CD8E8A5BD16F}" dt="2021-05-21T13:39:33.467" v="9" actId="478"/>
          <ac:picMkLst>
            <pc:docMk/>
            <pc:sldMk cId="4102038792" sldId="312"/>
            <ac:picMk id="9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6AA1987E-BD35-46BE-809D-CD8E8A5BD16F}" dt="2021-05-21T13:39:48.087" v="16"/>
        <pc:sldMkLst>
          <pc:docMk/>
          <pc:sldMk cId="1245547086" sldId="313"/>
        </pc:sldMkLst>
        <pc:picChg chg="del">
          <ac:chgData name="James Clegg" userId="c6df1435-7a36-4b38-be4d-16e68e91152f" providerId="ADAL" clId="{6AA1987E-BD35-46BE-809D-CD8E8A5BD16F}" dt="2021-05-21T13:39:37.909" v="13" actId="478"/>
          <ac:picMkLst>
            <pc:docMk/>
            <pc:sldMk cId="1245547086" sldId="313"/>
            <ac:picMk id="16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6AA1987E-BD35-46BE-809D-CD8E8A5BD16F}" dt="2021-05-21T13:39:48.087" v="16"/>
        <pc:sldMkLst>
          <pc:docMk/>
          <pc:sldMk cId="940860942" sldId="314"/>
        </pc:sldMkLst>
        <pc:picChg chg="del">
          <ac:chgData name="James Clegg" userId="c6df1435-7a36-4b38-be4d-16e68e91152f" providerId="ADAL" clId="{6AA1987E-BD35-46BE-809D-CD8E8A5BD16F}" dt="2021-05-21T13:39:35.832" v="12" actId="478"/>
          <ac:picMkLst>
            <pc:docMk/>
            <pc:sldMk cId="940860942" sldId="314"/>
            <ac:picMk id="10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6AA1987E-BD35-46BE-809D-CD8E8A5BD16F}" dt="2021-05-21T13:39:48.087" v="16"/>
        <pc:sldMkLst>
          <pc:docMk/>
          <pc:sldMk cId="2556664331" sldId="315"/>
        </pc:sldMkLst>
        <pc:picChg chg="del">
          <ac:chgData name="James Clegg" userId="c6df1435-7a36-4b38-be4d-16e68e91152f" providerId="ADAL" clId="{6AA1987E-BD35-46BE-809D-CD8E8A5BD16F}" dt="2021-05-21T13:39:40.351" v="14" actId="478"/>
          <ac:picMkLst>
            <pc:docMk/>
            <pc:sldMk cId="2556664331" sldId="315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6AA1987E-BD35-46BE-809D-CD8E8A5BD16F}" dt="2021-05-21T13:39:48.087" v="16"/>
        <pc:sldMkLst>
          <pc:docMk/>
          <pc:sldMk cId="2540248609" sldId="316"/>
        </pc:sldMkLst>
        <pc:picChg chg="del">
          <ac:chgData name="James Clegg" userId="c6df1435-7a36-4b38-be4d-16e68e91152f" providerId="ADAL" clId="{6AA1987E-BD35-46BE-809D-CD8E8A5BD16F}" dt="2021-05-21T13:39:41.090" v="15" actId="478"/>
          <ac:picMkLst>
            <pc:docMk/>
            <pc:sldMk cId="2540248609" sldId="316"/>
            <ac:picMk id="4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6AA1987E-BD35-46BE-809D-CD8E8A5BD16F}" dt="2021-05-21T13:39:48.087" v="16"/>
        <pc:sldMkLst>
          <pc:docMk/>
          <pc:sldMk cId="1509301009" sldId="317"/>
        </pc:sldMkLst>
        <pc:picChg chg="del">
          <ac:chgData name="James Clegg" userId="c6df1435-7a36-4b38-be4d-16e68e91152f" providerId="ADAL" clId="{6AA1987E-BD35-46BE-809D-CD8E8A5BD16F}" dt="2021-05-21T13:39:26.577" v="1" actId="478"/>
          <ac:picMkLst>
            <pc:docMk/>
            <pc:sldMk cId="1509301009" sldId="317"/>
            <ac:picMk id="3" creationId="{00000000-0000-0000-0000-000000000000}"/>
          </ac:picMkLst>
        </pc:picChg>
      </pc:sldChg>
    </pc:docChg>
  </pc:docChgLst>
  <pc:docChgLst>
    <pc:chgData name="James Clegg" userId="c6df1435-7a36-4b38-be4d-16e68e91152f" providerId="ADAL" clId="{0B6147C8-D780-4DEB-BD50-525E3D72CF47}"/>
    <pc:docChg chg="undo custSel modSld">
      <pc:chgData name="James Clegg" userId="c6df1435-7a36-4b38-be4d-16e68e91152f" providerId="ADAL" clId="{0B6147C8-D780-4DEB-BD50-525E3D72CF47}" dt="2021-05-21T12:38:40.270" v="47"/>
      <pc:docMkLst>
        <pc:docMk/>
      </pc:docMkLst>
      <pc:sldChg chg="modTransition">
        <pc:chgData name="James Clegg" userId="c6df1435-7a36-4b38-be4d-16e68e91152f" providerId="ADAL" clId="{0B6147C8-D780-4DEB-BD50-525E3D72CF47}" dt="2021-05-21T12:24:35.600" v="0"/>
        <pc:sldMkLst>
          <pc:docMk/>
          <pc:sldMk cId="3463639803" sldId="296"/>
        </pc:sldMkLst>
      </pc:sldChg>
      <pc:sldChg chg="modTransition">
        <pc:chgData name="James Clegg" userId="c6df1435-7a36-4b38-be4d-16e68e91152f" providerId="ADAL" clId="{0B6147C8-D780-4DEB-BD50-525E3D72CF47}" dt="2021-05-21T12:24:38.952" v="1"/>
        <pc:sldMkLst>
          <pc:docMk/>
          <pc:sldMk cId="861935487" sldId="297"/>
        </pc:sldMkLst>
      </pc:sldChg>
      <pc:sldChg chg="modTransition">
        <pc:chgData name="James Clegg" userId="c6df1435-7a36-4b38-be4d-16e68e91152f" providerId="ADAL" clId="{0B6147C8-D780-4DEB-BD50-525E3D72CF47}" dt="2021-05-21T12:24:42.107" v="2"/>
        <pc:sldMkLst>
          <pc:docMk/>
          <pc:sldMk cId="895466786" sldId="299"/>
        </pc:sldMkLst>
      </pc:sldChg>
      <pc:sldChg chg="modSp">
        <pc:chgData name="James Clegg" userId="c6df1435-7a36-4b38-be4d-16e68e91152f" providerId="ADAL" clId="{0B6147C8-D780-4DEB-BD50-525E3D72CF47}" dt="2021-05-21T12:27:24.714" v="8" actId="14100"/>
        <pc:sldMkLst>
          <pc:docMk/>
          <pc:sldMk cId="3939627984" sldId="300"/>
        </pc:sldMkLst>
        <pc:spChg chg="mod">
          <ac:chgData name="James Clegg" userId="c6df1435-7a36-4b38-be4d-16e68e91152f" providerId="ADAL" clId="{0B6147C8-D780-4DEB-BD50-525E3D72CF47}" dt="2021-05-21T12:27:24.714" v="8" actId="14100"/>
          <ac:spMkLst>
            <pc:docMk/>
            <pc:sldMk cId="3939627984" sldId="300"/>
            <ac:spMk id="7" creationId="{00000000-0000-0000-0000-000000000000}"/>
          </ac:spMkLst>
        </pc:spChg>
        <pc:spChg chg="mod">
          <ac:chgData name="James Clegg" userId="c6df1435-7a36-4b38-be4d-16e68e91152f" providerId="ADAL" clId="{0B6147C8-D780-4DEB-BD50-525E3D72CF47}" dt="2021-05-21T12:27:24.714" v="8" actId="14100"/>
          <ac:spMkLst>
            <pc:docMk/>
            <pc:sldMk cId="3939627984" sldId="300"/>
            <ac:spMk id="8" creationId="{00000000-0000-0000-0000-000000000000}"/>
          </ac:spMkLst>
        </pc:spChg>
        <pc:spChg chg="mod">
          <ac:chgData name="James Clegg" userId="c6df1435-7a36-4b38-be4d-16e68e91152f" providerId="ADAL" clId="{0B6147C8-D780-4DEB-BD50-525E3D72CF47}" dt="2021-05-21T12:27:24.714" v="8" actId="14100"/>
          <ac:spMkLst>
            <pc:docMk/>
            <pc:sldMk cId="3939627984" sldId="300"/>
            <ac:spMk id="9" creationId="{00000000-0000-0000-0000-000000000000}"/>
          </ac:spMkLst>
        </pc:spChg>
        <pc:spChg chg="mod">
          <ac:chgData name="James Clegg" userId="c6df1435-7a36-4b38-be4d-16e68e91152f" providerId="ADAL" clId="{0B6147C8-D780-4DEB-BD50-525E3D72CF47}" dt="2021-05-21T12:27:24.714" v="8" actId="14100"/>
          <ac:spMkLst>
            <pc:docMk/>
            <pc:sldMk cId="3939627984" sldId="300"/>
            <ac:spMk id="10" creationId="{00000000-0000-0000-0000-000000000000}"/>
          </ac:spMkLst>
        </pc:spChg>
      </pc:sldChg>
      <pc:sldChg chg="modSp">
        <pc:chgData name="James Clegg" userId="c6df1435-7a36-4b38-be4d-16e68e91152f" providerId="ADAL" clId="{0B6147C8-D780-4DEB-BD50-525E3D72CF47}" dt="2021-05-21T12:29:56.612" v="10" actId="1582"/>
        <pc:sldMkLst>
          <pc:docMk/>
          <pc:sldMk cId="1644992445" sldId="307"/>
        </pc:sldMkLst>
        <pc:spChg chg="mod">
          <ac:chgData name="James Clegg" userId="c6df1435-7a36-4b38-be4d-16e68e91152f" providerId="ADAL" clId="{0B6147C8-D780-4DEB-BD50-525E3D72CF47}" dt="2021-05-21T12:29:56.612" v="10" actId="1582"/>
          <ac:spMkLst>
            <pc:docMk/>
            <pc:sldMk cId="1644992445" sldId="307"/>
            <ac:spMk id="10" creationId="{00000000-0000-0000-0000-000000000000}"/>
          </ac:spMkLst>
        </pc:spChg>
        <pc:spChg chg="mod">
          <ac:chgData name="James Clegg" userId="c6df1435-7a36-4b38-be4d-16e68e91152f" providerId="ADAL" clId="{0B6147C8-D780-4DEB-BD50-525E3D72CF47}" dt="2021-05-21T12:29:56.612" v="10" actId="1582"/>
          <ac:spMkLst>
            <pc:docMk/>
            <pc:sldMk cId="1644992445" sldId="307"/>
            <ac:spMk id="11" creationId="{00000000-0000-0000-0000-000000000000}"/>
          </ac:spMkLst>
        </pc:spChg>
      </pc:sldChg>
      <pc:sldChg chg="addSp delSp">
        <pc:chgData name="James Clegg" userId="c6df1435-7a36-4b38-be4d-16e68e91152f" providerId="ADAL" clId="{0B6147C8-D780-4DEB-BD50-525E3D72CF47}" dt="2021-05-21T12:38:37.035" v="45"/>
        <pc:sldMkLst>
          <pc:docMk/>
          <pc:sldMk cId="1245547086" sldId="313"/>
        </pc:sldMkLst>
        <pc:spChg chg="del">
          <ac:chgData name="James Clegg" userId="c6df1435-7a36-4b38-be4d-16e68e91152f" providerId="ADAL" clId="{0B6147C8-D780-4DEB-BD50-525E3D72CF47}" dt="2021-05-21T12:38:36.796" v="44" actId="478"/>
          <ac:spMkLst>
            <pc:docMk/>
            <pc:sldMk cId="1245547086" sldId="313"/>
            <ac:spMk id="8" creationId="{00000000-0000-0000-0000-000000000000}"/>
          </ac:spMkLst>
        </pc:spChg>
        <pc:spChg chg="add">
          <ac:chgData name="James Clegg" userId="c6df1435-7a36-4b38-be4d-16e68e91152f" providerId="ADAL" clId="{0B6147C8-D780-4DEB-BD50-525E3D72CF47}" dt="2021-05-21T12:38:37.035" v="45"/>
          <ac:spMkLst>
            <pc:docMk/>
            <pc:sldMk cId="1245547086" sldId="313"/>
            <ac:spMk id="20" creationId="{8492E244-26A4-4D7C-AD1F-F83DF2498E4F}"/>
          </ac:spMkLst>
        </pc:spChg>
      </pc:sldChg>
      <pc:sldChg chg="modSp">
        <pc:chgData name="James Clegg" userId="c6df1435-7a36-4b38-be4d-16e68e91152f" providerId="ADAL" clId="{0B6147C8-D780-4DEB-BD50-525E3D72CF47}" dt="2021-05-21T12:37:52.329" v="40" actId="1037"/>
        <pc:sldMkLst>
          <pc:docMk/>
          <pc:sldMk cId="940860942" sldId="314"/>
        </pc:sldMkLst>
        <pc:spChg chg="mod">
          <ac:chgData name="James Clegg" userId="c6df1435-7a36-4b38-be4d-16e68e91152f" providerId="ADAL" clId="{0B6147C8-D780-4DEB-BD50-525E3D72CF47}" dt="2021-05-21T12:37:38.500" v="18" actId="1035"/>
          <ac:spMkLst>
            <pc:docMk/>
            <pc:sldMk cId="940860942" sldId="314"/>
            <ac:spMk id="14" creationId="{00000000-0000-0000-0000-000000000000}"/>
          </ac:spMkLst>
        </pc:spChg>
        <pc:spChg chg="mod">
          <ac:chgData name="James Clegg" userId="c6df1435-7a36-4b38-be4d-16e68e91152f" providerId="ADAL" clId="{0B6147C8-D780-4DEB-BD50-525E3D72CF47}" dt="2021-05-21T12:37:38.500" v="18" actId="1035"/>
          <ac:spMkLst>
            <pc:docMk/>
            <pc:sldMk cId="940860942" sldId="314"/>
            <ac:spMk id="15" creationId="{00000000-0000-0000-0000-000000000000}"/>
          </ac:spMkLst>
        </pc:spChg>
        <pc:spChg chg="mod">
          <ac:chgData name="James Clegg" userId="c6df1435-7a36-4b38-be4d-16e68e91152f" providerId="ADAL" clId="{0B6147C8-D780-4DEB-BD50-525E3D72CF47}" dt="2021-05-21T12:37:52.329" v="40" actId="1037"/>
          <ac:spMkLst>
            <pc:docMk/>
            <pc:sldMk cId="940860942" sldId="314"/>
            <ac:spMk id="17" creationId="{00000000-0000-0000-0000-000000000000}"/>
          </ac:spMkLst>
        </pc:spChg>
        <pc:spChg chg="mod">
          <ac:chgData name="James Clegg" userId="c6df1435-7a36-4b38-be4d-16e68e91152f" providerId="ADAL" clId="{0B6147C8-D780-4DEB-BD50-525E3D72CF47}" dt="2021-05-21T12:37:49.591" v="26" actId="1038"/>
          <ac:spMkLst>
            <pc:docMk/>
            <pc:sldMk cId="940860942" sldId="314"/>
            <ac:spMk id="18" creationId="{00000000-0000-0000-0000-000000000000}"/>
          </ac:spMkLst>
        </pc:spChg>
      </pc:sldChg>
      <pc:sldChg chg="addSp delSp modSp modTransition">
        <pc:chgData name="James Clegg" userId="c6df1435-7a36-4b38-be4d-16e68e91152f" providerId="ADAL" clId="{0B6147C8-D780-4DEB-BD50-525E3D72CF47}" dt="2021-05-21T12:38:40.270" v="47"/>
        <pc:sldMkLst>
          <pc:docMk/>
          <pc:sldMk cId="2556664331" sldId="315"/>
        </pc:sldMkLst>
        <pc:spChg chg="del">
          <ac:chgData name="James Clegg" userId="c6df1435-7a36-4b38-be4d-16e68e91152f" providerId="ADAL" clId="{0B6147C8-D780-4DEB-BD50-525E3D72CF47}" dt="2021-05-21T12:38:39.971" v="46" actId="478"/>
          <ac:spMkLst>
            <pc:docMk/>
            <pc:sldMk cId="2556664331" sldId="315"/>
            <ac:spMk id="8" creationId="{00000000-0000-0000-0000-000000000000}"/>
          </ac:spMkLst>
        </pc:spChg>
        <pc:spChg chg="del">
          <ac:chgData name="James Clegg" userId="c6df1435-7a36-4b38-be4d-16e68e91152f" providerId="ADAL" clId="{0B6147C8-D780-4DEB-BD50-525E3D72CF47}" dt="2021-05-21T12:38:04.335" v="41" actId="478"/>
          <ac:spMkLst>
            <pc:docMk/>
            <pc:sldMk cId="2556664331" sldId="315"/>
            <ac:spMk id="10" creationId="{00000000-0000-0000-0000-000000000000}"/>
          </ac:spMkLst>
        </pc:spChg>
        <pc:spChg chg="del">
          <ac:chgData name="James Clegg" userId="c6df1435-7a36-4b38-be4d-16e68e91152f" providerId="ADAL" clId="{0B6147C8-D780-4DEB-BD50-525E3D72CF47}" dt="2021-05-21T12:37:04.991" v="14" actId="478"/>
          <ac:spMkLst>
            <pc:docMk/>
            <pc:sldMk cId="2556664331" sldId="315"/>
            <ac:spMk id="12" creationId="{00000000-0000-0000-0000-000000000000}"/>
          </ac:spMkLst>
        </pc:spChg>
        <pc:spChg chg="add mod">
          <ac:chgData name="James Clegg" userId="c6df1435-7a36-4b38-be4d-16e68e91152f" providerId="ADAL" clId="{0B6147C8-D780-4DEB-BD50-525E3D72CF47}" dt="2021-05-21T12:38:23.790" v="43" actId="20577"/>
          <ac:spMkLst>
            <pc:docMk/>
            <pc:sldMk cId="2556664331" sldId="315"/>
            <ac:spMk id="23" creationId="{E6F06F12-4F69-40EB-9B10-FF5D76452B13}"/>
          </ac:spMkLst>
        </pc:spChg>
        <pc:spChg chg="add">
          <ac:chgData name="James Clegg" userId="c6df1435-7a36-4b38-be4d-16e68e91152f" providerId="ADAL" clId="{0B6147C8-D780-4DEB-BD50-525E3D72CF47}" dt="2021-05-21T12:38:04.603" v="42"/>
          <ac:spMkLst>
            <pc:docMk/>
            <pc:sldMk cId="2556664331" sldId="315"/>
            <ac:spMk id="24" creationId="{8DF6B9B4-55C4-4359-8064-E94DAD1B5773}"/>
          </ac:spMkLst>
        </pc:spChg>
        <pc:spChg chg="add">
          <ac:chgData name="James Clegg" userId="c6df1435-7a36-4b38-be4d-16e68e91152f" providerId="ADAL" clId="{0B6147C8-D780-4DEB-BD50-525E3D72CF47}" dt="2021-05-21T12:38:40.270" v="47"/>
          <ac:spMkLst>
            <pc:docMk/>
            <pc:sldMk cId="2556664331" sldId="315"/>
            <ac:spMk id="25" creationId="{1C1F4E69-F993-40C4-8986-A10124A095B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21/05/2021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21/05/2021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13" Type="http://schemas.openxmlformats.org/officeDocument/2006/relationships/image" Target="../media/image14.png"/><Relationship Id="rId3" Type="http://schemas.openxmlformats.org/officeDocument/2006/relationships/image" Target="../media/image13.png"/><Relationship Id="rId7" Type="http://schemas.openxmlformats.org/officeDocument/2006/relationships/image" Target="../media/image22.png"/><Relationship Id="rId12" Type="http://schemas.openxmlformats.org/officeDocument/2006/relationships/image" Target="../media/image27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21.png"/><Relationship Id="rId11" Type="http://schemas.openxmlformats.org/officeDocument/2006/relationships/image" Target="../media/image26.png"/><Relationship Id="rId10" Type="http://schemas.openxmlformats.org/officeDocument/2006/relationships/image" Target="../media/image25.png"/><Relationship Id="rId9" Type="http://schemas.openxmlformats.org/officeDocument/2006/relationships/image" Target="../media/image2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13.png"/><Relationship Id="rId7" Type="http://schemas.openxmlformats.org/officeDocument/2006/relationships/image" Target="../media/image3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6" Type="http://schemas.openxmlformats.org/officeDocument/2006/relationships/image" Target="../media/image2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12" Type="http://schemas.openxmlformats.org/officeDocument/2006/relationships/image" Target="../media/image3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Relationship Id="rId6" Type="http://schemas.openxmlformats.org/officeDocument/2006/relationships/image" Target="../media/image31.png"/><Relationship Id="rId11" Type="http://schemas.openxmlformats.org/officeDocument/2006/relationships/image" Target="../media/image36.png"/><Relationship Id="rId15" Type="http://schemas.openxmlformats.org/officeDocument/2006/relationships/image" Target="../media/image37.png"/><Relationship Id="rId10" Type="http://schemas.openxmlformats.org/officeDocument/2006/relationships/image" Target="../media/image35.png"/><Relationship Id="rId9" Type="http://schemas.openxmlformats.org/officeDocument/2006/relationships/image" Target="../media/image34.png"/><Relationship Id="rId14" Type="http://schemas.openxmlformats.org/officeDocument/2006/relationships/image" Target="../media/image32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13.png"/><Relationship Id="rId7" Type="http://schemas.openxmlformats.org/officeDocument/2006/relationships/image" Target="../media/image3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Relationship Id="rId6" Type="http://schemas.openxmlformats.org/officeDocument/2006/relationships/image" Target="../media/image29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13" Type="http://schemas.openxmlformats.org/officeDocument/2006/relationships/image" Target="../media/image46.png"/><Relationship Id="rId3" Type="http://schemas.openxmlformats.org/officeDocument/2006/relationships/image" Target="../media/image13.png"/><Relationship Id="rId7" Type="http://schemas.openxmlformats.org/officeDocument/2006/relationships/image" Target="../media/image40.png"/><Relationship Id="rId12" Type="http://schemas.openxmlformats.org/officeDocument/2006/relationships/image" Target="../media/image45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0.xml"/><Relationship Id="rId6" Type="http://schemas.openxmlformats.org/officeDocument/2006/relationships/image" Target="../media/image39.png"/><Relationship Id="rId11" Type="http://schemas.openxmlformats.org/officeDocument/2006/relationships/image" Target="../media/image44.png"/><Relationship Id="rId10" Type="http://schemas.openxmlformats.org/officeDocument/2006/relationships/image" Target="../media/image43.png"/><Relationship Id="rId9" Type="http://schemas.openxmlformats.org/officeDocument/2006/relationships/image" Target="../media/image4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png"/><Relationship Id="rId7" Type="http://schemas.openxmlformats.org/officeDocument/2006/relationships/image" Target="../media/image48.png"/><Relationship Id="rId12" Type="http://schemas.openxmlformats.org/officeDocument/2006/relationships/image" Target="../media/image5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1.xml"/><Relationship Id="rId6" Type="http://schemas.openxmlformats.org/officeDocument/2006/relationships/image" Target="../media/image33.png"/><Relationship Id="rId5" Type="http://schemas.openxmlformats.org/officeDocument/2006/relationships/image" Target="../media/image47.png"/><Relationship Id="rId10" Type="http://schemas.openxmlformats.org/officeDocument/2006/relationships/image" Target="../media/image14.png"/><Relationship Id="rId9" Type="http://schemas.openxmlformats.org/officeDocument/2006/relationships/image" Target="../media/image28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7" Type="http://schemas.openxmlformats.org/officeDocument/2006/relationships/image" Target="../media/image3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2.xml"/><Relationship Id="rId6" Type="http://schemas.openxmlformats.org/officeDocument/2006/relationships/image" Target="../media/image53.png"/><Relationship Id="rId5" Type="http://schemas.openxmlformats.org/officeDocument/2006/relationships/image" Target="../media/image47.png"/><Relationship Id="rId10" Type="http://schemas.openxmlformats.org/officeDocument/2006/relationships/image" Target="../media/image54.png"/><Relationship Id="rId9" Type="http://schemas.openxmlformats.org/officeDocument/2006/relationships/image" Target="../media/image14.png"/></Relationships>
</file>

<file path=ppt/slides/_rels/slide1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54.png"/><Relationship Id="rId12" Type="http://schemas.openxmlformats.org/officeDocument/2006/relationships/image" Target="../media/image5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3.xml"/><Relationship Id="rId6" Type="http://schemas.openxmlformats.org/officeDocument/2006/relationships/image" Target="../media/image55.png"/><Relationship Id="rId5" Type="http://schemas.openxmlformats.org/officeDocument/2006/relationships/image" Target="../media/image47.png"/><Relationship Id="rId10" Type="http://schemas.openxmlformats.org/officeDocument/2006/relationships/image" Target="../media/image58.png"/><Relationship Id="rId14" Type="http://schemas.openxmlformats.org/officeDocument/2006/relationships/image" Target="../media/image51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7" Type="http://schemas.openxmlformats.org/officeDocument/2006/relationships/image" Target="../media/image110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5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6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3.png"/><Relationship Id="rId7" Type="http://schemas.openxmlformats.org/officeDocument/2006/relationships/image" Target="../media/image1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18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85308"/>
            <a:ext cx="5950212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435" y="693355"/>
            <a:ext cx="5598462" cy="5379138"/>
          </a:xfrm>
          <a:prstGeom prst="rect">
            <a:avLst/>
          </a:prstGeom>
        </p:spPr>
      </p:pic>
      <p:sp>
        <p:nvSpPr>
          <p:cNvPr id="4" name="Multiply 3"/>
          <p:cNvSpPr/>
          <p:nvPr/>
        </p:nvSpPr>
        <p:spPr>
          <a:xfrm>
            <a:off x="1803536" y="3616112"/>
            <a:ext cx="298938" cy="298938"/>
          </a:xfrm>
          <a:prstGeom prst="mathMultiply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779496" y="1807047"/>
                <a:ext cx="262010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GB" sz="2800" dirty="0"/>
                  <a:t>     ,    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9496" y="1807047"/>
                <a:ext cx="2620108" cy="523220"/>
              </a:xfrm>
              <a:prstGeom prst="rect">
                <a:avLst/>
              </a:prstGeom>
              <a:blipFill>
                <a:blip r:embed="rId6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Multiply 5"/>
          <p:cNvSpPr/>
          <p:nvPr/>
        </p:nvSpPr>
        <p:spPr>
          <a:xfrm>
            <a:off x="6332713" y="1925439"/>
            <a:ext cx="298938" cy="298938"/>
          </a:xfrm>
          <a:prstGeom prst="mathMultiply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7" name="TextBox 6"/>
          <p:cNvSpPr txBox="1"/>
          <p:nvPr/>
        </p:nvSpPr>
        <p:spPr>
          <a:xfrm>
            <a:off x="7007388" y="1835298"/>
            <a:ext cx="4366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525054" y="1835298"/>
            <a:ext cx="4366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4</a:t>
            </a:r>
          </a:p>
        </p:txBody>
      </p:sp>
      <p:sp>
        <p:nvSpPr>
          <p:cNvPr id="9" name="Multiply 8"/>
          <p:cNvSpPr/>
          <p:nvPr/>
        </p:nvSpPr>
        <p:spPr>
          <a:xfrm>
            <a:off x="4787968" y="5129334"/>
            <a:ext cx="298938" cy="298938"/>
          </a:xfrm>
          <a:prstGeom prst="mathMultiply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10" name="Multiply 9"/>
          <p:cNvSpPr/>
          <p:nvPr/>
        </p:nvSpPr>
        <p:spPr>
          <a:xfrm>
            <a:off x="959856" y="2843176"/>
            <a:ext cx="298938" cy="298938"/>
          </a:xfrm>
          <a:prstGeom prst="mathMultiply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11" name="Multiply 10"/>
          <p:cNvSpPr/>
          <p:nvPr/>
        </p:nvSpPr>
        <p:spPr>
          <a:xfrm>
            <a:off x="2666860" y="4372438"/>
            <a:ext cx="298938" cy="298938"/>
          </a:xfrm>
          <a:prstGeom prst="mathMultiply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12" name="Multiply 11"/>
          <p:cNvSpPr/>
          <p:nvPr/>
        </p:nvSpPr>
        <p:spPr>
          <a:xfrm>
            <a:off x="3079729" y="2452058"/>
            <a:ext cx="298938" cy="298938"/>
          </a:xfrm>
          <a:prstGeom prst="mathMultiply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13" name="Multiply 12"/>
          <p:cNvSpPr/>
          <p:nvPr/>
        </p:nvSpPr>
        <p:spPr>
          <a:xfrm>
            <a:off x="6332713" y="2894813"/>
            <a:ext cx="298938" cy="298938"/>
          </a:xfrm>
          <a:prstGeom prst="mathMultiply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6757458" y="2738211"/>
                <a:ext cx="262010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GB" sz="2800" dirty="0"/>
                  <a:t>     ,    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7458" y="2738211"/>
                <a:ext cx="2620108" cy="523220"/>
              </a:xfrm>
              <a:prstGeom prst="rect">
                <a:avLst/>
              </a:prstGeom>
              <a:blipFill>
                <a:blip r:embed="rId7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7525054" y="2779539"/>
            <a:ext cx="4366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007388" y="2779539"/>
            <a:ext cx="4366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4</a:t>
            </a:r>
          </a:p>
        </p:txBody>
      </p:sp>
      <p:sp>
        <p:nvSpPr>
          <p:cNvPr id="17" name="Multiply 16"/>
          <p:cNvSpPr/>
          <p:nvPr/>
        </p:nvSpPr>
        <p:spPr>
          <a:xfrm>
            <a:off x="6328318" y="3457271"/>
            <a:ext cx="298938" cy="298938"/>
          </a:xfrm>
          <a:prstGeom prst="mathMultiply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764880" y="3300120"/>
                <a:ext cx="262010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GB" sz="2800" dirty="0"/>
                  <a:t>     ,    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4880" y="3300120"/>
                <a:ext cx="2620108" cy="523220"/>
              </a:xfrm>
              <a:prstGeom prst="rect">
                <a:avLst/>
              </a:prstGeom>
              <a:blipFill>
                <a:blip r:embed="rId8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7007388" y="3333616"/>
            <a:ext cx="4366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525054" y="3333616"/>
            <a:ext cx="4366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7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6779496" y="3887462"/>
                <a:ext cx="262010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GB" sz="2800" dirty="0"/>
                  <a:t>     ,    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9496" y="3887462"/>
                <a:ext cx="2620108" cy="523220"/>
              </a:xfrm>
              <a:prstGeom prst="rect">
                <a:avLst/>
              </a:prstGeom>
              <a:blipFill>
                <a:blip r:embed="rId9"/>
                <a:stretch>
                  <a:fillRect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/>
          <p:cNvSpPr txBox="1"/>
          <p:nvPr/>
        </p:nvSpPr>
        <p:spPr>
          <a:xfrm>
            <a:off x="7007388" y="3913870"/>
            <a:ext cx="4366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525054" y="3913870"/>
            <a:ext cx="4366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6779496" y="4456752"/>
                <a:ext cx="262010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GB" sz="2800" dirty="0"/>
                  <a:t>     ,    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9496" y="4456752"/>
                <a:ext cx="2620108" cy="523220"/>
              </a:xfrm>
              <a:prstGeom prst="rect">
                <a:avLst/>
              </a:prstGeom>
              <a:blipFill>
                <a:blip r:embed="rId10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/>
          <p:cNvSpPr txBox="1"/>
          <p:nvPr/>
        </p:nvSpPr>
        <p:spPr>
          <a:xfrm>
            <a:off x="7007388" y="4468984"/>
            <a:ext cx="4366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9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525054" y="4468984"/>
            <a:ext cx="4366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0</a:t>
            </a:r>
          </a:p>
        </p:txBody>
      </p:sp>
      <p:sp>
        <p:nvSpPr>
          <p:cNvPr id="27" name="Multiply 26"/>
          <p:cNvSpPr/>
          <p:nvPr/>
        </p:nvSpPr>
        <p:spPr>
          <a:xfrm>
            <a:off x="6347329" y="4055147"/>
            <a:ext cx="298938" cy="298938"/>
          </a:xfrm>
          <a:prstGeom prst="mathMultiply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28" name="Multiply 27"/>
          <p:cNvSpPr/>
          <p:nvPr/>
        </p:nvSpPr>
        <p:spPr>
          <a:xfrm>
            <a:off x="6363441" y="4656282"/>
            <a:ext cx="298938" cy="298938"/>
          </a:xfrm>
          <a:prstGeom prst="mathMultiply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6984087" y="1417707"/>
                <a:ext cx="43667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84087" y="1417707"/>
                <a:ext cx="436670" cy="52322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7567582" y="1415244"/>
                <a:ext cx="43667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67582" y="1415244"/>
                <a:ext cx="436670" cy="52322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Oval 30"/>
          <p:cNvSpPr/>
          <p:nvPr/>
        </p:nvSpPr>
        <p:spPr>
          <a:xfrm>
            <a:off x="2622140" y="4336135"/>
            <a:ext cx="380998" cy="37910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cxnSp>
        <p:nvCxnSpPr>
          <p:cNvPr id="32" name="Straight Connector 31"/>
          <p:cNvCxnSpPr>
            <a:cxnSpLocks/>
          </p:cNvCxnSpPr>
          <p:nvPr/>
        </p:nvCxnSpPr>
        <p:spPr>
          <a:xfrm flipV="1">
            <a:off x="2809444" y="693355"/>
            <a:ext cx="0" cy="458283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ounded Rectangle 32"/>
          <p:cNvSpPr/>
          <p:nvPr/>
        </p:nvSpPr>
        <p:spPr>
          <a:xfrm>
            <a:off x="2653104" y="5276185"/>
            <a:ext cx="298938" cy="333962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cxnSp>
        <p:nvCxnSpPr>
          <p:cNvPr id="34" name="Straight Connector 33"/>
          <p:cNvCxnSpPr>
            <a:cxnSpLocks/>
          </p:cNvCxnSpPr>
          <p:nvPr/>
        </p:nvCxnSpPr>
        <p:spPr>
          <a:xfrm flipH="1">
            <a:off x="1109094" y="4508586"/>
            <a:ext cx="5126803" cy="1332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ounded Rectangle 34"/>
          <p:cNvSpPr/>
          <p:nvPr/>
        </p:nvSpPr>
        <p:spPr>
          <a:xfrm>
            <a:off x="856203" y="4350775"/>
            <a:ext cx="260571" cy="333962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36" name="Oval 35"/>
          <p:cNvSpPr/>
          <p:nvPr/>
        </p:nvSpPr>
        <p:spPr>
          <a:xfrm>
            <a:off x="3029601" y="2414670"/>
            <a:ext cx="380998" cy="37910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cxnSp>
        <p:nvCxnSpPr>
          <p:cNvPr id="37" name="Straight Connector 36"/>
          <p:cNvCxnSpPr>
            <a:cxnSpLocks/>
            <a:stCxn id="38" idx="0"/>
          </p:cNvCxnSpPr>
          <p:nvPr/>
        </p:nvCxnSpPr>
        <p:spPr>
          <a:xfrm flipV="1">
            <a:off x="3212822" y="693355"/>
            <a:ext cx="8465" cy="459858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ounded Rectangle 37"/>
          <p:cNvSpPr/>
          <p:nvPr/>
        </p:nvSpPr>
        <p:spPr>
          <a:xfrm>
            <a:off x="3063353" y="5291936"/>
            <a:ext cx="298938" cy="333962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cxnSp>
        <p:nvCxnSpPr>
          <p:cNvPr id="39" name="Straight Connector 38"/>
          <p:cNvCxnSpPr>
            <a:cxnSpLocks/>
          </p:cNvCxnSpPr>
          <p:nvPr/>
        </p:nvCxnSpPr>
        <p:spPr>
          <a:xfrm flipH="1">
            <a:off x="1078261" y="2618267"/>
            <a:ext cx="515763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ounded Rectangle 39"/>
          <p:cNvSpPr/>
          <p:nvPr/>
        </p:nvSpPr>
        <p:spPr>
          <a:xfrm>
            <a:off x="837949" y="2398363"/>
            <a:ext cx="298938" cy="333962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41" name="Oval 40"/>
          <p:cNvSpPr/>
          <p:nvPr/>
        </p:nvSpPr>
        <p:spPr>
          <a:xfrm>
            <a:off x="908968" y="2794363"/>
            <a:ext cx="380998" cy="37910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cxnSp>
        <p:nvCxnSpPr>
          <p:cNvPr id="42" name="Straight Connector 41"/>
          <p:cNvCxnSpPr>
            <a:cxnSpLocks/>
          </p:cNvCxnSpPr>
          <p:nvPr/>
        </p:nvCxnSpPr>
        <p:spPr>
          <a:xfrm flipV="1">
            <a:off x="1109094" y="693355"/>
            <a:ext cx="0" cy="461966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ounded Rectangle 42"/>
          <p:cNvSpPr/>
          <p:nvPr/>
        </p:nvSpPr>
        <p:spPr>
          <a:xfrm>
            <a:off x="856203" y="5278803"/>
            <a:ext cx="298938" cy="333962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cxnSp>
        <p:nvCxnSpPr>
          <p:cNvPr id="44" name="Straight Connector 43"/>
          <p:cNvCxnSpPr>
            <a:cxnSpLocks/>
          </p:cNvCxnSpPr>
          <p:nvPr/>
        </p:nvCxnSpPr>
        <p:spPr>
          <a:xfrm flipH="1" flipV="1">
            <a:off x="1106613" y="2998305"/>
            <a:ext cx="5129284" cy="684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ounded Rectangle 44"/>
          <p:cNvSpPr/>
          <p:nvPr/>
        </p:nvSpPr>
        <p:spPr>
          <a:xfrm>
            <a:off x="826763" y="2816935"/>
            <a:ext cx="298938" cy="333962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46" name="Oval 45"/>
          <p:cNvSpPr/>
          <p:nvPr/>
        </p:nvSpPr>
        <p:spPr>
          <a:xfrm>
            <a:off x="4751988" y="5074274"/>
            <a:ext cx="380998" cy="37910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cxnSp>
        <p:nvCxnSpPr>
          <p:cNvPr id="47" name="Straight Connector 46"/>
          <p:cNvCxnSpPr>
            <a:cxnSpLocks/>
          </p:cNvCxnSpPr>
          <p:nvPr/>
        </p:nvCxnSpPr>
        <p:spPr>
          <a:xfrm flipV="1">
            <a:off x="4942487" y="693355"/>
            <a:ext cx="0" cy="470726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ounded Rectangle 47"/>
          <p:cNvSpPr/>
          <p:nvPr/>
        </p:nvSpPr>
        <p:spPr>
          <a:xfrm>
            <a:off x="4787968" y="5267016"/>
            <a:ext cx="298938" cy="333962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cxnSp>
        <p:nvCxnSpPr>
          <p:cNvPr id="49" name="Straight Connector 48"/>
          <p:cNvCxnSpPr>
            <a:cxnSpLocks/>
          </p:cNvCxnSpPr>
          <p:nvPr/>
        </p:nvCxnSpPr>
        <p:spPr>
          <a:xfrm flipH="1">
            <a:off x="740130" y="5278803"/>
            <a:ext cx="544685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ounded Rectangle 49"/>
          <p:cNvSpPr/>
          <p:nvPr/>
        </p:nvSpPr>
        <p:spPr>
          <a:xfrm>
            <a:off x="850596" y="5273421"/>
            <a:ext cx="298938" cy="333962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pic>
        <p:nvPicPr>
          <p:cNvPr id="54" name="Picture 53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070535" y="253165"/>
            <a:ext cx="747045" cy="747045"/>
          </a:xfrm>
          <a:prstGeom prst="rect">
            <a:avLst/>
          </a:prstGeom>
        </p:spPr>
      </p:pic>
      <p:sp>
        <p:nvSpPr>
          <p:cNvPr id="55" name="TextBox 54"/>
          <p:cNvSpPr txBox="1"/>
          <p:nvPr/>
        </p:nvSpPr>
        <p:spPr>
          <a:xfrm>
            <a:off x="6528164" y="951782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32461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9" grpId="0"/>
      <p:bldP spid="20" grpId="0"/>
      <p:bldP spid="22" grpId="0"/>
      <p:bldP spid="25" grpId="0"/>
      <p:bldP spid="26" grpId="0"/>
      <p:bldP spid="31" grpId="0" animBg="1"/>
      <p:bldP spid="31" grpId="1" animBg="1"/>
      <p:bldP spid="33" grpId="0" animBg="1"/>
      <p:bldP spid="33" grpId="1" animBg="1"/>
      <p:bldP spid="35" grpId="0" animBg="1"/>
      <p:bldP spid="35" grpId="1" animBg="1"/>
      <p:bldP spid="36" grpId="0" animBg="1"/>
      <p:bldP spid="36" grpId="1" animBg="1"/>
      <p:bldP spid="38" grpId="0" animBg="1"/>
      <p:bldP spid="38" grpId="1" animBg="1"/>
      <p:bldP spid="40" grpId="0" animBg="1"/>
      <p:bldP spid="40" grpId="1" animBg="1"/>
      <p:bldP spid="41" grpId="0" animBg="1"/>
      <p:bldP spid="41" grpId="1" animBg="1"/>
      <p:bldP spid="43" grpId="0" animBg="1"/>
      <p:bldP spid="43" grpId="1" animBg="1"/>
      <p:bldP spid="45" grpId="0" animBg="1"/>
      <p:bldP spid="45" grpId="1" animBg="1"/>
      <p:bldP spid="46" grpId="0" animBg="1"/>
      <p:bldP spid="46" grpId="1" animBg="1"/>
      <p:bldP spid="48" grpId="0" animBg="1"/>
      <p:bldP spid="48" grpId="1" animBg="1"/>
      <p:bldP spid="50" grpId="0" animBg="1"/>
      <p:bldP spid="50" grpId="1" animBg="1"/>
      <p:bldP spid="5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512" y="530139"/>
            <a:ext cx="5598462" cy="5379138"/>
          </a:xfrm>
          <a:prstGeom prst="rect">
            <a:avLst/>
          </a:prstGeom>
        </p:spPr>
      </p:pic>
      <p:sp>
        <p:nvSpPr>
          <p:cNvPr id="4" name="Multiply 3"/>
          <p:cNvSpPr/>
          <p:nvPr/>
        </p:nvSpPr>
        <p:spPr>
          <a:xfrm>
            <a:off x="1867145" y="3452610"/>
            <a:ext cx="298938" cy="298938"/>
          </a:xfrm>
          <a:prstGeom prst="mathMultiply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5" name="Multiply 4"/>
          <p:cNvSpPr/>
          <p:nvPr/>
        </p:nvSpPr>
        <p:spPr>
          <a:xfrm>
            <a:off x="3128414" y="3434870"/>
            <a:ext cx="298938" cy="298938"/>
          </a:xfrm>
          <a:prstGeom prst="mathMultiply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694050" y="3580413"/>
                <a:ext cx="33410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4050" y="3580413"/>
                <a:ext cx="334108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968775" y="3600657"/>
                <a:ext cx="33410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8775" y="3600657"/>
                <a:ext cx="334108" cy="461665"/>
              </a:xfrm>
              <a:prstGeom prst="rect">
                <a:avLst/>
              </a:prstGeom>
              <a:blipFill>
                <a:blip r:embed="rId7"/>
                <a:stretch>
                  <a:fillRect l="-5455" r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2618833" y="1690187"/>
            <a:ext cx="3086100" cy="919401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What’s the same?</a:t>
            </a:r>
          </a:p>
          <a:p>
            <a:pPr algn="ctr"/>
            <a:r>
              <a:rPr lang="en-GB" sz="2400" dirty="0"/>
              <a:t>What’s different?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964771" y="546220"/>
            <a:ext cx="747045" cy="74704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6465730" y="1205122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80176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7" grpId="0"/>
      <p:bldP spid="8" grpId="0" animBg="1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512" y="530139"/>
            <a:ext cx="5598462" cy="537913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6821007" y="1547809"/>
                <a:ext cx="262010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GB" sz="2400" dirty="0"/>
                  <a:t>     ,    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1007" y="1547809"/>
                <a:ext cx="2620108" cy="461665"/>
              </a:xfrm>
              <a:prstGeom prst="rect">
                <a:avLst/>
              </a:prstGeom>
              <a:blipFill>
                <a:blip r:embed="rId6"/>
                <a:stretch>
                  <a:fillRect l="-2093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Multiply 8"/>
          <p:cNvSpPr/>
          <p:nvPr/>
        </p:nvSpPr>
        <p:spPr>
          <a:xfrm>
            <a:off x="6429388" y="1603696"/>
            <a:ext cx="298938" cy="298938"/>
          </a:xfrm>
          <a:prstGeom prst="mathMultiply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0" name="TextBox 9"/>
          <p:cNvSpPr txBox="1"/>
          <p:nvPr/>
        </p:nvSpPr>
        <p:spPr>
          <a:xfrm>
            <a:off x="6966210" y="1581151"/>
            <a:ext cx="4366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456078" y="1586027"/>
            <a:ext cx="4366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4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6218372" y="1741937"/>
                <a:ext cx="33410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8372" y="1741937"/>
                <a:ext cx="334108" cy="461665"/>
              </a:xfrm>
              <a:prstGeom prst="rect">
                <a:avLst/>
              </a:prstGeom>
              <a:blipFill>
                <a:blip r:embed="rId9"/>
                <a:stretch>
                  <a:fillRect r="-18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Multiply 12"/>
          <p:cNvSpPr/>
          <p:nvPr/>
        </p:nvSpPr>
        <p:spPr>
          <a:xfrm>
            <a:off x="6437483" y="2509775"/>
            <a:ext cx="298938" cy="298938"/>
          </a:xfrm>
          <a:prstGeom prst="mathMultiply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6252844" y="2656365"/>
                <a:ext cx="33410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2844" y="2656365"/>
                <a:ext cx="334108" cy="461665"/>
              </a:xfrm>
              <a:prstGeom prst="rect">
                <a:avLst/>
              </a:prstGeom>
              <a:blipFill>
                <a:blip r:embed="rId10"/>
                <a:stretch>
                  <a:fillRect l="-5455" r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840024" y="2451329"/>
                <a:ext cx="262010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GB" sz="2400" dirty="0"/>
                  <a:t>     ,    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0024" y="2451329"/>
                <a:ext cx="2620108" cy="461665"/>
              </a:xfrm>
              <a:prstGeom prst="rect">
                <a:avLst/>
              </a:prstGeom>
              <a:blipFill>
                <a:blip r:embed="rId11"/>
                <a:stretch>
                  <a:fillRect l="-1860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6966210" y="2487111"/>
            <a:ext cx="4366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456078" y="2491987"/>
            <a:ext cx="4366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4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522389" y="1524472"/>
            <a:ext cx="282325" cy="1485859"/>
          </a:xfrm>
          <a:prstGeom prst="roundRect">
            <a:avLst/>
          </a:prstGeom>
          <a:noFill/>
          <a:ln w="28575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cxnSp>
        <p:nvCxnSpPr>
          <p:cNvPr id="19" name="Straight Connector 18"/>
          <p:cNvCxnSpPr/>
          <p:nvPr/>
        </p:nvCxnSpPr>
        <p:spPr>
          <a:xfrm>
            <a:off x="1132938" y="3583727"/>
            <a:ext cx="4317024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737401" y="1251342"/>
                <a:ext cx="2628900" cy="1328023"/>
              </a:xfrm>
              <a:prstGeom prst="roundRect">
                <a:avLst/>
              </a:prstGeom>
              <a:solidFill>
                <a:schemeClr val="bg1"/>
              </a:solidFill>
              <a:ln w="28575"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dirty="0"/>
                  <a:t>What other points could be on the line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/>
                  <a:t> 4?</a:t>
                </a: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7401" y="1251342"/>
                <a:ext cx="2628900" cy="1328023"/>
              </a:xfrm>
              <a:prstGeom prst="roundRect">
                <a:avLst/>
              </a:prstGeom>
              <a:blipFill>
                <a:blip r:embed="rId12"/>
                <a:stretch>
                  <a:fillRect r="-1835" b="-3587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Multiply 20"/>
          <p:cNvSpPr/>
          <p:nvPr/>
        </p:nvSpPr>
        <p:spPr>
          <a:xfrm>
            <a:off x="4425654" y="3429340"/>
            <a:ext cx="298938" cy="298938"/>
          </a:xfrm>
          <a:prstGeom prst="mathMultiply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22" name="Multiply 21"/>
          <p:cNvSpPr/>
          <p:nvPr/>
        </p:nvSpPr>
        <p:spPr>
          <a:xfrm>
            <a:off x="2269329" y="3423427"/>
            <a:ext cx="298938" cy="298938"/>
          </a:xfrm>
          <a:prstGeom prst="mathMultiply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cxnSp>
        <p:nvCxnSpPr>
          <p:cNvPr id="26" name="Straight Connector 25"/>
          <p:cNvCxnSpPr/>
          <p:nvPr/>
        </p:nvCxnSpPr>
        <p:spPr>
          <a:xfrm>
            <a:off x="5370067" y="3586595"/>
            <a:ext cx="2822957" cy="586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Multiply 3">
            <a:extLst>
              <a:ext uri="{FF2B5EF4-FFF2-40B4-BE49-F238E27FC236}">
                <a16:creationId xmlns:a16="http://schemas.microsoft.com/office/drawing/2014/main" id="{7DFB758C-AB75-4DD0-990B-D96D408484AB}"/>
              </a:ext>
            </a:extLst>
          </p:cNvPr>
          <p:cNvSpPr/>
          <p:nvPr/>
        </p:nvSpPr>
        <p:spPr>
          <a:xfrm>
            <a:off x="1867145" y="3452610"/>
            <a:ext cx="298938" cy="298938"/>
          </a:xfrm>
          <a:prstGeom prst="mathMultiply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28" name="Multiply 4">
            <a:extLst>
              <a:ext uri="{FF2B5EF4-FFF2-40B4-BE49-F238E27FC236}">
                <a16:creationId xmlns:a16="http://schemas.microsoft.com/office/drawing/2014/main" id="{5FA26EFF-F8DB-4951-8E69-18E5E7A8A045}"/>
              </a:ext>
            </a:extLst>
          </p:cNvPr>
          <p:cNvSpPr/>
          <p:nvPr/>
        </p:nvSpPr>
        <p:spPr>
          <a:xfrm>
            <a:off x="3128414" y="3434870"/>
            <a:ext cx="298938" cy="298938"/>
          </a:xfrm>
          <a:prstGeom prst="mathMultiply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D7A50255-2903-43F7-9508-B3201B5B6E4A}"/>
                  </a:ext>
                </a:extLst>
              </p:cNvPr>
              <p:cNvSpPr txBox="1"/>
              <p:nvPr/>
            </p:nvSpPr>
            <p:spPr>
              <a:xfrm>
                <a:off x="1694050" y="3580413"/>
                <a:ext cx="33410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D7A50255-2903-43F7-9508-B3201B5B6E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4050" y="3580413"/>
                <a:ext cx="334108" cy="461665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36383868-E456-49BB-B426-C2A3CFE6BE36}"/>
                  </a:ext>
                </a:extLst>
              </p:cNvPr>
              <p:cNvSpPr txBox="1"/>
              <p:nvPr/>
            </p:nvSpPr>
            <p:spPr>
              <a:xfrm>
                <a:off x="2968775" y="3600657"/>
                <a:ext cx="33410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36383868-E456-49BB-B426-C2A3CFE6BE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8775" y="3600657"/>
                <a:ext cx="334108" cy="461665"/>
              </a:xfrm>
              <a:prstGeom prst="rect">
                <a:avLst/>
              </a:prstGeom>
              <a:blipFill>
                <a:blip r:embed="rId15"/>
                <a:stretch>
                  <a:fillRect l="-5455" r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Multiply 22"/>
          <p:cNvSpPr/>
          <p:nvPr/>
        </p:nvSpPr>
        <p:spPr>
          <a:xfrm>
            <a:off x="5720320" y="3423452"/>
            <a:ext cx="298938" cy="298938"/>
          </a:xfrm>
          <a:prstGeom prst="mathMultiply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24" name="Multiply 23"/>
          <p:cNvSpPr/>
          <p:nvPr/>
        </p:nvSpPr>
        <p:spPr>
          <a:xfrm>
            <a:off x="6988613" y="3423452"/>
            <a:ext cx="298938" cy="298938"/>
          </a:xfrm>
          <a:prstGeom prst="mathMultiply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19925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/>
      <p:bldP spid="15" grpId="0"/>
      <p:bldP spid="16" grpId="0"/>
      <p:bldP spid="17" grpId="0"/>
      <p:bldP spid="18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512" y="530139"/>
            <a:ext cx="5598462" cy="5379138"/>
          </a:xfrm>
          <a:prstGeom prst="rect">
            <a:avLst/>
          </a:prstGeom>
        </p:spPr>
      </p:pic>
      <p:sp>
        <p:nvSpPr>
          <p:cNvPr id="4" name="Multiply 3"/>
          <p:cNvSpPr/>
          <p:nvPr/>
        </p:nvSpPr>
        <p:spPr>
          <a:xfrm>
            <a:off x="1835395" y="3452610"/>
            <a:ext cx="298938" cy="298938"/>
          </a:xfrm>
          <a:prstGeom prst="mathMultiply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5" name="Multiply 4"/>
          <p:cNvSpPr/>
          <p:nvPr/>
        </p:nvSpPr>
        <p:spPr>
          <a:xfrm>
            <a:off x="1832526" y="1905807"/>
            <a:ext cx="298938" cy="298938"/>
          </a:xfrm>
          <a:prstGeom prst="mathMultiply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694050" y="3580413"/>
                <a:ext cx="33410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4050" y="3580413"/>
                <a:ext cx="334108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676465" y="2096007"/>
                <a:ext cx="33410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6465" y="2096007"/>
                <a:ext cx="334108" cy="461665"/>
              </a:xfrm>
              <a:prstGeom prst="rect">
                <a:avLst/>
              </a:prstGeom>
              <a:blipFill>
                <a:blip r:embed="rId7"/>
                <a:stretch>
                  <a:fillRect l="-5455" r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3109095" y="2497726"/>
            <a:ext cx="3086100" cy="919401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What’s the same?</a:t>
            </a:r>
          </a:p>
          <a:p>
            <a:pPr algn="ctr"/>
            <a:r>
              <a:rPr lang="en-GB" sz="2400" dirty="0"/>
              <a:t>What’s different?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38294" y="355550"/>
            <a:ext cx="747045" cy="74704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641138" y="498239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02038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7" grpId="0"/>
      <p:bldP spid="8" grpId="0" animBg="1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512" y="530139"/>
            <a:ext cx="5598462" cy="5379138"/>
          </a:xfrm>
          <a:prstGeom prst="rect">
            <a:avLst/>
          </a:prstGeom>
        </p:spPr>
      </p:pic>
      <p:sp>
        <p:nvSpPr>
          <p:cNvPr id="3" name="Multiply 2"/>
          <p:cNvSpPr/>
          <p:nvPr/>
        </p:nvSpPr>
        <p:spPr>
          <a:xfrm>
            <a:off x="1833917" y="3437460"/>
            <a:ext cx="298938" cy="298938"/>
          </a:xfrm>
          <a:prstGeom prst="mathMultiply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4" name="Multiply 3"/>
          <p:cNvSpPr/>
          <p:nvPr/>
        </p:nvSpPr>
        <p:spPr>
          <a:xfrm>
            <a:off x="1832475" y="1855150"/>
            <a:ext cx="298938" cy="298938"/>
          </a:xfrm>
          <a:prstGeom prst="mathMultiply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692532" y="3505566"/>
                <a:ext cx="33410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2532" y="3505566"/>
                <a:ext cx="334108" cy="461665"/>
              </a:xfrm>
              <a:prstGeom prst="rect">
                <a:avLst/>
              </a:prstGeom>
              <a:blipFill>
                <a:blip r:embed="rId6"/>
                <a:stretch>
                  <a:fillRect r="-185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674947" y="1953536"/>
                <a:ext cx="33410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4947" y="1953536"/>
                <a:ext cx="334108" cy="461665"/>
              </a:xfrm>
              <a:prstGeom prst="rect">
                <a:avLst/>
              </a:prstGeom>
              <a:blipFill>
                <a:blip r:embed="rId7"/>
                <a:stretch>
                  <a:fillRect l="-5455" r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670544" y="1788028"/>
                <a:ext cx="262010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GB" sz="2400" dirty="0"/>
                  <a:t>    ,   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0544" y="1788028"/>
                <a:ext cx="2620108" cy="461665"/>
              </a:xfrm>
              <a:prstGeom prst="rect">
                <a:avLst/>
              </a:prstGeom>
              <a:blipFill>
                <a:blip r:embed="rId8"/>
                <a:stretch>
                  <a:fillRect l="-1860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Multiply 7"/>
          <p:cNvSpPr/>
          <p:nvPr/>
        </p:nvSpPr>
        <p:spPr>
          <a:xfrm>
            <a:off x="6419853" y="1892411"/>
            <a:ext cx="298938" cy="298938"/>
          </a:xfrm>
          <a:prstGeom prst="mathMultiply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9" name="TextBox 8"/>
          <p:cNvSpPr txBox="1"/>
          <p:nvPr/>
        </p:nvSpPr>
        <p:spPr>
          <a:xfrm>
            <a:off x="6800037" y="1802070"/>
            <a:ext cx="4366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81027" y="1806946"/>
            <a:ext cx="4366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6208837" y="2030652"/>
                <a:ext cx="33410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8837" y="2030652"/>
                <a:ext cx="334108" cy="461665"/>
              </a:xfrm>
              <a:prstGeom prst="rect">
                <a:avLst/>
              </a:prstGeom>
              <a:blipFill>
                <a:blip r:embed="rId9"/>
                <a:stretch>
                  <a:fillRect r="-185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Multiply 11"/>
          <p:cNvSpPr/>
          <p:nvPr/>
        </p:nvSpPr>
        <p:spPr>
          <a:xfrm>
            <a:off x="6419853" y="2764121"/>
            <a:ext cx="298938" cy="298938"/>
          </a:xfrm>
          <a:prstGeom prst="mathMultiply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6235214" y="2910711"/>
                <a:ext cx="33410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5214" y="2910711"/>
                <a:ext cx="334108" cy="461665"/>
              </a:xfrm>
              <a:prstGeom prst="rect">
                <a:avLst/>
              </a:prstGeom>
              <a:blipFill>
                <a:blip r:embed="rId10"/>
                <a:stretch>
                  <a:fillRect l="-5455" r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6670544" y="2693988"/>
                <a:ext cx="262010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GB" sz="2400" dirty="0"/>
                  <a:t>    ,   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0544" y="2693988"/>
                <a:ext cx="2620108" cy="461665"/>
              </a:xfrm>
              <a:prstGeom prst="rect">
                <a:avLst/>
              </a:prstGeom>
              <a:blipFill>
                <a:blip r:embed="rId11"/>
                <a:stretch>
                  <a:fillRect l="-1860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6792694" y="2708030"/>
            <a:ext cx="4366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173684" y="2712906"/>
            <a:ext cx="4366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8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869789" y="1802070"/>
            <a:ext cx="295724" cy="1485859"/>
          </a:xfrm>
          <a:prstGeom prst="roundRect">
            <a:avLst/>
          </a:prstGeom>
          <a:noFill/>
          <a:ln w="28575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cxnSp>
        <p:nvCxnSpPr>
          <p:cNvPr id="18" name="Straight Connector 17"/>
          <p:cNvCxnSpPr>
            <a:cxnSpLocks/>
          </p:cNvCxnSpPr>
          <p:nvPr/>
        </p:nvCxnSpPr>
        <p:spPr>
          <a:xfrm flipV="1">
            <a:off x="1985092" y="533671"/>
            <a:ext cx="0" cy="532696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urved Connector 18"/>
          <p:cNvCxnSpPr>
            <a:cxnSpLocks/>
          </p:cNvCxnSpPr>
          <p:nvPr/>
        </p:nvCxnSpPr>
        <p:spPr>
          <a:xfrm flipH="1">
            <a:off x="7632008" y="2037779"/>
            <a:ext cx="7343" cy="905960"/>
          </a:xfrm>
          <a:prstGeom prst="curvedConnector3">
            <a:avLst>
              <a:gd name="adj1" fmla="val -3113169"/>
            </a:avLst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7696991" y="2248346"/>
                <a:ext cx="75324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400" dirty="0"/>
                  <a:t>4</a:t>
                </a: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96991" y="2248346"/>
                <a:ext cx="753240" cy="461665"/>
              </a:xfrm>
              <a:prstGeom prst="rect">
                <a:avLst/>
              </a:prstGeom>
              <a:blipFill>
                <a:blip r:embed="rId12"/>
                <a:stretch>
                  <a:fillRect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Up Arrow 20"/>
          <p:cNvSpPr/>
          <p:nvPr/>
        </p:nvSpPr>
        <p:spPr>
          <a:xfrm>
            <a:off x="1938613" y="2154089"/>
            <a:ext cx="115422" cy="1283372"/>
          </a:xfrm>
          <a:prstGeom prst="upArrow">
            <a:avLst/>
          </a:prstGeom>
          <a:solidFill>
            <a:schemeClr val="accent6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1892521" y="2646633"/>
                <a:ext cx="75324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400" dirty="0">
                    <a:solidFill>
                      <a:schemeClr val="accent6"/>
                    </a:solidFill>
                  </a:rPr>
                  <a:t>4</a:t>
                </a: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2521" y="2646633"/>
                <a:ext cx="753240" cy="461665"/>
              </a:xfrm>
              <a:prstGeom prst="rect">
                <a:avLst/>
              </a:prstGeom>
              <a:blipFill>
                <a:blip r:embed="rId13"/>
                <a:stretch>
                  <a:fillRect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325498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  <p:bldP spid="14" grpId="0"/>
      <p:bldP spid="15" grpId="0"/>
      <p:bldP spid="16" grpId="0"/>
      <p:bldP spid="17" grpId="0" animBg="1"/>
      <p:bldP spid="20" grpId="0"/>
      <p:bldP spid="21" grpId="0" animBg="1"/>
      <p:bldP spid="2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1 - 2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ultiply 2"/>
          <p:cNvSpPr/>
          <p:nvPr/>
        </p:nvSpPr>
        <p:spPr>
          <a:xfrm>
            <a:off x="2198076" y="3969611"/>
            <a:ext cx="298938" cy="298938"/>
          </a:xfrm>
          <a:prstGeom prst="mathMultiply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4" name="Multiply 3"/>
          <p:cNvSpPr/>
          <p:nvPr/>
        </p:nvSpPr>
        <p:spPr>
          <a:xfrm>
            <a:off x="4988169" y="3969611"/>
            <a:ext cx="298938" cy="298938"/>
          </a:xfrm>
          <a:prstGeom prst="mathMultiply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204546" y="923192"/>
            <a:ext cx="0" cy="491490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1186962" y="5838092"/>
            <a:ext cx="608427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41839" y="661582"/>
                <a:ext cx="6858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1839" y="661582"/>
                <a:ext cx="685800" cy="461665"/>
              </a:xfrm>
              <a:prstGeom prst="rect">
                <a:avLst/>
              </a:prstGeom>
              <a:blipFill>
                <a:blip r:embed="rId5"/>
                <a:stretch>
                  <a:fillRect b="-1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2268414" y="4167541"/>
                <a:ext cx="262010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GB" sz="2400" dirty="0"/>
                  <a:t> 4 , 6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8414" y="4167541"/>
                <a:ext cx="2620108" cy="461665"/>
              </a:xfrm>
              <a:prstGeom prst="rect">
                <a:avLst/>
              </a:prstGeom>
              <a:blipFill>
                <a:blip r:embed="rId6"/>
                <a:stretch>
                  <a:fillRect l="-1860"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137637" y="2095608"/>
                <a:ext cx="162959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GB" sz="2400" dirty="0"/>
                  <a:t> 12 , 10</a:t>
                </a:r>
                <a14:m>
                  <m:oMath xmlns:m="http://schemas.openxmlformats.org/officeDocument/2006/math">
                    <m:r>
                      <a:rPr lang="en-GB" sz="24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7637" y="2095608"/>
                <a:ext cx="1629596" cy="461665"/>
              </a:xfrm>
              <a:prstGeom prst="rect">
                <a:avLst/>
              </a:prstGeom>
              <a:blipFill>
                <a:blip r:embed="rId7"/>
                <a:stretch>
                  <a:fillRect l="-3371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ounded Rectangular Callout 10"/>
          <p:cNvSpPr/>
          <p:nvPr/>
        </p:nvSpPr>
        <p:spPr>
          <a:xfrm>
            <a:off x="1521234" y="452401"/>
            <a:ext cx="3945234" cy="1265876"/>
          </a:xfrm>
          <a:prstGeom prst="wedgeRoundRectCallout">
            <a:avLst>
              <a:gd name="adj1" fmla="val 61694"/>
              <a:gd name="adj2" fmla="val 8381"/>
              <a:gd name="adj3" fmla="val 16667"/>
            </a:avLst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I think we can work out the coordinates of the red point… </a:t>
            </a:r>
          </a:p>
        </p:txBody>
      </p:sp>
      <p:sp>
        <p:nvSpPr>
          <p:cNvPr id="12" name="Multiply 11"/>
          <p:cNvSpPr/>
          <p:nvPr/>
        </p:nvSpPr>
        <p:spPr>
          <a:xfrm>
            <a:off x="4988168" y="2503552"/>
            <a:ext cx="298938" cy="298938"/>
          </a:xfrm>
          <a:prstGeom prst="mathMultiply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160850" y="4067500"/>
                <a:ext cx="192258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( </m:t>
                    </m:r>
                  </m:oMath>
                </a14:m>
                <a:r>
                  <a:rPr lang="en-GB" sz="2400" dirty="0"/>
                  <a:t>12 , 6 </a:t>
                </a:r>
                <a14:m>
                  <m:oMath xmlns:m="http://schemas.openxmlformats.org/officeDocument/2006/math">
                    <m:r>
                      <a:rPr lang="en-GB" sz="24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0850" y="4067500"/>
                <a:ext cx="1922587" cy="461665"/>
              </a:xfrm>
              <a:prstGeom prst="rect">
                <a:avLst/>
              </a:prstGeom>
              <a:blipFill>
                <a:blip r:embed="rId8"/>
                <a:stretch>
                  <a:fillRect l="-2857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ounded Rectangle 13"/>
          <p:cNvSpPr/>
          <p:nvPr/>
        </p:nvSpPr>
        <p:spPr>
          <a:xfrm>
            <a:off x="5436574" y="4111414"/>
            <a:ext cx="322388" cy="417751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5" name="Rounded Rectangle 14"/>
          <p:cNvSpPr/>
          <p:nvPr/>
        </p:nvSpPr>
        <p:spPr>
          <a:xfrm>
            <a:off x="5911362" y="4111414"/>
            <a:ext cx="322388" cy="417751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1116" y="338438"/>
            <a:ext cx="1166117" cy="851658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502857" y="1103346"/>
            <a:ext cx="747045" cy="747045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5805701" y="1246035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8492E244-26A4-4D7C-AD1F-F83DF2498E4F}"/>
                  </a:ext>
                </a:extLst>
              </p:cNvPr>
              <p:cNvSpPr txBox="1"/>
              <p:nvPr/>
            </p:nvSpPr>
            <p:spPr>
              <a:xfrm>
                <a:off x="6711462" y="5812486"/>
                <a:ext cx="6858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8492E244-26A4-4D7C-AD1F-F83DF2498E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1462" y="5812486"/>
                <a:ext cx="685800" cy="461665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245547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ultiply 2"/>
          <p:cNvSpPr/>
          <p:nvPr/>
        </p:nvSpPr>
        <p:spPr>
          <a:xfrm>
            <a:off x="2198076" y="3969611"/>
            <a:ext cx="298938" cy="298938"/>
          </a:xfrm>
          <a:prstGeom prst="mathMultiply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4" name="Multiply 3"/>
          <p:cNvSpPr/>
          <p:nvPr/>
        </p:nvSpPr>
        <p:spPr>
          <a:xfrm>
            <a:off x="4988169" y="3969611"/>
            <a:ext cx="298938" cy="298938"/>
          </a:xfrm>
          <a:prstGeom prst="mathMultiply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204546" y="923192"/>
            <a:ext cx="0" cy="491490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1186962" y="5838092"/>
            <a:ext cx="608427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41839" y="661582"/>
                <a:ext cx="6858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1839" y="661582"/>
                <a:ext cx="685800" cy="461665"/>
              </a:xfrm>
              <a:prstGeom prst="rect">
                <a:avLst/>
              </a:prstGeom>
              <a:blipFill>
                <a:blip r:embed="rId5"/>
                <a:stretch>
                  <a:fillRect b="-1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6711462" y="5812486"/>
                <a:ext cx="6858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1462" y="5812486"/>
                <a:ext cx="685800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2268414" y="4167541"/>
                <a:ext cx="262010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GB" sz="2400" dirty="0"/>
                  <a:t> 4 , 6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8414" y="4167541"/>
                <a:ext cx="2620108" cy="461665"/>
              </a:xfrm>
              <a:prstGeom prst="rect">
                <a:avLst/>
              </a:prstGeom>
              <a:blipFill>
                <a:blip r:embed="rId7"/>
                <a:stretch>
                  <a:fillRect l="-1860"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Multiply 10"/>
          <p:cNvSpPr/>
          <p:nvPr/>
        </p:nvSpPr>
        <p:spPr>
          <a:xfrm>
            <a:off x="4988168" y="2503552"/>
            <a:ext cx="298938" cy="298938"/>
          </a:xfrm>
          <a:prstGeom prst="mathMultiply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cxnSp>
        <p:nvCxnSpPr>
          <p:cNvPr id="12" name="Straight Connector 11"/>
          <p:cNvCxnSpPr/>
          <p:nvPr/>
        </p:nvCxnSpPr>
        <p:spPr>
          <a:xfrm>
            <a:off x="1204546" y="5838092"/>
            <a:ext cx="589963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164665" y="4071050"/>
                <a:ext cx="192258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( </m:t>
                    </m:r>
                  </m:oMath>
                </a14:m>
                <a:r>
                  <a:rPr lang="en-GB" sz="2400" dirty="0"/>
                  <a:t>12 , 6 </a:t>
                </a:r>
                <a14:m>
                  <m:oMath xmlns:m="http://schemas.openxmlformats.org/officeDocument/2006/math">
                    <m:r>
                      <a:rPr lang="en-GB" sz="24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4665" y="4071050"/>
                <a:ext cx="1922587" cy="461665"/>
              </a:xfrm>
              <a:prstGeom prst="rect">
                <a:avLst/>
              </a:prstGeom>
              <a:blipFill>
                <a:blip r:embed="rId8"/>
                <a:stretch>
                  <a:fillRect l="-2532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ounded Rectangle 13"/>
          <p:cNvSpPr/>
          <p:nvPr/>
        </p:nvSpPr>
        <p:spPr>
          <a:xfrm>
            <a:off x="5436574" y="4113188"/>
            <a:ext cx="322388" cy="417751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5" name="Rounded Rectangle 14"/>
          <p:cNvSpPr/>
          <p:nvPr/>
        </p:nvSpPr>
        <p:spPr>
          <a:xfrm>
            <a:off x="5911362" y="4113188"/>
            <a:ext cx="322388" cy="417751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1186962" y="1019908"/>
            <a:ext cx="8792" cy="481818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Up Arrow 16"/>
          <p:cNvSpPr/>
          <p:nvPr/>
        </p:nvSpPr>
        <p:spPr>
          <a:xfrm>
            <a:off x="2885979" y="4612678"/>
            <a:ext cx="228600" cy="461513"/>
          </a:xfrm>
          <a:prstGeom prst="up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8" name="Up Arrow 17"/>
          <p:cNvSpPr/>
          <p:nvPr/>
        </p:nvSpPr>
        <p:spPr>
          <a:xfrm>
            <a:off x="5464764" y="2514732"/>
            <a:ext cx="228600" cy="461513"/>
          </a:xfrm>
          <a:prstGeom prst="up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9" name="TextBox 18"/>
          <p:cNvSpPr txBox="1"/>
          <p:nvPr/>
        </p:nvSpPr>
        <p:spPr>
          <a:xfrm>
            <a:off x="1529561" y="365693"/>
            <a:ext cx="63245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The 3 points form 3 vertices of a rectangle.</a:t>
            </a:r>
          </a:p>
          <a:p>
            <a:pPr algn="ctr"/>
            <a:r>
              <a:rPr lang="en-GB" sz="2400" dirty="0"/>
              <a:t>What are the coordinates of the missing vertex?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480575" y="1298129"/>
            <a:ext cx="747045" cy="747045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5783419" y="1440818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C9F55AD7-D4F6-4B49-B549-7F75BAC91AE3}"/>
                  </a:ext>
                </a:extLst>
              </p:cNvPr>
              <p:cNvSpPr txBox="1"/>
              <p:nvPr/>
            </p:nvSpPr>
            <p:spPr>
              <a:xfrm>
                <a:off x="5137636" y="2095608"/>
                <a:ext cx="161875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GB" sz="2400" dirty="0"/>
                  <a:t> 12 , 10</a:t>
                </a:r>
                <a14:m>
                  <m:oMath xmlns:m="http://schemas.openxmlformats.org/officeDocument/2006/math">
                    <m:r>
                      <a:rPr lang="en-GB" sz="24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C9F55AD7-D4F6-4B49-B549-7F75BAC91A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7636" y="2095608"/>
                <a:ext cx="1618759" cy="461665"/>
              </a:xfrm>
              <a:prstGeom prst="rect">
                <a:avLst/>
              </a:prstGeom>
              <a:blipFill>
                <a:blip r:embed="rId10"/>
                <a:stretch>
                  <a:fillRect l="-3396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940860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0 L 0.4316 0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58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3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7" grpId="0" animBg="1"/>
      <p:bldP spid="17" grpId="1" animBg="1"/>
      <p:bldP spid="18" grpId="0" animBg="1"/>
      <p:bldP spid="18" grpId="1" animBg="1"/>
      <p:bldP spid="19" grpId="0"/>
      <p:bldP spid="2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/>
          <p:cNvCxnSpPr/>
          <p:nvPr/>
        </p:nvCxnSpPr>
        <p:spPr>
          <a:xfrm flipV="1">
            <a:off x="1204546" y="923192"/>
            <a:ext cx="0" cy="491490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1186962" y="5838092"/>
            <a:ext cx="608427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41839" y="661582"/>
                <a:ext cx="6858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1839" y="661582"/>
                <a:ext cx="685800" cy="461665"/>
              </a:xfrm>
              <a:prstGeom prst="rect">
                <a:avLst/>
              </a:prstGeom>
              <a:blipFill>
                <a:blip r:embed="rId5"/>
                <a:stretch>
                  <a:fillRect b="-1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2268414" y="4167541"/>
                <a:ext cx="262010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GB" sz="2400" dirty="0"/>
                  <a:t> 4 , 6</a:t>
                </a:r>
                <a14:m>
                  <m:oMath xmlns:m="http://schemas.openxmlformats.org/officeDocument/2006/math">
                    <m:r>
                      <a:rPr lang="en-GB" sz="24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8414" y="4167541"/>
                <a:ext cx="2620108" cy="461665"/>
              </a:xfrm>
              <a:prstGeom prst="rect">
                <a:avLst/>
              </a:prstGeom>
              <a:blipFill>
                <a:blip r:embed="rId6"/>
                <a:stretch>
                  <a:fillRect l="-1860"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Straight Connector 12"/>
          <p:cNvCxnSpPr/>
          <p:nvPr/>
        </p:nvCxnSpPr>
        <p:spPr>
          <a:xfrm>
            <a:off x="2340210" y="4111746"/>
            <a:ext cx="279009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5137636" y="2635434"/>
            <a:ext cx="1458" cy="147631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343142" y="4114680"/>
            <a:ext cx="279009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5131777" y="2638368"/>
            <a:ext cx="1458" cy="147631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204546" y="5838092"/>
            <a:ext cx="589963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2334564" y="2024734"/>
                <a:ext cx="201035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( </m:t>
                    </m:r>
                  </m:oMath>
                </a14:m>
                <a:r>
                  <a:rPr lang="en-GB" sz="2400" dirty="0"/>
                  <a:t>4  , 10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4564" y="2024734"/>
                <a:ext cx="2010357" cy="461665"/>
              </a:xfrm>
              <a:prstGeom prst="rect">
                <a:avLst/>
              </a:prstGeom>
              <a:blipFill>
                <a:blip r:embed="rId10"/>
                <a:stretch>
                  <a:fillRect l="-2727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Rounded Rectangle 19"/>
          <p:cNvSpPr/>
          <p:nvPr/>
        </p:nvSpPr>
        <p:spPr>
          <a:xfrm>
            <a:off x="2566401" y="2071124"/>
            <a:ext cx="322388" cy="417751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21" name="Rounded Rectangle 20"/>
          <p:cNvSpPr/>
          <p:nvPr/>
        </p:nvSpPr>
        <p:spPr>
          <a:xfrm>
            <a:off x="3058028" y="2068869"/>
            <a:ext cx="322388" cy="417751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1186962" y="1019908"/>
            <a:ext cx="8792" cy="481818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Multiply 2"/>
          <p:cNvSpPr/>
          <p:nvPr/>
        </p:nvSpPr>
        <p:spPr>
          <a:xfrm>
            <a:off x="2198076" y="3969611"/>
            <a:ext cx="298938" cy="298938"/>
          </a:xfrm>
          <a:prstGeom prst="mathMultiply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4" name="Multiply 3"/>
          <p:cNvSpPr/>
          <p:nvPr/>
        </p:nvSpPr>
        <p:spPr>
          <a:xfrm>
            <a:off x="4988169" y="3969611"/>
            <a:ext cx="298938" cy="298938"/>
          </a:xfrm>
          <a:prstGeom prst="mathMultiply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1" name="Multiply 10"/>
          <p:cNvSpPr/>
          <p:nvPr/>
        </p:nvSpPr>
        <p:spPr>
          <a:xfrm>
            <a:off x="4988168" y="2503552"/>
            <a:ext cx="298938" cy="298938"/>
          </a:xfrm>
          <a:prstGeom prst="mathMultiply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5" name="Multiply 14"/>
          <p:cNvSpPr/>
          <p:nvPr/>
        </p:nvSpPr>
        <p:spPr>
          <a:xfrm>
            <a:off x="2201005" y="2506483"/>
            <a:ext cx="298938" cy="298938"/>
          </a:xfrm>
          <a:prstGeom prst="mathMultiply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E6F06F12-4F69-40EB-9B10-FF5D76452B13}"/>
                  </a:ext>
                </a:extLst>
              </p:cNvPr>
              <p:cNvSpPr txBox="1"/>
              <p:nvPr/>
            </p:nvSpPr>
            <p:spPr>
              <a:xfrm>
                <a:off x="5164665" y="4071050"/>
                <a:ext cx="192258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( </m:t>
                    </m:r>
                  </m:oMath>
                </a14:m>
                <a:r>
                  <a:rPr lang="en-GB" sz="2400" dirty="0"/>
                  <a:t>12 , 6 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E6F06F12-4F69-40EB-9B10-FF5D76452B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4665" y="4071050"/>
                <a:ext cx="1922587" cy="461665"/>
              </a:xfrm>
              <a:prstGeom prst="rect">
                <a:avLst/>
              </a:prstGeom>
              <a:blipFill>
                <a:blip r:embed="rId12"/>
                <a:stretch>
                  <a:fillRect l="-2532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8DF6B9B4-55C4-4359-8064-E94DAD1B5773}"/>
                  </a:ext>
                </a:extLst>
              </p:cNvPr>
              <p:cNvSpPr txBox="1"/>
              <p:nvPr/>
            </p:nvSpPr>
            <p:spPr>
              <a:xfrm>
                <a:off x="5137636" y="2095608"/>
                <a:ext cx="161875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GB" sz="2400" dirty="0"/>
                  <a:t> 12 , 10</a:t>
                </a:r>
                <a14:m>
                  <m:oMath xmlns:m="http://schemas.openxmlformats.org/officeDocument/2006/math">
                    <m:r>
                      <a:rPr lang="en-GB" sz="24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8DF6B9B4-55C4-4359-8064-E94DAD1B57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7636" y="2095608"/>
                <a:ext cx="1618759" cy="461665"/>
              </a:xfrm>
              <a:prstGeom prst="rect">
                <a:avLst/>
              </a:prstGeom>
              <a:blipFill>
                <a:blip r:embed="rId13"/>
                <a:stretch>
                  <a:fillRect l="-3396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1C1F4E69-F993-40C4-8986-A10124A095BB}"/>
                  </a:ext>
                </a:extLst>
              </p:cNvPr>
              <p:cNvSpPr txBox="1"/>
              <p:nvPr/>
            </p:nvSpPr>
            <p:spPr>
              <a:xfrm>
                <a:off x="6711462" y="5812486"/>
                <a:ext cx="6858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1C1F4E69-F993-40C4-8986-A10124A095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1462" y="5812486"/>
                <a:ext cx="685800" cy="461665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556664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1.11022E-16 L 0.00053 -0.21528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-107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1.11111E-6 L -0.30451 -1.11111E-6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2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0 L 0.12604 0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0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1.11111E-6 L 0.00035 -0.46713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-233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 animBg="1"/>
      <p:bldP spid="20" grpId="1" animBg="1"/>
      <p:bldP spid="21" grpId="0" animBg="1"/>
      <p:bldP spid="21" grpId="1" animBg="1"/>
      <p:bldP spid="1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3 - 6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2540248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49" y="562572"/>
                <a:ext cx="7515713" cy="52629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1) Find the origin on</a:t>
                </a: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    the graph.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2) Label the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𝑥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𝑦</m:t>
                    </m:r>
                  </m:oMath>
                </a14:m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    axes on the graph.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3) Which number represents the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𝑦</m:t>
                    </m:r>
                    <m:r>
                      <a:rPr lang="en-GB" sz="2800" b="0" i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 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coordinate in 	the coordinate pair ( 5 , 7 )? 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49" y="562572"/>
                <a:ext cx="7515713" cy="5262979"/>
              </a:xfrm>
              <a:prstGeom prst="rect">
                <a:avLst/>
              </a:prstGeom>
              <a:blipFill>
                <a:blip r:embed="rId4"/>
                <a:stretch>
                  <a:fillRect l="-1622" t="-1042" b="-231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7186320"/>
              </p:ext>
            </p:extLst>
          </p:nvPr>
        </p:nvGraphicFramePr>
        <p:xfrm>
          <a:off x="4309807" y="846666"/>
          <a:ext cx="3901456" cy="35396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0112">
                  <a:extLst>
                    <a:ext uri="{9D8B030D-6E8A-4147-A177-3AD203B41FA5}">
                      <a16:colId xmlns:a16="http://schemas.microsoft.com/office/drawing/2014/main" val="280926244"/>
                    </a:ext>
                  </a:extLst>
                </a:gridCol>
                <a:gridCol w="3001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0112">
                  <a:extLst>
                    <a:ext uri="{9D8B030D-6E8A-4147-A177-3AD203B41FA5}">
                      <a16:colId xmlns:a16="http://schemas.microsoft.com/office/drawing/2014/main" val="3221750951"/>
                    </a:ext>
                  </a:extLst>
                </a:gridCol>
                <a:gridCol w="300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0112">
                  <a:extLst>
                    <a:ext uri="{9D8B030D-6E8A-4147-A177-3AD203B41FA5}">
                      <a16:colId xmlns:a16="http://schemas.microsoft.com/office/drawing/2014/main" val="3858024244"/>
                    </a:ext>
                  </a:extLst>
                </a:gridCol>
                <a:gridCol w="300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0112">
                  <a:extLst>
                    <a:ext uri="{9D8B030D-6E8A-4147-A177-3AD203B41FA5}">
                      <a16:colId xmlns:a16="http://schemas.microsoft.com/office/drawing/2014/main" val="272501440"/>
                    </a:ext>
                  </a:extLst>
                </a:gridCol>
                <a:gridCol w="3001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0112">
                  <a:extLst>
                    <a:ext uri="{9D8B030D-6E8A-4147-A177-3AD203B41FA5}">
                      <a16:colId xmlns:a16="http://schemas.microsoft.com/office/drawing/2014/main" val="2989798216"/>
                    </a:ext>
                  </a:extLst>
                </a:gridCol>
                <a:gridCol w="3001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0112">
                  <a:extLst>
                    <a:ext uri="{9D8B030D-6E8A-4147-A177-3AD203B41FA5}">
                      <a16:colId xmlns:a16="http://schemas.microsoft.com/office/drawing/2014/main" val="815806946"/>
                    </a:ext>
                  </a:extLst>
                </a:gridCol>
                <a:gridCol w="3001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00112">
                  <a:extLst>
                    <a:ext uri="{9D8B030D-6E8A-4147-A177-3AD203B41FA5}">
                      <a16:colId xmlns:a16="http://schemas.microsoft.com/office/drawing/2014/main" val="4064797182"/>
                    </a:ext>
                  </a:extLst>
                </a:gridCol>
              </a:tblGrid>
              <a:tr h="252831"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5811483"/>
                  </a:ext>
                </a:extLst>
              </a:tr>
              <a:tr h="252831"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8111446"/>
                  </a:ext>
                </a:extLst>
              </a:tr>
              <a:tr h="252831"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831"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4699281"/>
                  </a:ext>
                </a:extLst>
              </a:tr>
              <a:tr h="252831"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2831"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2680691"/>
                  </a:ext>
                </a:extLst>
              </a:tr>
              <a:tr h="252831"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2831"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0147523"/>
                  </a:ext>
                </a:extLst>
              </a:tr>
              <a:tr h="252831"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2831"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4502590"/>
                  </a:ext>
                </a:extLst>
              </a:tr>
              <a:tr h="252831"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2831"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3046603"/>
                  </a:ext>
                </a:extLst>
              </a:tr>
              <a:tr h="252831"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2831"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6856661"/>
                  </a:ext>
                </a:extLst>
              </a:tr>
            </a:tbl>
          </a:graphicData>
        </a:graphic>
      </p:graphicFrame>
      <p:cxnSp>
        <p:nvCxnSpPr>
          <p:cNvPr id="8" name="Straight Arrow Connector 7"/>
          <p:cNvCxnSpPr>
            <a:cxnSpLocks/>
          </p:cNvCxnSpPr>
          <p:nvPr/>
        </p:nvCxnSpPr>
        <p:spPr>
          <a:xfrm>
            <a:off x="4317207" y="3879897"/>
            <a:ext cx="3650905" cy="8001"/>
          </a:xfrm>
          <a:prstGeom prst="straightConnector1">
            <a:avLst/>
          </a:prstGeom>
          <a:ln w="19050" cap="flat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cxnSpLocks/>
          </p:cNvCxnSpPr>
          <p:nvPr/>
        </p:nvCxnSpPr>
        <p:spPr>
          <a:xfrm flipV="1">
            <a:off x="4614248" y="1073426"/>
            <a:ext cx="0" cy="3067103"/>
          </a:xfrm>
          <a:prstGeom prst="straightConnector1">
            <a:avLst/>
          </a:prstGeom>
          <a:ln w="19050" cap="flat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369549" y="3446339"/>
            <a:ext cx="1950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369549" y="3200069"/>
            <a:ext cx="1950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369549" y="2946650"/>
            <a:ext cx="1950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69549" y="2693232"/>
            <a:ext cx="1950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369549" y="2439814"/>
            <a:ext cx="1950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808458" y="3839986"/>
            <a:ext cx="1934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111423" y="3839986"/>
            <a:ext cx="1934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19363" y="3839986"/>
            <a:ext cx="1934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717363" y="3839986"/>
            <a:ext cx="1934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015356" y="3839986"/>
            <a:ext cx="1934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69549" y="2186396"/>
            <a:ext cx="1950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6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401124" y="1932978"/>
            <a:ext cx="1287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7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369549" y="1679560"/>
            <a:ext cx="1950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8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369549" y="1426142"/>
            <a:ext cx="1950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9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235872" y="1166762"/>
            <a:ext cx="4624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10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313357" y="3839986"/>
            <a:ext cx="1934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6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616324" y="3839986"/>
            <a:ext cx="1934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7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914323" y="3839986"/>
            <a:ext cx="1934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8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212320" y="3839986"/>
            <a:ext cx="1934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9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359475" y="3839986"/>
            <a:ext cx="5127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10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442020" y="3801974"/>
            <a:ext cx="1934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C699CA7D-4F7E-465A-AFC2-E257D3A37293}"/>
                  </a:ext>
                </a:extLst>
              </p:cNvPr>
              <p:cNvSpPr txBox="1"/>
              <p:nvPr/>
            </p:nvSpPr>
            <p:spPr>
              <a:xfrm>
                <a:off x="695549" y="562572"/>
                <a:ext cx="7515713" cy="52629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1) Find the origin on</a:t>
                </a: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    the graph.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2) Label the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𝑥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𝑦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    axes on the graph.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3) Which number represents the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𝑦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coordinate in 	the coordinate pair ( 5 , 7 )? </a:t>
                </a:r>
              </a:p>
            </p:txBody>
          </p:sp>
        </mc:Choice>
        <mc:Fallback xmlns="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C699CA7D-4F7E-465A-AFC2-E257D3A372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49" y="562572"/>
                <a:ext cx="7515713" cy="5262979"/>
              </a:xfrm>
              <a:prstGeom prst="rect">
                <a:avLst/>
              </a:prstGeom>
              <a:blipFill>
                <a:blip r:embed="rId5"/>
                <a:stretch>
                  <a:fillRect l="-1622" t="-1042" b="-231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TextBox 31"/>
          <p:cNvSpPr txBox="1"/>
          <p:nvPr/>
        </p:nvSpPr>
        <p:spPr>
          <a:xfrm>
            <a:off x="5951125" y="5271877"/>
            <a:ext cx="12611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7</a:t>
            </a:r>
          </a:p>
        </p:txBody>
      </p:sp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0602218D-BDE6-480D-9C68-BC9A4CD8FE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4430998"/>
              </p:ext>
            </p:extLst>
          </p:nvPr>
        </p:nvGraphicFramePr>
        <p:xfrm>
          <a:off x="4309807" y="846666"/>
          <a:ext cx="3901456" cy="35396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0112">
                  <a:extLst>
                    <a:ext uri="{9D8B030D-6E8A-4147-A177-3AD203B41FA5}">
                      <a16:colId xmlns:a16="http://schemas.microsoft.com/office/drawing/2014/main" val="280926244"/>
                    </a:ext>
                  </a:extLst>
                </a:gridCol>
                <a:gridCol w="3001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0112">
                  <a:extLst>
                    <a:ext uri="{9D8B030D-6E8A-4147-A177-3AD203B41FA5}">
                      <a16:colId xmlns:a16="http://schemas.microsoft.com/office/drawing/2014/main" val="3221750951"/>
                    </a:ext>
                  </a:extLst>
                </a:gridCol>
                <a:gridCol w="300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0112">
                  <a:extLst>
                    <a:ext uri="{9D8B030D-6E8A-4147-A177-3AD203B41FA5}">
                      <a16:colId xmlns:a16="http://schemas.microsoft.com/office/drawing/2014/main" val="3858024244"/>
                    </a:ext>
                  </a:extLst>
                </a:gridCol>
                <a:gridCol w="300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0112">
                  <a:extLst>
                    <a:ext uri="{9D8B030D-6E8A-4147-A177-3AD203B41FA5}">
                      <a16:colId xmlns:a16="http://schemas.microsoft.com/office/drawing/2014/main" val="272501440"/>
                    </a:ext>
                  </a:extLst>
                </a:gridCol>
                <a:gridCol w="3001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0112">
                  <a:extLst>
                    <a:ext uri="{9D8B030D-6E8A-4147-A177-3AD203B41FA5}">
                      <a16:colId xmlns:a16="http://schemas.microsoft.com/office/drawing/2014/main" val="2989798216"/>
                    </a:ext>
                  </a:extLst>
                </a:gridCol>
                <a:gridCol w="3001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0112">
                  <a:extLst>
                    <a:ext uri="{9D8B030D-6E8A-4147-A177-3AD203B41FA5}">
                      <a16:colId xmlns:a16="http://schemas.microsoft.com/office/drawing/2014/main" val="815806946"/>
                    </a:ext>
                  </a:extLst>
                </a:gridCol>
                <a:gridCol w="3001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00112">
                  <a:extLst>
                    <a:ext uri="{9D8B030D-6E8A-4147-A177-3AD203B41FA5}">
                      <a16:colId xmlns:a16="http://schemas.microsoft.com/office/drawing/2014/main" val="4064797182"/>
                    </a:ext>
                  </a:extLst>
                </a:gridCol>
              </a:tblGrid>
              <a:tr h="252831"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5811483"/>
                  </a:ext>
                </a:extLst>
              </a:tr>
              <a:tr h="252831"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8111446"/>
                  </a:ext>
                </a:extLst>
              </a:tr>
              <a:tr h="252831"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831"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4699281"/>
                  </a:ext>
                </a:extLst>
              </a:tr>
              <a:tr h="252831"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2831"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2680691"/>
                  </a:ext>
                </a:extLst>
              </a:tr>
              <a:tr h="252831"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2831"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0147523"/>
                  </a:ext>
                </a:extLst>
              </a:tr>
              <a:tr h="252831"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2831"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4502590"/>
                  </a:ext>
                </a:extLst>
              </a:tr>
              <a:tr h="252831"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2831"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3046603"/>
                  </a:ext>
                </a:extLst>
              </a:tr>
              <a:tr h="252831"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2831"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 marL="85567" marR="85567" marT="42784" marB="42784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6856661"/>
                  </a:ext>
                </a:extLst>
              </a:tr>
            </a:tbl>
          </a:graphicData>
        </a:graphic>
      </p:graphicFrame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3410FBBD-D735-41AE-A066-B3D7260AC47B}"/>
              </a:ext>
            </a:extLst>
          </p:cNvPr>
          <p:cNvCxnSpPr>
            <a:cxnSpLocks/>
          </p:cNvCxnSpPr>
          <p:nvPr/>
        </p:nvCxnSpPr>
        <p:spPr>
          <a:xfrm>
            <a:off x="4317207" y="3879897"/>
            <a:ext cx="3650905" cy="8001"/>
          </a:xfrm>
          <a:prstGeom prst="straightConnector1">
            <a:avLst/>
          </a:prstGeom>
          <a:ln w="19050" cap="flat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03BB5B03-FDDE-4C96-B885-A5F5CC4CB99F}"/>
              </a:ext>
            </a:extLst>
          </p:cNvPr>
          <p:cNvCxnSpPr>
            <a:cxnSpLocks/>
          </p:cNvCxnSpPr>
          <p:nvPr/>
        </p:nvCxnSpPr>
        <p:spPr>
          <a:xfrm flipV="1">
            <a:off x="4614248" y="1073426"/>
            <a:ext cx="0" cy="3067103"/>
          </a:xfrm>
          <a:prstGeom prst="straightConnector1">
            <a:avLst/>
          </a:prstGeom>
          <a:ln w="19050" cap="flat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092A7BE9-FA12-42C7-BAAC-3DB6A5D5605A}"/>
              </a:ext>
            </a:extLst>
          </p:cNvPr>
          <p:cNvSpPr txBox="1"/>
          <p:nvPr/>
        </p:nvSpPr>
        <p:spPr>
          <a:xfrm>
            <a:off x="4369549" y="3446339"/>
            <a:ext cx="1950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1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52C6EE5-0C6F-42F0-95F9-BC0886EDC098}"/>
              </a:ext>
            </a:extLst>
          </p:cNvPr>
          <p:cNvSpPr txBox="1"/>
          <p:nvPr/>
        </p:nvSpPr>
        <p:spPr>
          <a:xfrm>
            <a:off x="4369549" y="3200069"/>
            <a:ext cx="1950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2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4243DFE-DEDF-480A-ABB3-E7AE297F2C76}"/>
              </a:ext>
            </a:extLst>
          </p:cNvPr>
          <p:cNvSpPr txBox="1"/>
          <p:nvPr/>
        </p:nvSpPr>
        <p:spPr>
          <a:xfrm>
            <a:off x="4369549" y="2946650"/>
            <a:ext cx="1950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3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8509CBD-B892-453E-82BD-4E7197022B09}"/>
              </a:ext>
            </a:extLst>
          </p:cNvPr>
          <p:cNvSpPr txBox="1"/>
          <p:nvPr/>
        </p:nvSpPr>
        <p:spPr>
          <a:xfrm>
            <a:off x="4369549" y="2693232"/>
            <a:ext cx="1950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4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9610BA4-E81E-434F-838B-212354550D00}"/>
              </a:ext>
            </a:extLst>
          </p:cNvPr>
          <p:cNvSpPr txBox="1"/>
          <p:nvPr/>
        </p:nvSpPr>
        <p:spPr>
          <a:xfrm>
            <a:off x="4369549" y="2439814"/>
            <a:ext cx="1950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5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5765E36-C89F-406E-AFA5-C991BF9F8CA3}"/>
              </a:ext>
            </a:extLst>
          </p:cNvPr>
          <p:cNvSpPr txBox="1"/>
          <p:nvPr/>
        </p:nvSpPr>
        <p:spPr>
          <a:xfrm>
            <a:off x="4808458" y="3839986"/>
            <a:ext cx="1934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1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3F2D3F7-821D-48A6-B465-F4218FCB1A7E}"/>
              </a:ext>
            </a:extLst>
          </p:cNvPr>
          <p:cNvSpPr txBox="1"/>
          <p:nvPr/>
        </p:nvSpPr>
        <p:spPr>
          <a:xfrm>
            <a:off x="5111423" y="3839986"/>
            <a:ext cx="1934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2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97ED18C4-5689-4A0C-9D9E-57AFCCE05365}"/>
              </a:ext>
            </a:extLst>
          </p:cNvPr>
          <p:cNvSpPr txBox="1"/>
          <p:nvPr/>
        </p:nvSpPr>
        <p:spPr>
          <a:xfrm>
            <a:off x="5419363" y="3839986"/>
            <a:ext cx="1934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3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3E8F96B-8DD5-4ACE-BCC5-0C8D57E43C3F}"/>
              </a:ext>
            </a:extLst>
          </p:cNvPr>
          <p:cNvSpPr txBox="1"/>
          <p:nvPr/>
        </p:nvSpPr>
        <p:spPr>
          <a:xfrm>
            <a:off x="5717363" y="3839986"/>
            <a:ext cx="1934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4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F51F18D8-B2A5-4DB8-A243-943F3D5AFFB0}"/>
              </a:ext>
            </a:extLst>
          </p:cNvPr>
          <p:cNvSpPr txBox="1"/>
          <p:nvPr/>
        </p:nvSpPr>
        <p:spPr>
          <a:xfrm>
            <a:off x="6015356" y="3839986"/>
            <a:ext cx="1934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5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5CACB6E7-1F27-4759-B14F-594FE10D9233}"/>
              </a:ext>
            </a:extLst>
          </p:cNvPr>
          <p:cNvSpPr txBox="1"/>
          <p:nvPr/>
        </p:nvSpPr>
        <p:spPr>
          <a:xfrm>
            <a:off x="4369549" y="2186396"/>
            <a:ext cx="1950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6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A7BEBEE-FE7B-42D8-A17A-EC06D719C70D}"/>
              </a:ext>
            </a:extLst>
          </p:cNvPr>
          <p:cNvSpPr txBox="1"/>
          <p:nvPr/>
        </p:nvSpPr>
        <p:spPr>
          <a:xfrm>
            <a:off x="4401124" y="1932978"/>
            <a:ext cx="1287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7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0E651EEC-46DC-451A-9661-E09F23C8B1EE}"/>
              </a:ext>
            </a:extLst>
          </p:cNvPr>
          <p:cNvSpPr txBox="1"/>
          <p:nvPr/>
        </p:nvSpPr>
        <p:spPr>
          <a:xfrm>
            <a:off x="4369549" y="1679560"/>
            <a:ext cx="1950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8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4995BAB0-2E4C-496F-84FE-AC8B37711A34}"/>
              </a:ext>
            </a:extLst>
          </p:cNvPr>
          <p:cNvSpPr txBox="1"/>
          <p:nvPr/>
        </p:nvSpPr>
        <p:spPr>
          <a:xfrm>
            <a:off x="4369549" y="1426142"/>
            <a:ext cx="1950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9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BFB6999D-29B0-4022-80BA-61DDCAD7CC33}"/>
              </a:ext>
            </a:extLst>
          </p:cNvPr>
          <p:cNvSpPr txBox="1"/>
          <p:nvPr/>
        </p:nvSpPr>
        <p:spPr>
          <a:xfrm>
            <a:off x="4235872" y="1166762"/>
            <a:ext cx="4624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10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52FE8DDC-49F7-4609-A6B9-EA268B160AAB}"/>
              </a:ext>
            </a:extLst>
          </p:cNvPr>
          <p:cNvSpPr txBox="1"/>
          <p:nvPr/>
        </p:nvSpPr>
        <p:spPr>
          <a:xfrm>
            <a:off x="6313357" y="3839986"/>
            <a:ext cx="1934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6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CD41CC04-90D6-4FC6-AAB6-CF8303F193D4}"/>
              </a:ext>
            </a:extLst>
          </p:cNvPr>
          <p:cNvSpPr txBox="1"/>
          <p:nvPr/>
        </p:nvSpPr>
        <p:spPr>
          <a:xfrm>
            <a:off x="6616324" y="3839986"/>
            <a:ext cx="1934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7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691EE592-7DDD-4AA7-B5CE-600288B4A0B2}"/>
              </a:ext>
            </a:extLst>
          </p:cNvPr>
          <p:cNvSpPr txBox="1"/>
          <p:nvPr/>
        </p:nvSpPr>
        <p:spPr>
          <a:xfrm>
            <a:off x="6914323" y="3839986"/>
            <a:ext cx="1934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8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F1135991-A74F-4AF1-AB28-52AB19492140}"/>
              </a:ext>
            </a:extLst>
          </p:cNvPr>
          <p:cNvSpPr txBox="1"/>
          <p:nvPr/>
        </p:nvSpPr>
        <p:spPr>
          <a:xfrm>
            <a:off x="7212320" y="3839986"/>
            <a:ext cx="1934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9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4335070B-0DE1-43D6-8430-DFF8F45768DA}"/>
              </a:ext>
            </a:extLst>
          </p:cNvPr>
          <p:cNvSpPr txBox="1"/>
          <p:nvPr/>
        </p:nvSpPr>
        <p:spPr>
          <a:xfrm>
            <a:off x="7359475" y="3839986"/>
            <a:ext cx="5127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10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9D13423-594F-43FF-9226-6B54C15BE393}"/>
              </a:ext>
            </a:extLst>
          </p:cNvPr>
          <p:cNvSpPr txBox="1"/>
          <p:nvPr/>
        </p:nvSpPr>
        <p:spPr>
          <a:xfrm>
            <a:off x="4442020" y="3801974"/>
            <a:ext cx="1934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0</a:t>
            </a:r>
          </a:p>
        </p:txBody>
      </p:sp>
      <p:sp>
        <p:nvSpPr>
          <p:cNvPr id="5" name="Oval 4"/>
          <p:cNvSpPr/>
          <p:nvPr/>
        </p:nvSpPr>
        <p:spPr>
          <a:xfrm>
            <a:off x="4369860" y="3709389"/>
            <a:ext cx="473350" cy="399135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469727" y="3486043"/>
                <a:ext cx="126119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28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9727" y="3486043"/>
                <a:ext cx="1261195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4004897" y="562572"/>
                <a:ext cx="126119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GB" sz="28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4897" y="562572"/>
                <a:ext cx="1261195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509301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5" grpId="0" animBg="1"/>
      <p:bldP spid="7" grpId="0"/>
      <p:bldP spid="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Picture 9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1234" y="334776"/>
            <a:ext cx="5718067" cy="593314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1779" y="323471"/>
            <a:ext cx="4726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The first quadrant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704506" y="323471"/>
            <a:ext cx="1249709" cy="450360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7" name="Rounded Rectangle 6"/>
          <p:cNvSpPr/>
          <p:nvPr/>
        </p:nvSpPr>
        <p:spPr>
          <a:xfrm>
            <a:off x="4893580" y="1526592"/>
            <a:ext cx="1670539" cy="906164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</a:rPr>
              <a:t>1</a:t>
            </a:r>
            <a:r>
              <a:rPr lang="en-GB" sz="2800" baseline="30000" dirty="0">
                <a:solidFill>
                  <a:schemeClr val="tx1"/>
                </a:solidFill>
              </a:rPr>
              <a:t>st</a:t>
            </a:r>
            <a:r>
              <a:rPr lang="en-GB" sz="2800" dirty="0">
                <a:solidFill>
                  <a:schemeClr val="tx1"/>
                </a:solidFill>
              </a:rPr>
              <a:t> quadrant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319318" y="1526592"/>
            <a:ext cx="1670539" cy="911351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</a:rPr>
              <a:t>2</a:t>
            </a:r>
            <a:r>
              <a:rPr lang="en-GB" sz="2800" baseline="30000" dirty="0">
                <a:solidFill>
                  <a:schemeClr val="tx1"/>
                </a:solidFill>
              </a:rPr>
              <a:t>nd</a:t>
            </a:r>
            <a:r>
              <a:rPr lang="en-GB" sz="2800" dirty="0">
                <a:solidFill>
                  <a:schemeClr val="tx1"/>
                </a:solidFill>
              </a:rPr>
              <a:t> quadrant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381407" y="4368764"/>
            <a:ext cx="1670539" cy="852321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</a:rPr>
              <a:t>3</a:t>
            </a:r>
            <a:r>
              <a:rPr lang="en-GB" sz="2800" baseline="30000" dirty="0">
                <a:solidFill>
                  <a:schemeClr val="tx1"/>
                </a:solidFill>
              </a:rPr>
              <a:t>rd</a:t>
            </a:r>
            <a:r>
              <a:rPr lang="en-GB" sz="2800" dirty="0">
                <a:solidFill>
                  <a:schemeClr val="tx1"/>
                </a:solidFill>
              </a:rPr>
              <a:t> quadrant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955669" y="4368764"/>
            <a:ext cx="1670539" cy="852321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</a:rPr>
              <a:t>4</a:t>
            </a:r>
            <a:r>
              <a:rPr lang="en-GB" sz="2800" baseline="30000" dirty="0">
                <a:solidFill>
                  <a:schemeClr val="tx1"/>
                </a:solidFill>
              </a:rPr>
              <a:t>th</a:t>
            </a:r>
            <a:r>
              <a:rPr lang="en-GB" sz="2800" dirty="0">
                <a:solidFill>
                  <a:schemeClr val="tx1"/>
                </a:solidFill>
              </a:rPr>
              <a:t> quadrant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31284" y="935936"/>
            <a:ext cx="2195130" cy="225522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9850" y="561703"/>
            <a:ext cx="4608864" cy="4428308"/>
          </a:xfrm>
          <a:prstGeom prst="rect">
            <a:avLst/>
          </a:prstGeom>
        </p:spPr>
      </p:pic>
      <p:sp>
        <p:nvSpPr>
          <p:cNvPr id="7" name="Right Arrow 6"/>
          <p:cNvSpPr/>
          <p:nvPr/>
        </p:nvSpPr>
        <p:spPr>
          <a:xfrm>
            <a:off x="2941027" y="4862147"/>
            <a:ext cx="3798277" cy="378069"/>
          </a:xfrm>
          <a:prstGeom prst="rightArrow">
            <a:avLst/>
          </a:prstGeom>
          <a:solidFill>
            <a:srgbClr val="FFC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8" name="Right Arrow 7"/>
          <p:cNvSpPr/>
          <p:nvPr/>
        </p:nvSpPr>
        <p:spPr>
          <a:xfrm rot="16200000">
            <a:off x="649127" y="2474958"/>
            <a:ext cx="3543375" cy="378069"/>
          </a:xfrm>
          <a:prstGeom prst="rightArrow">
            <a:avLst/>
          </a:prstGeom>
          <a:solidFill>
            <a:schemeClr val="accent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42036" y="2215510"/>
                <a:ext cx="1852246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dirty="0"/>
                  <a:t>Increasing on the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2400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400" dirty="0"/>
                  <a:t>axis</a:t>
                </a: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036" y="2215510"/>
                <a:ext cx="1852246" cy="830997"/>
              </a:xfrm>
              <a:prstGeom prst="rect">
                <a:avLst/>
              </a:prstGeom>
              <a:blipFill>
                <a:blip r:embed="rId6"/>
                <a:stretch>
                  <a:fillRect l="-4605" t="-5839" r="-7895" b="-153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914042" y="5221298"/>
                <a:ext cx="1852246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dirty="0"/>
                  <a:t>Increasing on the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400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400" dirty="0"/>
                  <a:t>axis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4042" y="5221298"/>
                <a:ext cx="1852246" cy="830997"/>
              </a:xfrm>
              <a:prstGeom prst="rect">
                <a:avLst/>
              </a:prstGeom>
              <a:blipFill>
                <a:blip r:embed="rId7"/>
                <a:stretch>
                  <a:fillRect l="-4276" t="-5882" r="-8224" b="-161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9850" y="561703"/>
            <a:ext cx="4608864" cy="4428308"/>
          </a:xfrm>
          <a:prstGeom prst="rect">
            <a:avLst/>
          </a:prstGeom>
        </p:spPr>
      </p:pic>
      <p:sp>
        <p:nvSpPr>
          <p:cNvPr id="3" name="Right Arrow 2"/>
          <p:cNvSpPr/>
          <p:nvPr/>
        </p:nvSpPr>
        <p:spPr>
          <a:xfrm rot="10800000">
            <a:off x="2941027" y="4862147"/>
            <a:ext cx="3798277" cy="378069"/>
          </a:xfrm>
          <a:prstGeom prst="rightArrow">
            <a:avLst/>
          </a:prstGeom>
          <a:solidFill>
            <a:srgbClr val="FFC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4" name="Right Arrow 3"/>
          <p:cNvSpPr/>
          <p:nvPr/>
        </p:nvSpPr>
        <p:spPr>
          <a:xfrm rot="5400000">
            <a:off x="649127" y="2474958"/>
            <a:ext cx="3543375" cy="378069"/>
          </a:xfrm>
          <a:prstGeom prst="rightArrow">
            <a:avLst/>
          </a:prstGeom>
          <a:solidFill>
            <a:schemeClr val="accent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23523" y="2197271"/>
                <a:ext cx="1852246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dirty="0"/>
                  <a:t>Decreasing on the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GB" sz="2400" dirty="0"/>
                  <a:t> axis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523" y="2197271"/>
                <a:ext cx="1852246" cy="830997"/>
              </a:xfrm>
              <a:prstGeom prst="rect">
                <a:avLst/>
              </a:prstGeom>
              <a:blipFill>
                <a:blip r:embed="rId6"/>
                <a:stretch>
                  <a:fillRect l="-2961" t="-5839" r="-2632" b="-153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914042" y="5221298"/>
                <a:ext cx="1852246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dirty="0"/>
                  <a:t>Decreasing on the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2400" dirty="0"/>
                  <a:t> axis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4042" y="5221298"/>
                <a:ext cx="1852246" cy="830997"/>
              </a:xfrm>
              <a:prstGeom prst="rect">
                <a:avLst/>
              </a:prstGeom>
              <a:blipFill>
                <a:blip r:embed="rId7"/>
                <a:stretch>
                  <a:fillRect l="-2632" t="-5882" r="-2632" b="-161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4274112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435" y="693355"/>
            <a:ext cx="5598462" cy="537913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339382" y="1554560"/>
            <a:ext cx="18522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How can we describe the position of point     ?</a:t>
            </a:r>
          </a:p>
        </p:txBody>
      </p:sp>
      <p:sp>
        <p:nvSpPr>
          <p:cNvPr id="4" name="Multiply 3"/>
          <p:cNvSpPr/>
          <p:nvPr/>
        </p:nvSpPr>
        <p:spPr>
          <a:xfrm>
            <a:off x="7404581" y="2759022"/>
            <a:ext cx="298938" cy="298938"/>
          </a:xfrm>
          <a:prstGeom prst="mathMultiply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1106092" y="703612"/>
            <a:ext cx="0" cy="45674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ounded Rectangle 5"/>
          <p:cNvSpPr/>
          <p:nvPr/>
        </p:nvSpPr>
        <p:spPr>
          <a:xfrm>
            <a:off x="1801206" y="5260755"/>
            <a:ext cx="298938" cy="333962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7" name="Multiply 6"/>
          <p:cNvSpPr/>
          <p:nvPr/>
        </p:nvSpPr>
        <p:spPr>
          <a:xfrm>
            <a:off x="1804291" y="3618431"/>
            <a:ext cx="298938" cy="298938"/>
          </a:xfrm>
          <a:prstGeom prst="mathMultiply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6640518" y="3060300"/>
                <a:ext cx="262010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GB" sz="2800" dirty="0"/>
                  <a:t>     ,    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0518" y="3060300"/>
                <a:ext cx="2620108" cy="523220"/>
              </a:xfrm>
              <a:prstGeom prst="rect">
                <a:avLst/>
              </a:prstGeom>
              <a:blipFill>
                <a:blip r:embed="rId6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Multiply 8"/>
          <p:cNvSpPr/>
          <p:nvPr/>
        </p:nvSpPr>
        <p:spPr>
          <a:xfrm>
            <a:off x="6441580" y="3194430"/>
            <a:ext cx="298938" cy="298938"/>
          </a:xfrm>
          <a:prstGeom prst="mathMultiply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0" name="Rounded Rectangle 9"/>
          <p:cNvSpPr/>
          <p:nvPr/>
        </p:nvSpPr>
        <p:spPr>
          <a:xfrm>
            <a:off x="6986631" y="3080205"/>
            <a:ext cx="256317" cy="413163"/>
          </a:xfrm>
          <a:prstGeom prst="roundRect">
            <a:avLst/>
          </a:prstGeom>
          <a:noFill/>
          <a:ln w="190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1" name="Rounded Rectangle 10"/>
          <p:cNvSpPr/>
          <p:nvPr/>
        </p:nvSpPr>
        <p:spPr>
          <a:xfrm>
            <a:off x="7422624" y="3073189"/>
            <a:ext cx="256994" cy="413163"/>
          </a:xfrm>
          <a:prstGeom prst="roundRect">
            <a:avLst/>
          </a:prstGeom>
          <a:noFill/>
          <a:ln w="190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7114737" y="3521965"/>
            <a:ext cx="0" cy="51854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6197237" y="3919298"/>
                <a:ext cx="1852246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dirty="0"/>
                  <a:t>The position on the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2400" dirty="0"/>
                  <a:t>-axis</a:t>
                </a: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7237" y="3919298"/>
                <a:ext cx="1852246" cy="830997"/>
              </a:xfrm>
              <a:prstGeom prst="rect">
                <a:avLst/>
              </a:prstGeom>
              <a:blipFill>
                <a:blip r:embed="rId7"/>
                <a:stretch>
                  <a:fillRect l="-3630" t="-5882" r="-5281" b="-161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6891400" y="3090565"/>
            <a:ext cx="4502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2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7542628" y="3521533"/>
            <a:ext cx="0" cy="51854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6514685" y="3924430"/>
                <a:ext cx="1852246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dirty="0"/>
                  <a:t>The position on the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GB" sz="2400" dirty="0"/>
                  <a:t>-axis</a:t>
                </a: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4685" y="3924430"/>
                <a:ext cx="1852246" cy="830997"/>
              </a:xfrm>
              <a:prstGeom prst="rect">
                <a:avLst/>
              </a:prstGeom>
              <a:blipFill>
                <a:blip r:embed="rId8"/>
                <a:stretch>
                  <a:fillRect l="-3618" t="-5882" r="-4934" b="-161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Straight Connector 16"/>
          <p:cNvCxnSpPr/>
          <p:nvPr/>
        </p:nvCxnSpPr>
        <p:spPr>
          <a:xfrm flipH="1">
            <a:off x="1097280" y="5271012"/>
            <a:ext cx="513861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17"/>
          <p:cNvSpPr/>
          <p:nvPr/>
        </p:nvSpPr>
        <p:spPr>
          <a:xfrm>
            <a:off x="827938" y="3590468"/>
            <a:ext cx="298938" cy="333962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9" name="TextBox 18"/>
          <p:cNvSpPr txBox="1"/>
          <p:nvPr/>
        </p:nvSpPr>
        <p:spPr>
          <a:xfrm>
            <a:off x="7323877" y="3088889"/>
            <a:ext cx="4366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44992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3.33333E-6 L 0.09253 3.33333E-6 " pathEditMode="relative" rAng="0" ptsTypes="AA">
                                      <p:cBhvr>
                                        <p:cTn id="38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1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1.48148E-6 L 1.94444E-6 -0.21968 " pathEditMode="relative" rAng="0" ptsTypes="AA">
                                      <p:cBhvr>
                                        <p:cTn id="77" dur="1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9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6" grpId="0" animBg="1"/>
      <p:bldP spid="6" grpId="1" animBg="1"/>
      <p:bldP spid="8" grpId="0"/>
      <p:bldP spid="9" grpId="0" animBg="1"/>
      <p:bldP spid="10" grpId="0" animBg="1"/>
      <p:bldP spid="10" grpId="1" animBg="1"/>
      <p:bldP spid="11" grpId="0" animBg="1"/>
      <p:bldP spid="11" grpId="1" animBg="1"/>
      <p:bldP spid="13" grpId="0"/>
      <p:bldP spid="13" grpId="1"/>
      <p:bldP spid="14" grpId="0"/>
      <p:bldP spid="16" grpId="0"/>
      <p:bldP spid="16" grpId="1"/>
      <p:bldP spid="18" grpId="0" animBg="1"/>
      <p:bldP spid="18" grpId="1" animBg="1"/>
      <p:bldP spid="1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5|10.1|5.2|16.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3|1.1|0.4|0.4|4.7|5.6|15.6|5.5|2.7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|7.4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8|0.6|11.2|4.4|6|1|0.8|12.9|4.3|2.8|1.1|9.9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1|0.7|6.7|3.8|6.9|8.8|1.1|1|8.8|1.9|0.7|0.7|6.4|2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7|0.9|1.7|2.7|2.4|23.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7|6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3|7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9|0.9|14.9|5.8|9.7|5|2.2|1.3|7.9|7.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|1.2|1.2|2|1|0.9|0.8|0.9|0.8|6.8|0.8|0.8|0.8|0.6|0.8|0.7|0.6|0.6|0.9|1|3.3|0.9|0.9|1.3|0.6|0.8|0.5|1|2.1|1.6|1.1|0.8|0.8|0.8|0.7|0.9|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|0.4|1.3|0.4|4.2|7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4|0.8|0.8|0.7|4.6|9.2|8.4|11.4|2.4|8.4|5.4|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2|2|0.8|1.5|1.2|6.2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3" ma:contentTypeDescription="Create a new document." ma:contentTypeScope="" ma:versionID="c2e0ad7e8459b4a763097fd9c50beffe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379c73df8c7c32fbb5b9cacbe02209f3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1727757-3061-47D3-99FD-9493F136DC43}">
  <ds:schemaRefs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purl.org/dc/dcmitype/"/>
    <ds:schemaRef ds:uri="http://purl.org/dc/elements/1.1/"/>
    <ds:schemaRef ds:uri="http://purl.org/dc/terms/"/>
    <ds:schemaRef ds:uri="http://schemas.openxmlformats.org/package/2006/metadata/core-properties"/>
    <ds:schemaRef ds:uri="522d4c35-b548-4432-90ae-af4376e1c4b4"/>
    <ds:schemaRef ds:uri="cee99ee9-287b-4f9a-957c-ba5ae7375c9a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ED911A6-9304-4724-892F-161E936307B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3166</TotalTime>
  <Words>402</Words>
  <Application>Microsoft Office PowerPoint</Application>
  <PresentationFormat>On-screen Show (4:3)</PresentationFormat>
  <Paragraphs>156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19</vt:i4>
      </vt:variant>
    </vt:vector>
  </HeadingPairs>
  <TitlesOfParts>
    <vt:vector size="31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 1 - 2 on the worksheet</vt:lpstr>
      <vt:lpstr>PowerPoint Presentation</vt:lpstr>
      <vt:lpstr>PowerPoint Presentation</vt:lpstr>
      <vt:lpstr>PowerPoint Presentation</vt:lpstr>
      <vt:lpstr>Have a go at questions  3 - 6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James Clegg</cp:lastModifiedBy>
  <cp:revision>241</cp:revision>
  <dcterms:created xsi:type="dcterms:W3CDTF">2019-07-05T11:02:13Z</dcterms:created>
  <dcterms:modified xsi:type="dcterms:W3CDTF">2021-05-21T13:39:50Z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