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4"/>
  </p:notesMasterIdLst>
  <p:sldIdLst>
    <p:sldId id="296" r:id="rId11"/>
    <p:sldId id="297" r:id="rId12"/>
    <p:sldId id="298" r:id="rId13"/>
    <p:sldId id="314" r:id="rId14"/>
    <p:sldId id="299" r:id="rId15"/>
    <p:sldId id="311" r:id="rId16"/>
    <p:sldId id="301" r:id="rId17"/>
    <p:sldId id="310" r:id="rId18"/>
    <p:sldId id="309" r:id="rId19"/>
    <p:sldId id="312" r:id="rId20"/>
    <p:sldId id="308" r:id="rId21"/>
    <p:sldId id="307" r:id="rId22"/>
    <p:sldId id="313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6327"/>
  </p:normalViewPr>
  <p:slideViewPr>
    <p:cSldViewPr snapToGrid="0" snapToObjects="1">
      <p:cViewPr varScale="1">
        <p:scale>
          <a:sx n="109" d="100"/>
          <a:sy n="109" d="100"/>
        </p:scale>
        <p:origin x="9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7434D0DB-0FC9-43B6-A112-28C861B743A4}"/>
    <pc:docChg chg="custSel modSld">
      <pc:chgData name="James Clegg" userId="c6df1435-7a36-4b38-be4d-16e68e91152f" providerId="ADAL" clId="{7434D0DB-0FC9-43B6-A112-28C861B743A4}" dt="2021-05-21T13:39:03.872" v="10"/>
      <pc:docMkLst>
        <pc:docMk/>
      </pc:docMkLst>
      <pc:sldChg chg="modTransition">
        <pc:chgData name="James Clegg" userId="c6df1435-7a36-4b38-be4d-16e68e91152f" providerId="ADAL" clId="{7434D0DB-0FC9-43B6-A112-28C861B743A4}" dt="2021-05-21T13:39:03.872" v="10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7434D0DB-0FC9-43B6-A112-28C861B743A4}" dt="2021-05-21T13:39:03.872" v="10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7434D0DB-0FC9-43B6-A112-28C861B743A4}" dt="2021-05-21T13:39:03.872" v="10"/>
        <pc:sldMkLst>
          <pc:docMk/>
          <pc:sldMk cId="4128357408" sldId="298"/>
        </pc:sldMkLst>
        <pc:picChg chg="del">
          <ac:chgData name="James Clegg" userId="c6df1435-7a36-4b38-be4d-16e68e91152f" providerId="ADAL" clId="{7434D0DB-0FC9-43B6-A112-28C861B743A4}" dt="2021-05-21T13:38:45.318" v="0" actId="478"/>
          <ac:picMkLst>
            <pc:docMk/>
            <pc:sldMk cId="4128357408" sldId="298"/>
            <ac:picMk id="3" creationId="{00000000-0000-0000-0000-000000000000}"/>
          </ac:picMkLst>
        </pc:picChg>
      </pc:sldChg>
      <pc:sldChg chg="modTransition">
        <pc:chgData name="James Clegg" userId="c6df1435-7a36-4b38-be4d-16e68e91152f" providerId="ADAL" clId="{7434D0DB-0FC9-43B6-A112-28C861B743A4}" dt="2021-05-21T13:39:03.872" v="10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7434D0DB-0FC9-43B6-A112-28C861B743A4}" dt="2021-05-21T13:39:03.872" v="10"/>
        <pc:sldMkLst>
          <pc:docMk/>
          <pc:sldMk cId="3782242679" sldId="301"/>
        </pc:sldMkLst>
        <pc:picChg chg="del">
          <ac:chgData name="James Clegg" userId="c6df1435-7a36-4b38-be4d-16e68e91152f" providerId="ADAL" clId="{7434D0DB-0FC9-43B6-A112-28C861B743A4}" dt="2021-05-21T13:38:49.249" v="3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434D0DB-0FC9-43B6-A112-28C861B743A4}" dt="2021-05-21T13:39:03.872" v="10"/>
        <pc:sldMkLst>
          <pc:docMk/>
          <pc:sldMk cId="1721240811" sldId="307"/>
        </pc:sldMkLst>
        <pc:picChg chg="del">
          <ac:chgData name="James Clegg" userId="c6df1435-7a36-4b38-be4d-16e68e91152f" providerId="ADAL" clId="{7434D0DB-0FC9-43B6-A112-28C861B743A4}" dt="2021-05-21T13:38:53.731" v="8" actId="478"/>
          <ac:picMkLst>
            <pc:docMk/>
            <pc:sldMk cId="1721240811" sldId="307"/>
            <ac:picMk id="4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434D0DB-0FC9-43B6-A112-28C861B743A4}" dt="2021-05-21T13:39:03.872" v="10"/>
        <pc:sldMkLst>
          <pc:docMk/>
          <pc:sldMk cId="4184018575" sldId="308"/>
        </pc:sldMkLst>
        <pc:picChg chg="del">
          <ac:chgData name="James Clegg" userId="c6df1435-7a36-4b38-be4d-16e68e91152f" providerId="ADAL" clId="{7434D0DB-0FC9-43B6-A112-28C861B743A4}" dt="2021-05-21T13:38:52.838" v="7" actId="478"/>
          <ac:picMkLst>
            <pc:docMk/>
            <pc:sldMk cId="4184018575" sldId="308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434D0DB-0FC9-43B6-A112-28C861B743A4}" dt="2021-05-21T13:39:03.872" v="10"/>
        <pc:sldMkLst>
          <pc:docMk/>
          <pc:sldMk cId="3278760099" sldId="309"/>
        </pc:sldMkLst>
        <pc:picChg chg="del">
          <ac:chgData name="James Clegg" userId="c6df1435-7a36-4b38-be4d-16e68e91152f" providerId="ADAL" clId="{7434D0DB-0FC9-43B6-A112-28C861B743A4}" dt="2021-05-21T13:38:51.184" v="5" actId="478"/>
          <ac:picMkLst>
            <pc:docMk/>
            <pc:sldMk cId="3278760099" sldId="309"/>
            <ac:picMk id="3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434D0DB-0FC9-43B6-A112-28C861B743A4}" dt="2021-05-21T13:39:03.872" v="10"/>
        <pc:sldMkLst>
          <pc:docMk/>
          <pc:sldMk cId="3233437428" sldId="310"/>
        </pc:sldMkLst>
        <pc:picChg chg="del">
          <ac:chgData name="James Clegg" userId="c6df1435-7a36-4b38-be4d-16e68e91152f" providerId="ADAL" clId="{7434D0DB-0FC9-43B6-A112-28C861B743A4}" dt="2021-05-21T13:38:50.253" v="4" actId="478"/>
          <ac:picMkLst>
            <pc:docMk/>
            <pc:sldMk cId="3233437428" sldId="310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434D0DB-0FC9-43B6-A112-28C861B743A4}" dt="2021-05-21T13:39:03.872" v="10"/>
        <pc:sldMkLst>
          <pc:docMk/>
          <pc:sldMk cId="395420540" sldId="311"/>
        </pc:sldMkLst>
        <pc:picChg chg="del">
          <ac:chgData name="James Clegg" userId="c6df1435-7a36-4b38-be4d-16e68e91152f" providerId="ADAL" clId="{7434D0DB-0FC9-43B6-A112-28C861B743A4}" dt="2021-05-21T13:38:47.595" v="2" actId="478"/>
          <ac:picMkLst>
            <pc:docMk/>
            <pc:sldMk cId="395420540" sldId="311"/>
            <ac:picMk id="2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434D0DB-0FC9-43B6-A112-28C861B743A4}" dt="2021-05-21T13:39:03.872" v="10"/>
        <pc:sldMkLst>
          <pc:docMk/>
          <pc:sldMk cId="931093261" sldId="312"/>
        </pc:sldMkLst>
        <pc:picChg chg="del">
          <ac:chgData name="James Clegg" userId="c6df1435-7a36-4b38-be4d-16e68e91152f" providerId="ADAL" clId="{7434D0DB-0FC9-43B6-A112-28C861B743A4}" dt="2021-05-21T13:38:51.994" v="6" actId="478"/>
          <ac:picMkLst>
            <pc:docMk/>
            <pc:sldMk cId="931093261" sldId="312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434D0DB-0FC9-43B6-A112-28C861B743A4}" dt="2021-05-21T13:39:03.872" v="10"/>
        <pc:sldMkLst>
          <pc:docMk/>
          <pc:sldMk cId="2811165019" sldId="313"/>
        </pc:sldMkLst>
        <pc:picChg chg="del">
          <ac:chgData name="James Clegg" userId="c6df1435-7a36-4b38-be4d-16e68e91152f" providerId="ADAL" clId="{7434D0DB-0FC9-43B6-A112-28C861B743A4}" dt="2021-05-21T13:38:54.604" v="9" actId="478"/>
          <ac:picMkLst>
            <pc:docMk/>
            <pc:sldMk cId="2811165019" sldId="313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434D0DB-0FC9-43B6-A112-28C861B743A4}" dt="2021-05-21T13:39:03.872" v="10"/>
        <pc:sldMkLst>
          <pc:docMk/>
          <pc:sldMk cId="2385065719" sldId="314"/>
        </pc:sldMkLst>
        <pc:picChg chg="del">
          <ac:chgData name="James Clegg" userId="c6df1435-7a36-4b38-be4d-16e68e91152f" providerId="ADAL" clId="{7434D0DB-0FC9-43B6-A112-28C861B743A4}" dt="2021-05-21T13:38:46.235" v="1" actId="478"/>
          <ac:picMkLst>
            <pc:docMk/>
            <pc:sldMk cId="2385065719" sldId="314"/>
            <ac:picMk id="9" creationId="{00000000-0000-0000-0000-000000000000}"/>
          </ac:picMkLst>
        </pc:picChg>
      </pc:sldChg>
    </pc:docChg>
  </pc:docChgLst>
  <pc:docChgLst>
    <pc:chgData name="James Clegg" userId="c6df1435-7a36-4b38-be4d-16e68e91152f" providerId="ADAL" clId="{A4F452A4-7406-4F3A-8E88-B2FC380C1AB3}"/>
    <pc:docChg chg="modSld">
      <pc:chgData name="James Clegg" userId="c6df1435-7a36-4b38-be4d-16e68e91152f" providerId="ADAL" clId="{A4F452A4-7406-4F3A-8E88-B2FC380C1AB3}" dt="2021-05-21T12:18:10.573" v="94" actId="1076"/>
      <pc:docMkLst>
        <pc:docMk/>
      </pc:docMkLst>
      <pc:sldChg chg="modSp">
        <pc:chgData name="James Clegg" userId="c6df1435-7a36-4b38-be4d-16e68e91152f" providerId="ADAL" clId="{A4F452A4-7406-4F3A-8E88-B2FC380C1AB3}" dt="2021-05-21T12:18:10.573" v="94" actId="1076"/>
        <pc:sldMkLst>
          <pc:docMk/>
          <pc:sldMk cId="1721240811" sldId="307"/>
        </pc:sldMkLst>
        <pc:spChg chg="mod">
          <ac:chgData name="James Clegg" userId="c6df1435-7a36-4b38-be4d-16e68e91152f" providerId="ADAL" clId="{A4F452A4-7406-4F3A-8E88-B2FC380C1AB3}" dt="2021-05-21T12:15:57.399" v="43" actId="552"/>
          <ac:spMkLst>
            <pc:docMk/>
            <pc:sldMk cId="1721240811" sldId="307"/>
            <ac:spMk id="5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5:57.399" v="43" actId="552"/>
          <ac:spMkLst>
            <pc:docMk/>
            <pc:sldMk cId="1721240811" sldId="307"/>
            <ac:spMk id="6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5:57.399" v="43" actId="552"/>
          <ac:spMkLst>
            <pc:docMk/>
            <pc:sldMk cId="1721240811" sldId="307"/>
            <ac:spMk id="7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5:57.399" v="43" actId="552"/>
          <ac:spMkLst>
            <pc:docMk/>
            <pc:sldMk cId="1721240811" sldId="307"/>
            <ac:spMk id="8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5:57.399" v="43" actId="552"/>
          <ac:spMkLst>
            <pc:docMk/>
            <pc:sldMk cId="1721240811" sldId="307"/>
            <ac:spMk id="9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5:57.399" v="43" actId="552"/>
          <ac:spMkLst>
            <pc:docMk/>
            <pc:sldMk cId="1721240811" sldId="307"/>
            <ac:spMk id="10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5:57.399" v="43" actId="552"/>
          <ac:spMkLst>
            <pc:docMk/>
            <pc:sldMk cId="1721240811" sldId="307"/>
            <ac:spMk id="11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5:57.399" v="43" actId="552"/>
          <ac:spMkLst>
            <pc:docMk/>
            <pc:sldMk cId="1721240811" sldId="307"/>
            <ac:spMk id="12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3:55.838" v="33" actId="20577"/>
          <ac:spMkLst>
            <pc:docMk/>
            <pc:sldMk cId="1721240811" sldId="307"/>
            <ac:spMk id="28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7:38.973" v="87" actId="20577"/>
          <ac:spMkLst>
            <pc:docMk/>
            <pc:sldMk cId="1721240811" sldId="307"/>
            <ac:spMk id="35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7:46.136" v="89" actId="20577"/>
          <ac:spMkLst>
            <pc:docMk/>
            <pc:sldMk cId="1721240811" sldId="307"/>
            <ac:spMk id="36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7:50.692" v="90" actId="1076"/>
          <ac:spMkLst>
            <pc:docMk/>
            <pc:sldMk cId="1721240811" sldId="307"/>
            <ac:spMk id="37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7:55.028" v="91" actId="1076"/>
          <ac:spMkLst>
            <pc:docMk/>
            <pc:sldMk cId="1721240811" sldId="307"/>
            <ac:spMk id="38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8:02.982" v="92" actId="1076"/>
          <ac:spMkLst>
            <pc:docMk/>
            <pc:sldMk cId="1721240811" sldId="307"/>
            <ac:spMk id="39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8:06.109" v="93" actId="1076"/>
          <ac:spMkLst>
            <pc:docMk/>
            <pc:sldMk cId="1721240811" sldId="307"/>
            <ac:spMk id="40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8:10.573" v="94" actId="1076"/>
          <ac:spMkLst>
            <pc:docMk/>
            <pc:sldMk cId="1721240811" sldId="307"/>
            <ac:spMk id="41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4:03.764" v="42" actId="14100"/>
          <ac:spMkLst>
            <pc:docMk/>
            <pc:sldMk cId="1721240811" sldId="307"/>
            <ac:spMk id="45" creationId="{00000000-0000-0000-0000-000000000000}"/>
          </ac:spMkLst>
        </pc:spChg>
        <pc:cxnChg chg="mod">
          <ac:chgData name="James Clegg" userId="c6df1435-7a36-4b38-be4d-16e68e91152f" providerId="ADAL" clId="{A4F452A4-7406-4F3A-8E88-B2FC380C1AB3}" dt="2021-05-21T12:16:12.392" v="44" actId="208"/>
          <ac:cxnSpMkLst>
            <pc:docMk/>
            <pc:sldMk cId="1721240811" sldId="307"/>
            <ac:cxnSpMk id="26" creationId="{00000000-0000-0000-0000-000000000000}"/>
          </ac:cxnSpMkLst>
        </pc:cxnChg>
        <pc:cxnChg chg="mod">
          <ac:chgData name="James Clegg" userId="c6df1435-7a36-4b38-be4d-16e68e91152f" providerId="ADAL" clId="{A4F452A4-7406-4F3A-8E88-B2FC380C1AB3}" dt="2021-05-21T12:16:12.392" v="44" actId="208"/>
          <ac:cxnSpMkLst>
            <pc:docMk/>
            <pc:sldMk cId="1721240811" sldId="307"/>
            <ac:cxnSpMk id="27" creationId="{00000000-0000-0000-0000-000000000000}"/>
          </ac:cxnSpMkLst>
        </pc:cxnChg>
        <pc:cxnChg chg="mod">
          <ac:chgData name="James Clegg" userId="c6df1435-7a36-4b38-be4d-16e68e91152f" providerId="ADAL" clId="{A4F452A4-7406-4F3A-8E88-B2FC380C1AB3}" dt="2021-05-21T12:16:12.392" v="44" actId="208"/>
          <ac:cxnSpMkLst>
            <pc:docMk/>
            <pc:sldMk cId="1721240811" sldId="307"/>
            <ac:cxnSpMk id="29" creationId="{00000000-0000-0000-0000-000000000000}"/>
          </ac:cxnSpMkLst>
        </pc:cxnChg>
        <pc:cxnChg chg="mod">
          <ac:chgData name="James Clegg" userId="c6df1435-7a36-4b38-be4d-16e68e91152f" providerId="ADAL" clId="{A4F452A4-7406-4F3A-8E88-B2FC380C1AB3}" dt="2021-05-21T12:16:18.556" v="73" actId="1037"/>
          <ac:cxnSpMkLst>
            <pc:docMk/>
            <pc:sldMk cId="1721240811" sldId="307"/>
            <ac:cxnSpMk id="30" creationId="{00000000-0000-0000-0000-000000000000}"/>
          </ac:cxnSpMkLst>
        </pc:cxnChg>
      </pc:sldChg>
      <pc:sldChg chg="modSp">
        <pc:chgData name="James Clegg" userId="c6df1435-7a36-4b38-be4d-16e68e91152f" providerId="ADAL" clId="{A4F452A4-7406-4F3A-8E88-B2FC380C1AB3}" dt="2021-05-21T12:13:51.641" v="32" actId="20577"/>
        <pc:sldMkLst>
          <pc:docMk/>
          <pc:sldMk cId="4184018575" sldId="308"/>
        </pc:sldMkLst>
        <pc:spChg chg="ord">
          <ac:chgData name="James Clegg" userId="c6df1435-7a36-4b38-be4d-16e68e91152f" providerId="ADAL" clId="{A4F452A4-7406-4F3A-8E88-B2FC380C1AB3}" dt="2021-05-21T12:13:27.056" v="29" actId="166"/>
          <ac:spMkLst>
            <pc:docMk/>
            <pc:sldMk cId="4184018575" sldId="308"/>
            <ac:spMk id="25" creationId="{00000000-0000-0000-0000-000000000000}"/>
          </ac:spMkLst>
        </pc:spChg>
        <pc:spChg chg="ord">
          <ac:chgData name="James Clegg" userId="c6df1435-7a36-4b38-be4d-16e68e91152f" providerId="ADAL" clId="{A4F452A4-7406-4F3A-8E88-B2FC380C1AB3}" dt="2021-05-21T12:13:27.056" v="29" actId="166"/>
          <ac:spMkLst>
            <pc:docMk/>
            <pc:sldMk cId="4184018575" sldId="308"/>
            <ac:spMk id="26" creationId="{00000000-0000-0000-0000-000000000000}"/>
          </ac:spMkLst>
        </pc:spChg>
        <pc:spChg chg="ord">
          <ac:chgData name="James Clegg" userId="c6df1435-7a36-4b38-be4d-16e68e91152f" providerId="ADAL" clId="{A4F452A4-7406-4F3A-8E88-B2FC380C1AB3}" dt="2021-05-21T12:13:27.056" v="29" actId="166"/>
          <ac:spMkLst>
            <pc:docMk/>
            <pc:sldMk cId="4184018575" sldId="308"/>
            <ac:spMk id="27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3:51.641" v="32" actId="20577"/>
          <ac:spMkLst>
            <pc:docMk/>
            <pc:sldMk cId="4184018575" sldId="308"/>
            <ac:spMk id="30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3:17.941" v="28" actId="208"/>
          <ac:spMkLst>
            <pc:docMk/>
            <pc:sldMk cId="4184018575" sldId="308"/>
            <ac:spMk id="33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09:11.706" v="19" actId="20577"/>
          <ac:spMkLst>
            <pc:docMk/>
            <pc:sldMk cId="4184018575" sldId="308"/>
            <ac:spMk id="38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3:39.641" v="31" actId="207"/>
          <ac:spMkLst>
            <pc:docMk/>
            <pc:sldMk cId="4184018575" sldId="308"/>
            <ac:spMk id="39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3:39.641" v="31" actId="207"/>
          <ac:spMkLst>
            <pc:docMk/>
            <pc:sldMk cId="4184018575" sldId="308"/>
            <ac:spMk id="40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3:39.641" v="31" actId="207"/>
          <ac:spMkLst>
            <pc:docMk/>
            <pc:sldMk cId="4184018575" sldId="308"/>
            <ac:spMk id="41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3:39.641" v="31" actId="207"/>
          <ac:spMkLst>
            <pc:docMk/>
            <pc:sldMk cId="4184018575" sldId="308"/>
            <ac:spMk id="42" creationId="{00000000-0000-0000-0000-000000000000}"/>
          </ac:spMkLst>
        </pc:spChg>
        <pc:cxnChg chg="mod">
          <ac:chgData name="James Clegg" userId="c6df1435-7a36-4b38-be4d-16e68e91152f" providerId="ADAL" clId="{A4F452A4-7406-4F3A-8E88-B2FC380C1AB3}" dt="2021-05-21T12:13:04.629" v="25" actId="208"/>
          <ac:cxnSpMkLst>
            <pc:docMk/>
            <pc:sldMk cId="4184018575" sldId="308"/>
            <ac:cxnSpMk id="28" creationId="{00000000-0000-0000-0000-000000000000}"/>
          </ac:cxnSpMkLst>
        </pc:cxnChg>
        <pc:cxnChg chg="mod ord">
          <ac:chgData name="James Clegg" userId="c6df1435-7a36-4b38-be4d-16e68e91152f" providerId="ADAL" clId="{A4F452A4-7406-4F3A-8E88-B2FC380C1AB3}" dt="2021-05-21T12:13:27.056" v="29" actId="166"/>
          <ac:cxnSpMkLst>
            <pc:docMk/>
            <pc:sldMk cId="4184018575" sldId="308"/>
            <ac:cxnSpMk id="29" creationId="{00000000-0000-0000-0000-000000000000}"/>
          </ac:cxnSpMkLst>
        </pc:cxnChg>
        <pc:cxnChg chg="mod">
          <ac:chgData name="James Clegg" userId="c6df1435-7a36-4b38-be4d-16e68e91152f" providerId="ADAL" clId="{A4F452A4-7406-4F3A-8E88-B2FC380C1AB3}" dt="2021-05-21T12:13:10.115" v="26" actId="208"/>
          <ac:cxnSpMkLst>
            <pc:docMk/>
            <pc:sldMk cId="4184018575" sldId="308"/>
            <ac:cxnSpMk id="31" creationId="{00000000-0000-0000-0000-000000000000}"/>
          </ac:cxnSpMkLst>
        </pc:cxnChg>
        <pc:cxnChg chg="mod">
          <ac:chgData name="James Clegg" userId="c6df1435-7a36-4b38-be4d-16e68e91152f" providerId="ADAL" clId="{A4F452A4-7406-4F3A-8E88-B2FC380C1AB3}" dt="2021-05-21T12:13:10.115" v="26" actId="208"/>
          <ac:cxnSpMkLst>
            <pc:docMk/>
            <pc:sldMk cId="4184018575" sldId="308"/>
            <ac:cxnSpMk id="32" creationId="{00000000-0000-0000-0000-000000000000}"/>
          </ac:cxnSpMkLst>
        </pc:cxnChg>
      </pc:sldChg>
      <pc:sldChg chg="modSp">
        <pc:chgData name="James Clegg" userId="c6df1435-7a36-4b38-be4d-16e68e91152f" providerId="ADAL" clId="{A4F452A4-7406-4F3A-8E88-B2FC380C1AB3}" dt="2021-05-21T12:10:57.904" v="24" actId="208"/>
        <pc:sldMkLst>
          <pc:docMk/>
          <pc:sldMk cId="3278760099" sldId="309"/>
        </pc:sldMkLst>
        <pc:spChg chg="ord">
          <ac:chgData name="James Clegg" userId="c6df1435-7a36-4b38-be4d-16e68e91152f" providerId="ADAL" clId="{A4F452A4-7406-4F3A-8E88-B2FC380C1AB3}" dt="2021-05-21T12:10:45.983" v="21" actId="166"/>
          <ac:spMkLst>
            <pc:docMk/>
            <pc:sldMk cId="3278760099" sldId="309"/>
            <ac:spMk id="26" creationId="{00000000-0000-0000-0000-000000000000}"/>
          </ac:spMkLst>
        </pc:spChg>
        <pc:spChg chg="ord">
          <ac:chgData name="James Clegg" userId="c6df1435-7a36-4b38-be4d-16e68e91152f" providerId="ADAL" clId="{A4F452A4-7406-4F3A-8E88-B2FC380C1AB3}" dt="2021-05-21T12:10:45.983" v="21" actId="166"/>
          <ac:spMkLst>
            <pc:docMk/>
            <pc:sldMk cId="3278760099" sldId="309"/>
            <ac:spMk id="27" creationId="{00000000-0000-0000-0000-000000000000}"/>
          </ac:spMkLst>
        </pc:spChg>
        <pc:spChg chg="ord">
          <ac:chgData name="James Clegg" userId="c6df1435-7a36-4b38-be4d-16e68e91152f" providerId="ADAL" clId="{A4F452A4-7406-4F3A-8E88-B2FC380C1AB3}" dt="2021-05-21T12:10:45.983" v="21" actId="166"/>
          <ac:spMkLst>
            <pc:docMk/>
            <pc:sldMk cId="3278760099" sldId="309"/>
            <ac:spMk id="28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10:53.815" v="23" actId="207"/>
          <ac:spMkLst>
            <pc:docMk/>
            <pc:sldMk cId="3278760099" sldId="309"/>
            <ac:spMk id="34" creationId="{00000000-0000-0000-0000-000000000000}"/>
          </ac:spMkLst>
        </pc:spChg>
        <pc:cxnChg chg="mod">
          <ac:chgData name="James Clegg" userId="c6df1435-7a36-4b38-be4d-16e68e91152f" providerId="ADAL" clId="{A4F452A4-7406-4F3A-8E88-B2FC380C1AB3}" dt="2021-05-21T12:08:27.405" v="11" actId="14100"/>
          <ac:cxnSpMkLst>
            <pc:docMk/>
            <pc:sldMk cId="3278760099" sldId="309"/>
            <ac:cxnSpMk id="23" creationId="{00000000-0000-0000-0000-000000000000}"/>
          </ac:cxnSpMkLst>
        </pc:cxnChg>
        <pc:cxnChg chg="mod">
          <ac:chgData name="James Clegg" userId="c6df1435-7a36-4b38-be4d-16e68e91152f" providerId="ADAL" clId="{A4F452A4-7406-4F3A-8E88-B2FC380C1AB3}" dt="2021-05-21T12:10:37.213" v="20" actId="208"/>
          <ac:cxnSpMkLst>
            <pc:docMk/>
            <pc:sldMk cId="3278760099" sldId="309"/>
            <ac:cxnSpMk id="29" creationId="{00000000-0000-0000-0000-000000000000}"/>
          </ac:cxnSpMkLst>
        </pc:cxnChg>
        <pc:cxnChg chg="mod ord">
          <ac:chgData name="James Clegg" userId="c6df1435-7a36-4b38-be4d-16e68e91152f" providerId="ADAL" clId="{A4F452A4-7406-4F3A-8E88-B2FC380C1AB3}" dt="2021-05-21T12:10:45.983" v="21" actId="166"/>
          <ac:cxnSpMkLst>
            <pc:docMk/>
            <pc:sldMk cId="3278760099" sldId="309"/>
            <ac:cxnSpMk id="30" creationId="{00000000-0000-0000-0000-000000000000}"/>
          </ac:cxnSpMkLst>
        </pc:cxnChg>
        <pc:cxnChg chg="mod">
          <ac:chgData name="James Clegg" userId="c6df1435-7a36-4b38-be4d-16e68e91152f" providerId="ADAL" clId="{A4F452A4-7406-4F3A-8E88-B2FC380C1AB3}" dt="2021-05-21T12:10:57.904" v="24" actId="208"/>
          <ac:cxnSpMkLst>
            <pc:docMk/>
            <pc:sldMk cId="3278760099" sldId="309"/>
            <ac:cxnSpMk id="32" creationId="{00000000-0000-0000-0000-000000000000}"/>
          </ac:cxnSpMkLst>
        </pc:cxnChg>
        <pc:cxnChg chg="mod">
          <ac:chgData name="James Clegg" userId="c6df1435-7a36-4b38-be4d-16e68e91152f" providerId="ADAL" clId="{A4F452A4-7406-4F3A-8E88-B2FC380C1AB3}" dt="2021-05-21T12:10:57.904" v="24" actId="208"/>
          <ac:cxnSpMkLst>
            <pc:docMk/>
            <pc:sldMk cId="3278760099" sldId="309"/>
            <ac:cxnSpMk id="33" creationId="{00000000-0000-0000-0000-000000000000}"/>
          </ac:cxnSpMkLst>
        </pc:cxnChg>
      </pc:sldChg>
      <pc:sldChg chg="modSp">
        <pc:chgData name="James Clegg" userId="c6df1435-7a36-4b38-be4d-16e68e91152f" providerId="ADAL" clId="{A4F452A4-7406-4F3A-8E88-B2FC380C1AB3}" dt="2021-05-21T12:08:58.897" v="18" actId="20577"/>
        <pc:sldMkLst>
          <pc:docMk/>
          <pc:sldMk cId="3233437428" sldId="310"/>
        </pc:sldMkLst>
        <pc:spChg chg="mod">
          <ac:chgData name="James Clegg" userId="c6df1435-7a36-4b38-be4d-16e68e91152f" providerId="ADAL" clId="{A4F452A4-7406-4F3A-8E88-B2FC380C1AB3}" dt="2021-05-21T12:08:21.165" v="10" actId="1076"/>
          <ac:spMkLst>
            <pc:docMk/>
            <pc:sldMk cId="3233437428" sldId="310"/>
            <ac:spMk id="14" creationId="{00000000-0000-0000-0000-000000000000}"/>
          </ac:spMkLst>
        </pc:spChg>
        <pc:spChg chg="mod">
          <ac:chgData name="James Clegg" userId="c6df1435-7a36-4b38-be4d-16e68e91152f" providerId="ADAL" clId="{A4F452A4-7406-4F3A-8E88-B2FC380C1AB3}" dt="2021-05-21T12:08:58.897" v="18" actId="20577"/>
          <ac:spMkLst>
            <pc:docMk/>
            <pc:sldMk cId="3233437428" sldId="310"/>
            <ac:spMk id="26" creationId="{00000000-0000-0000-0000-000000000000}"/>
          </ac:spMkLst>
        </pc:spChg>
        <pc:spChg chg="ord">
          <ac:chgData name="James Clegg" userId="c6df1435-7a36-4b38-be4d-16e68e91152f" providerId="ADAL" clId="{A4F452A4-7406-4F3A-8E88-B2FC380C1AB3}" dt="2021-05-21T12:07:52.035" v="3" actId="166"/>
          <ac:spMkLst>
            <pc:docMk/>
            <pc:sldMk cId="3233437428" sldId="310"/>
            <ac:spMk id="27" creationId="{00000000-0000-0000-0000-000000000000}"/>
          </ac:spMkLst>
        </pc:spChg>
        <pc:spChg chg="ord">
          <ac:chgData name="James Clegg" userId="c6df1435-7a36-4b38-be4d-16e68e91152f" providerId="ADAL" clId="{A4F452A4-7406-4F3A-8E88-B2FC380C1AB3}" dt="2021-05-21T12:07:52.035" v="3" actId="166"/>
          <ac:spMkLst>
            <pc:docMk/>
            <pc:sldMk cId="3233437428" sldId="310"/>
            <ac:spMk id="28" creationId="{00000000-0000-0000-0000-000000000000}"/>
          </ac:spMkLst>
        </pc:spChg>
        <pc:spChg chg="ord">
          <ac:chgData name="James Clegg" userId="c6df1435-7a36-4b38-be4d-16e68e91152f" providerId="ADAL" clId="{A4F452A4-7406-4F3A-8E88-B2FC380C1AB3}" dt="2021-05-21T12:07:52.035" v="3" actId="166"/>
          <ac:spMkLst>
            <pc:docMk/>
            <pc:sldMk cId="3233437428" sldId="310"/>
            <ac:spMk id="29" creationId="{00000000-0000-0000-0000-000000000000}"/>
          </ac:spMkLst>
        </pc:spChg>
        <pc:cxnChg chg="mod">
          <ac:chgData name="James Clegg" userId="c6df1435-7a36-4b38-be4d-16e68e91152f" providerId="ADAL" clId="{A4F452A4-7406-4F3A-8E88-B2FC380C1AB3}" dt="2021-05-21T12:08:17.921" v="9" actId="1076"/>
          <ac:cxnSpMkLst>
            <pc:docMk/>
            <pc:sldMk cId="3233437428" sldId="310"/>
            <ac:cxnSpMk id="23" creationId="{00000000-0000-0000-0000-000000000000}"/>
          </ac:cxnSpMkLst>
        </pc:cxnChg>
        <pc:cxnChg chg="mod">
          <ac:chgData name="James Clegg" userId="c6df1435-7a36-4b38-be4d-16e68e91152f" providerId="ADAL" clId="{A4F452A4-7406-4F3A-8E88-B2FC380C1AB3}" dt="2021-05-21T12:07:44.360" v="2" actId="208"/>
          <ac:cxnSpMkLst>
            <pc:docMk/>
            <pc:sldMk cId="3233437428" sldId="310"/>
            <ac:cxnSpMk id="30" creationId="{00000000-0000-0000-0000-000000000000}"/>
          </ac:cxnSpMkLst>
        </pc:cxnChg>
        <pc:cxnChg chg="mod">
          <ac:chgData name="James Clegg" userId="c6df1435-7a36-4b38-be4d-16e68e91152f" providerId="ADAL" clId="{A4F452A4-7406-4F3A-8E88-B2FC380C1AB3}" dt="2021-05-21T12:07:44.360" v="2" actId="208"/>
          <ac:cxnSpMkLst>
            <pc:docMk/>
            <pc:sldMk cId="3233437428" sldId="310"/>
            <ac:cxnSpMk id="31" creationId="{00000000-0000-0000-0000-000000000000}"/>
          </ac:cxnSpMkLst>
        </pc:cxnChg>
        <pc:cxnChg chg="mod">
          <ac:chgData name="James Clegg" userId="c6df1435-7a36-4b38-be4d-16e68e91152f" providerId="ADAL" clId="{A4F452A4-7406-4F3A-8E88-B2FC380C1AB3}" dt="2021-05-21T12:07:44.360" v="2" actId="208"/>
          <ac:cxnSpMkLst>
            <pc:docMk/>
            <pc:sldMk cId="3233437428" sldId="310"/>
            <ac:cxnSpMk id="32" creationId="{00000000-0000-0000-0000-000000000000}"/>
          </ac:cxnSpMkLst>
        </pc:cxnChg>
      </pc:sldChg>
      <pc:sldChg chg="modSp">
        <pc:chgData name="James Clegg" userId="c6df1435-7a36-4b38-be4d-16e68e91152f" providerId="ADAL" clId="{A4F452A4-7406-4F3A-8E88-B2FC380C1AB3}" dt="2021-05-21T12:06:07.084" v="1" actId="14100"/>
        <pc:sldMkLst>
          <pc:docMk/>
          <pc:sldMk cId="395420540" sldId="311"/>
        </pc:sldMkLst>
        <pc:cxnChg chg="mod">
          <ac:chgData name="James Clegg" userId="c6df1435-7a36-4b38-be4d-16e68e91152f" providerId="ADAL" clId="{A4F452A4-7406-4F3A-8E88-B2FC380C1AB3}" dt="2021-05-21T12:06:01.268" v="0" actId="208"/>
          <ac:cxnSpMkLst>
            <pc:docMk/>
            <pc:sldMk cId="395420540" sldId="311"/>
            <ac:cxnSpMk id="26" creationId="{00000000-0000-0000-0000-000000000000}"/>
          </ac:cxnSpMkLst>
        </pc:cxnChg>
        <pc:cxnChg chg="mod">
          <ac:chgData name="James Clegg" userId="c6df1435-7a36-4b38-be4d-16e68e91152f" providerId="ADAL" clId="{A4F452A4-7406-4F3A-8E88-B2FC380C1AB3}" dt="2021-05-21T12:06:07.084" v="1" actId="14100"/>
          <ac:cxnSpMkLst>
            <pc:docMk/>
            <pc:sldMk cId="395420540" sldId="311"/>
            <ac:cxnSpMk id="33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21/05/2021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6874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21/05/2021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60.png"/><Relationship Id="rId5" Type="http://schemas.openxmlformats.org/officeDocument/2006/relationships/image" Target="../media/image15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8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70.png"/><Relationship Id="rId9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1.png"/><Relationship Id="rId5" Type="http://schemas.openxmlformats.org/officeDocument/2006/relationships/image" Target="../media/image14.png"/><Relationship Id="rId9" Type="http://schemas.openxmlformats.org/officeDocument/2006/relationships/image" Target="../media/image1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77941"/>
            <a:ext cx="6047756" cy="1902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3 - 4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931093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786712"/>
              </p:ext>
            </p:extLst>
          </p:nvPr>
        </p:nvGraphicFramePr>
        <p:xfrm>
          <a:off x="564704" y="325630"/>
          <a:ext cx="43200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356456033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7109747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69647228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7886723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19445584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33321010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67631993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35761753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88526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673381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43604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653543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32827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81415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00733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03274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45386" y="387916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5386" y="333916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386" y="279916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5386" y="225916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5386" y="171916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5386" y="117916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5386" y="63916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5386" y="9916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555167" y="4638815"/>
            <a:ext cx="4349029" cy="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1080" y="453791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97028" y="463881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91721" y="463881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24080" y="463881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43544" y="463881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109986" y="463881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24782" y="463881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78224" y="463881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31457" y="463881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cxnSp>
        <p:nvCxnSpPr>
          <p:cNvPr id="23" name="Straight Connector 22"/>
          <p:cNvCxnSpPr>
            <a:cxnSpLocks/>
          </p:cNvCxnSpPr>
          <p:nvPr/>
        </p:nvCxnSpPr>
        <p:spPr>
          <a:xfrm>
            <a:off x="555167" y="325630"/>
            <a:ext cx="27508" cy="4312371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863580" y="4484243"/>
                <a:ext cx="3663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3580" y="4484243"/>
                <a:ext cx="366382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Connector 27"/>
          <p:cNvCxnSpPr/>
          <p:nvPr/>
        </p:nvCxnSpPr>
        <p:spPr>
          <a:xfrm flipV="1">
            <a:off x="564704" y="4099336"/>
            <a:ext cx="4317132" cy="342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164973" y="945199"/>
            <a:ext cx="275255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/>
              <a:t>1) Three vertices of a rectangle are </a:t>
            </a:r>
          </a:p>
          <a:p>
            <a:r>
              <a:rPr lang="en-GB" sz="2600" dirty="0"/>
              <a:t>( 8 , 3 ), ( 8 , 1) and </a:t>
            </a:r>
          </a:p>
          <a:p>
            <a:r>
              <a:rPr lang="en-GB" sz="2600" dirty="0"/>
              <a:t>( 0 , 1 )</a:t>
            </a:r>
          </a:p>
          <a:p>
            <a:r>
              <a:rPr lang="en-GB" sz="2600" dirty="0"/>
              <a:t>What are the co-ordinates of the fourth vertex?</a:t>
            </a:r>
          </a:p>
          <a:p>
            <a:r>
              <a:rPr lang="en-GB" sz="2600" dirty="0"/>
              <a:t>( ___ , ___ )</a:t>
            </a:r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623964" y="3028942"/>
            <a:ext cx="4270277" cy="4366"/>
          </a:xfrm>
          <a:prstGeom prst="line">
            <a:avLst/>
          </a:prstGeom>
          <a:ln w="38100"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584109" y="3024170"/>
            <a:ext cx="0" cy="1072700"/>
          </a:xfrm>
          <a:prstGeom prst="line">
            <a:avLst/>
          </a:prstGeom>
          <a:ln w="38100"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Multiply 32"/>
          <p:cNvSpPr/>
          <p:nvPr/>
        </p:nvSpPr>
        <p:spPr>
          <a:xfrm>
            <a:off x="467458" y="2916921"/>
            <a:ext cx="213679" cy="241300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5539125" y="3705228"/>
            <a:ext cx="640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chemeClr val="accent1"/>
                </a:solidFill>
              </a:rPr>
              <a:t>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193964" y="3705228"/>
            <a:ext cx="640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54128" y="4905419"/>
            <a:ext cx="782884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/>
              <a:t>2) Two vertices of a square are ( 4 , 6 ), ( 6 , 6 ) </a:t>
            </a:r>
          </a:p>
          <a:p>
            <a:r>
              <a:rPr lang="en-GB" sz="2600" dirty="0"/>
              <a:t>What could the co-ordinates of the other vertices be?</a:t>
            </a:r>
          </a:p>
          <a:p>
            <a:r>
              <a:rPr lang="en-GB" sz="2600" dirty="0"/>
              <a:t>(___,___)  and (___,___) or (___,___)  and (___,___) </a:t>
            </a:r>
          </a:p>
        </p:txBody>
      </p:sp>
      <p:sp>
        <p:nvSpPr>
          <p:cNvPr id="39" name="Multiply 38"/>
          <p:cNvSpPr/>
          <p:nvPr/>
        </p:nvSpPr>
        <p:spPr>
          <a:xfrm>
            <a:off x="2616430" y="1286205"/>
            <a:ext cx="213679" cy="241300"/>
          </a:xfrm>
          <a:prstGeom prst="mathMultiply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Multiply 39"/>
          <p:cNvSpPr/>
          <p:nvPr/>
        </p:nvSpPr>
        <p:spPr>
          <a:xfrm>
            <a:off x="3701413" y="1284112"/>
            <a:ext cx="213679" cy="241300"/>
          </a:xfrm>
          <a:prstGeom prst="mathMultiply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Multiply 40"/>
          <p:cNvSpPr/>
          <p:nvPr/>
        </p:nvSpPr>
        <p:spPr>
          <a:xfrm>
            <a:off x="2618514" y="2352233"/>
            <a:ext cx="213679" cy="241300"/>
          </a:xfrm>
          <a:prstGeom prst="mathMultiply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Multiply 41"/>
          <p:cNvSpPr/>
          <p:nvPr/>
        </p:nvSpPr>
        <p:spPr>
          <a:xfrm>
            <a:off x="3701413" y="2357333"/>
            <a:ext cx="213679" cy="241300"/>
          </a:xfrm>
          <a:prstGeom prst="mathMultiply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904104" y="5688502"/>
            <a:ext cx="640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chemeClr val="accent1"/>
                </a:solidFill>
              </a:rPr>
              <a:t>4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500760" y="5688502"/>
            <a:ext cx="640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chemeClr val="accent1"/>
                </a:solidFill>
              </a:rPr>
              <a:t>4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933735" y="5688502"/>
            <a:ext cx="640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chemeClr val="accent1"/>
                </a:solidFill>
              </a:rPr>
              <a:t>6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504154" y="5688502"/>
            <a:ext cx="640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chemeClr val="accent1"/>
                </a:solidFill>
              </a:rPr>
              <a:t>4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629266" y="5688502"/>
            <a:ext cx="640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chemeClr val="accent1"/>
                </a:solidFill>
              </a:rPr>
              <a:t>4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214549" y="5688502"/>
            <a:ext cx="640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chemeClr val="accent1"/>
                </a:solidFill>
              </a:rPr>
              <a:t>8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603938" y="5688502"/>
            <a:ext cx="640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chemeClr val="accent1"/>
                </a:solidFill>
              </a:rPr>
              <a:t>6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218566" y="5688502"/>
            <a:ext cx="640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chemeClr val="accent1"/>
                </a:solidFill>
              </a:rPr>
              <a:t>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26348" y="-99070"/>
                <a:ext cx="3697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348" y="-99070"/>
                <a:ext cx="369781" cy="369332"/>
              </a:xfrm>
              <a:prstGeom prst="rect">
                <a:avLst/>
              </a:prstGeom>
              <a:blipFill>
                <a:blip r:embed="rId6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3" name="Picture 5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34270" y="225621"/>
            <a:ext cx="747045" cy="747045"/>
          </a:xfrm>
          <a:prstGeom prst="rect">
            <a:avLst/>
          </a:prstGeom>
        </p:spPr>
      </p:pic>
      <p:sp>
        <p:nvSpPr>
          <p:cNvPr id="54" name="TextBox 53"/>
          <p:cNvSpPr txBox="1"/>
          <p:nvPr/>
        </p:nvSpPr>
        <p:spPr>
          <a:xfrm>
            <a:off x="5237114" y="36831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5" name="Multiply 24"/>
          <p:cNvSpPr/>
          <p:nvPr/>
        </p:nvSpPr>
        <p:spPr>
          <a:xfrm>
            <a:off x="4777864" y="3989346"/>
            <a:ext cx="213679" cy="2413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Multiply 25"/>
          <p:cNvSpPr/>
          <p:nvPr/>
        </p:nvSpPr>
        <p:spPr>
          <a:xfrm>
            <a:off x="489170" y="3976220"/>
            <a:ext cx="213679" cy="2413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Multiply 26"/>
          <p:cNvSpPr/>
          <p:nvPr/>
        </p:nvSpPr>
        <p:spPr>
          <a:xfrm>
            <a:off x="4777864" y="2905465"/>
            <a:ext cx="213679" cy="2413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9" name="Straight Connector 28"/>
          <p:cNvCxnSpPr/>
          <p:nvPr/>
        </p:nvCxnSpPr>
        <p:spPr>
          <a:xfrm>
            <a:off x="4889472" y="3037508"/>
            <a:ext cx="1" cy="1080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18401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5185E-6 L 0.00069 -0.31574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15787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59259E-6 L -0.00104 -0.31389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156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/>
      <p:bldP spid="35" grpId="0"/>
      <p:bldP spid="39" grpId="0" animBg="1"/>
      <p:bldP spid="40" grpId="0" animBg="1"/>
      <p:bldP spid="41" grpId="0" animBg="1"/>
      <p:bldP spid="41" grpId="1" animBg="1"/>
      <p:bldP spid="42" grpId="0" animBg="1"/>
      <p:bldP spid="42" grpId="1" animBg="1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4" grpId="0"/>
      <p:bldP spid="25" grpId="0" animBg="1"/>
      <p:bldP spid="26" grpId="0" animBg="1"/>
      <p:bldP spid="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790563"/>
              </p:ext>
            </p:extLst>
          </p:nvPr>
        </p:nvGraphicFramePr>
        <p:xfrm>
          <a:off x="704097" y="665042"/>
          <a:ext cx="43200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356456033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7109747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69647228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7886723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19445584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33321010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67631993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35761753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88526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673381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43604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653543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32827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81415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00733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03274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4779" y="421681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779" y="367681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779" y="313681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4779" y="259681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779" y="205681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4779" y="151857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779" y="97857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4779" y="43857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694560" y="4978227"/>
            <a:ext cx="4349029" cy="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2002" y="483139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36421" y="496213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631114" y="496213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63473" y="496213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82937" y="496213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49379" y="496213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64175" y="496213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17617" y="496213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70850" y="496213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cxnSp>
        <p:nvCxnSpPr>
          <p:cNvPr id="23" name="Straight Connector 22"/>
          <p:cNvCxnSpPr>
            <a:cxnSpLocks/>
          </p:cNvCxnSpPr>
          <p:nvPr/>
        </p:nvCxnSpPr>
        <p:spPr>
          <a:xfrm flipH="1">
            <a:off x="684918" y="663280"/>
            <a:ext cx="2679" cy="4298852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53819" y="266378"/>
                <a:ext cx="3697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819" y="266378"/>
                <a:ext cx="369781" cy="369332"/>
              </a:xfrm>
              <a:prstGeom prst="rect">
                <a:avLst/>
              </a:prstGeom>
              <a:blipFill>
                <a:blip r:embed="rId6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002973" y="4823655"/>
                <a:ext cx="3663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2973" y="4823655"/>
                <a:ext cx="366382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/>
          <p:cNvCxnSpPr/>
          <p:nvPr/>
        </p:nvCxnSpPr>
        <p:spPr>
          <a:xfrm flipV="1">
            <a:off x="704097" y="4438748"/>
            <a:ext cx="4317132" cy="342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021228" y="3369408"/>
            <a:ext cx="1" cy="1080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198124" y="405857"/>
            <a:ext cx="308673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Four vertices of a rectangle are</a:t>
            </a:r>
          </a:p>
          <a:p>
            <a:r>
              <a:rPr lang="en-GB" sz="2800" dirty="0"/>
              <a:t>( 8 , 3 ), ( 8 , 1 ), </a:t>
            </a:r>
          </a:p>
          <a:p>
            <a:r>
              <a:rPr lang="en-GB" sz="2800" dirty="0"/>
              <a:t>( 0 , 1 ) and ( 0 , 3 )</a:t>
            </a:r>
            <a:endParaRPr lang="en-GB" sz="3000" dirty="0">
              <a:latin typeface="KG Primary Penmanship" panose="02000506000000020003" pitchFamily="2" charset="0"/>
            </a:endParaRPr>
          </a:p>
          <a:p>
            <a:r>
              <a:rPr lang="en-GB" sz="2800" dirty="0"/>
              <a:t>How long are the sides of the rectangle?</a:t>
            </a:r>
          </a:p>
          <a:p>
            <a:r>
              <a:rPr lang="en-GB" sz="2800" dirty="0"/>
              <a:t>_____ units and _____ units</a:t>
            </a:r>
          </a:p>
        </p:txBody>
      </p:sp>
      <p:cxnSp>
        <p:nvCxnSpPr>
          <p:cNvPr id="29" name="Straight Connector 28"/>
          <p:cNvCxnSpPr/>
          <p:nvPr/>
        </p:nvCxnSpPr>
        <p:spPr>
          <a:xfrm flipH="1" flipV="1">
            <a:off x="704097" y="3357459"/>
            <a:ext cx="4325239" cy="12245"/>
          </a:xfrm>
          <a:prstGeom prst="line">
            <a:avLst/>
          </a:prstGeom>
          <a:ln w="3810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691940" y="3361820"/>
            <a:ext cx="0" cy="1072700"/>
          </a:xfrm>
          <a:prstGeom prst="line">
            <a:avLst/>
          </a:prstGeom>
          <a:ln w="3810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782847" y="4596532"/>
            <a:ext cx="4196153" cy="0"/>
          </a:xfrm>
          <a:prstGeom prst="straightConnector1">
            <a:avLst/>
          </a:prstGeom>
          <a:ln w="28575"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541994" y="3346807"/>
            <a:ext cx="640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8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5175216" y="3369704"/>
            <a:ext cx="0" cy="1080000"/>
          </a:xfrm>
          <a:prstGeom prst="straightConnector1">
            <a:avLst/>
          </a:prstGeom>
          <a:ln w="28575"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541994" y="3796316"/>
            <a:ext cx="640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724937" y="969945"/>
                <a:ext cx="3525787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The</a:t>
                </a:r>
                <a:r>
                  <a:rPr lang="en-GB" sz="2400" dirty="0">
                    <a:latin typeface="KG Primary Penmanship" panose="02000506000000020003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400" dirty="0">
                    <a:latin typeface="KG Primary Penmanship" panose="02000506000000020003" pitchFamily="2" charset="0"/>
                  </a:rPr>
                  <a:t> </a:t>
                </a:r>
                <a:r>
                  <a:rPr lang="en-GB" sz="2400" dirty="0"/>
                  <a:t>co-ordinates are </a:t>
                </a:r>
              </a:p>
              <a:p>
                <a:r>
                  <a:rPr lang="en-GB" sz="2400" dirty="0"/>
                  <a:t>8 and 0</a:t>
                </a:r>
              </a:p>
              <a:p>
                <a:r>
                  <a:rPr lang="en-GB" sz="2400" dirty="0"/>
                  <a:t>The length of the sides parallel with the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400" dirty="0">
                    <a:latin typeface="KG Primary Penmanship" panose="02000506000000020003" pitchFamily="2" charset="0"/>
                  </a:rPr>
                  <a:t> </a:t>
                </a:r>
                <a:r>
                  <a:rPr lang="en-GB" sz="2400" dirty="0"/>
                  <a:t>axis are</a:t>
                </a:r>
                <a:endParaRPr lang="en-GB" sz="2400" dirty="0">
                  <a:latin typeface="KG Primary Penmanship" panose="02000506000000020003" pitchFamily="2" charset="0"/>
                </a:endParaRPr>
              </a:p>
              <a:p>
                <a:r>
                  <a:rPr lang="en-GB" sz="2400" dirty="0"/>
                  <a:t>8</a:t>
                </a:r>
                <a:r>
                  <a:rPr lang="en-GB" sz="2400" dirty="0">
                    <a:latin typeface="KG Primary Penmanship" panose="02000506000000020003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>
                    <a:latin typeface="KG Primary Penmanship" panose="02000506000000020003" pitchFamily="2" charset="0"/>
                  </a:rPr>
                  <a:t> </a:t>
                </a:r>
                <a:r>
                  <a:rPr lang="en-GB" sz="2400" dirty="0"/>
                  <a:t>0</a:t>
                </a:r>
                <a:r>
                  <a:rPr lang="en-GB" sz="2400" dirty="0">
                    <a:latin typeface="KG Primary Penmanship" panose="02000506000000020003" pitchFamily="2" charset="0"/>
                  </a:rPr>
                  <a:t> </a:t>
                </a:r>
                <a:r>
                  <a:rPr lang="en-GB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400" dirty="0">
                    <a:latin typeface="KG Primary Penmanship" panose="02000506000000020003" pitchFamily="2" charset="0"/>
                  </a:rPr>
                  <a:t> </a:t>
                </a:r>
                <a:r>
                  <a:rPr lang="en-GB" sz="2400" dirty="0"/>
                  <a:t>8 units</a:t>
                </a: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937" y="969945"/>
                <a:ext cx="3525787" cy="1938992"/>
              </a:xfrm>
              <a:prstGeom prst="rect">
                <a:avLst/>
              </a:prstGeom>
              <a:blipFill>
                <a:blip r:embed="rId8"/>
                <a:stretch>
                  <a:fillRect l="-2768" t="-3145" r="-173" b="-59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97968" y="2953183"/>
                <a:ext cx="3531279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The</a:t>
                </a:r>
                <a:r>
                  <a:rPr lang="en-GB" sz="2400" dirty="0">
                    <a:latin typeface="KG Primary Penmanship" panose="02000506000000020003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>
                    <a:latin typeface="KG Primary Penmanship" panose="02000506000000020003" pitchFamily="2" charset="0"/>
                  </a:rPr>
                  <a:t> </a:t>
                </a:r>
                <a:r>
                  <a:rPr lang="en-GB" sz="2400" dirty="0"/>
                  <a:t>co-ordinates are </a:t>
                </a:r>
              </a:p>
              <a:p>
                <a:r>
                  <a:rPr lang="en-GB" sz="2400" dirty="0"/>
                  <a:t>___ and ___</a:t>
                </a:r>
              </a:p>
              <a:p>
                <a:r>
                  <a:rPr lang="en-GB" sz="2400" dirty="0"/>
                  <a:t>The length of the sides parallel with the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>
                    <a:latin typeface="KG Primary Penmanship" panose="02000506000000020003" pitchFamily="2" charset="0"/>
                  </a:rPr>
                  <a:t> </a:t>
                </a:r>
                <a:r>
                  <a:rPr lang="en-GB" sz="2400" dirty="0"/>
                  <a:t>axis are</a:t>
                </a:r>
              </a:p>
              <a:p>
                <a:r>
                  <a:rPr lang="en-GB" sz="2400" dirty="0"/>
                  <a:t>___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/>
                  <a:t> ___ </a:t>
                </a:r>
                <a:r>
                  <a:rPr lang="en-GB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400" dirty="0"/>
                  <a:t> ___ units</a:t>
                </a: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968" y="2953183"/>
                <a:ext cx="3531279" cy="1938992"/>
              </a:xfrm>
              <a:prstGeom prst="rect">
                <a:avLst/>
              </a:prstGeom>
              <a:blipFill>
                <a:blip r:embed="rId9"/>
                <a:stretch>
                  <a:fillRect l="-2586" t="-3135" r="-172" b="-59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/>
          <p:cNvSpPr txBox="1"/>
          <p:nvPr/>
        </p:nvSpPr>
        <p:spPr>
          <a:xfrm>
            <a:off x="838797" y="3290631"/>
            <a:ext cx="640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893155" y="3273096"/>
            <a:ext cx="640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94424" y="4384531"/>
            <a:ext cx="640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661575" y="4384531"/>
            <a:ext cx="640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471230" y="4384531"/>
            <a:ext cx="640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5411975" y="1346200"/>
            <a:ext cx="303025" cy="3556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5421475" y="1770198"/>
            <a:ext cx="289307" cy="3556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ounded Rectangle 43"/>
          <p:cNvSpPr/>
          <p:nvPr/>
        </p:nvSpPr>
        <p:spPr>
          <a:xfrm>
            <a:off x="5861659" y="1354907"/>
            <a:ext cx="270759" cy="3556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ounded Rectangle 44"/>
          <p:cNvSpPr/>
          <p:nvPr/>
        </p:nvSpPr>
        <p:spPr>
          <a:xfrm>
            <a:off x="5864772" y="1778905"/>
            <a:ext cx="266091" cy="3556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1240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32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2" grpId="0" animBg="1"/>
      <p:bldP spid="2" grpId="1" animBg="1"/>
      <p:bldP spid="43" grpId="0" animBg="1"/>
      <p:bldP spid="43" grpId="1" animBg="1"/>
      <p:bldP spid="44" grpId="0" animBg="1"/>
      <p:bldP spid="4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5 - 6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811165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56323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 point has the co-ordinates ( 5 , 3 )  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What 	is the point’s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𝑦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co-ordinate?</a:t>
                </a:r>
              </a:p>
              <a:p>
                <a:endParaRPr lang="en-GB" sz="2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2)	Two points called A and B are drawn on the 		same grid.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Point A’s co-ordinates are ( 0 , 2 )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Point B’s co-ordinates are ( 1 , 1 )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Which point is further to the right on the 		grid?</a:t>
                </a:r>
              </a:p>
              <a:p>
                <a:endParaRPr lang="en-GB" sz="2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	How many vertices does a triangle have?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5632311"/>
              </a:xfrm>
              <a:prstGeom prst="rect">
                <a:avLst/>
              </a:prstGeom>
              <a:blipFill>
                <a:blip r:embed="rId4"/>
                <a:stretch>
                  <a:fillRect l="-1707" t="-1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A3E1866-F60A-45E9-91FE-3FFCF3398C34}"/>
                  </a:ext>
                </a:extLst>
              </p:cNvPr>
              <p:cNvSpPr txBox="1"/>
              <p:nvPr/>
            </p:nvSpPr>
            <p:spPr>
              <a:xfrm>
                <a:off x="695550" y="334776"/>
                <a:ext cx="7497474" cy="56323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 point has the co-ordinates ( 5 , 3 )  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What 	is the point’s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𝑦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co-ordinate?</a:t>
                </a:r>
              </a:p>
              <a:p>
                <a:endParaRPr lang="en-GB" sz="2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2)	Two points called A and B are drawn on the 		same grid.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Point A’s co-ordinates are ( 0 , 2 )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Point B’s co-ordinates are ( 1 , 1 )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Which point is further to the right on the 		grid?</a:t>
                </a:r>
              </a:p>
              <a:p>
                <a:endParaRPr lang="en-GB" sz="2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	How many vertices does a triangle have?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A3E1866-F60A-45E9-91FE-3FFCF3398C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5632311"/>
              </a:xfrm>
              <a:prstGeom prst="rect">
                <a:avLst/>
              </a:prstGeom>
              <a:blipFill>
                <a:blip r:embed="rId5"/>
                <a:stretch>
                  <a:fillRect l="-1707" t="-1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881427" y="784162"/>
            <a:ext cx="345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81427" y="4060760"/>
            <a:ext cx="345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81427" y="5581420"/>
            <a:ext cx="345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5065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460496"/>
              </p:ext>
            </p:extLst>
          </p:nvPr>
        </p:nvGraphicFramePr>
        <p:xfrm>
          <a:off x="861507" y="979855"/>
          <a:ext cx="43200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356456033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7109747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69647228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7886723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19445584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33321010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67631993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35761753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88526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673381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43604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653543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32827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81415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00733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03274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6327" y="453338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6327" y="399338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6327" y="345338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6327" y="291338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6327" y="237338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6327" y="183338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6327" y="129338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6327" y="75338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851970" y="5293040"/>
            <a:ext cx="4349029" cy="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95158" y="519493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26040" y="525345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20733" y="525331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53092" y="525372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72556" y="525331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38998" y="525385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53794" y="525399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07236" y="525413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60469" y="526886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838650" y="996273"/>
            <a:ext cx="32148" cy="4314133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160383" y="5138468"/>
                <a:ext cx="3663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0383" y="5138468"/>
                <a:ext cx="366382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/>
          <p:cNvCxnSpPr/>
          <p:nvPr/>
        </p:nvCxnSpPr>
        <p:spPr>
          <a:xfrm flipV="1">
            <a:off x="1408407" y="641204"/>
            <a:ext cx="0" cy="4667384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049550" y="1060793"/>
            <a:ext cx="640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E</a:t>
            </a:r>
          </a:p>
        </p:txBody>
      </p:sp>
      <p:cxnSp>
        <p:nvCxnSpPr>
          <p:cNvPr id="33" name="Straight Arrow Connector 32"/>
          <p:cNvCxnSpPr>
            <a:cxnSpLocks/>
          </p:cNvCxnSpPr>
          <p:nvPr/>
        </p:nvCxnSpPr>
        <p:spPr>
          <a:xfrm>
            <a:off x="842015" y="987633"/>
            <a:ext cx="4538899" cy="0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Multiply 34"/>
          <p:cNvSpPr/>
          <p:nvPr/>
        </p:nvSpPr>
        <p:spPr>
          <a:xfrm>
            <a:off x="2912892" y="1403571"/>
            <a:ext cx="213679" cy="2413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/>
          <p:cNvSpPr txBox="1"/>
          <p:nvPr/>
        </p:nvSpPr>
        <p:spPr>
          <a:xfrm>
            <a:off x="5451231" y="364563"/>
            <a:ext cx="3082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Plot ( 1, 8 ) on the grid.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451231" y="957385"/>
            <a:ext cx="3082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Label the point D.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451231" y="1550207"/>
            <a:ext cx="27763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Plot ( 4, 7 ) on the grid.</a:t>
            </a:r>
          </a:p>
          <a:p>
            <a:endParaRPr lang="en-GB" sz="1600" dirty="0"/>
          </a:p>
          <a:p>
            <a:r>
              <a:rPr lang="en-GB" sz="2400" dirty="0"/>
              <a:t>Label the point E.</a:t>
            </a:r>
          </a:p>
        </p:txBody>
      </p:sp>
      <p:sp>
        <p:nvSpPr>
          <p:cNvPr id="27" name="Multiply 26"/>
          <p:cNvSpPr/>
          <p:nvPr/>
        </p:nvSpPr>
        <p:spPr>
          <a:xfrm>
            <a:off x="1303296" y="859807"/>
            <a:ext cx="213679" cy="2413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1420024" y="658221"/>
            <a:ext cx="640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451231" y="3127914"/>
            <a:ext cx="27763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Can you continue the pattern?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1454310" y="1698438"/>
            <a:ext cx="1547835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864756" y="1644871"/>
            <a:ext cx="90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400" dirty="0"/>
              <a:t>3 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2073883" y="1041560"/>
            <a:ext cx="1" cy="470942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2069524" y="987633"/>
                <a:ext cx="75402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/>
                  <a:t>1 </a:t>
                </a: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9524" y="987633"/>
                <a:ext cx="754021" cy="461665"/>
              </a:xfrm>
              <a:prstGeom prst="rect">
                <a:avLst/>
              </a:prstGeom>
              <a:blipFill>
                <a:blip r:embed="rId6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5451231" y="4090068"/>
            <a:ext cx="27763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What is the next co-ordinate in the pattern?</a:t>
            </a: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80528" y="5527092"/>
            <a:ext cx="747045" cy="747045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5783372" y="566978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3035889" y="2047794"/>
            <a:ext cx="1547835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488365" y="2033163"/>
            <a:ext cx="90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400" dirty="0"/>
              <a:t>3 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4010315" y="1538044"/>
            <a:ext cx="1" cy="470942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3970934" y="1467606"/>
                <a:ext cx="81023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/>
                  <a:t>1 </a:t>
                </a: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0934" y="1467606"/>
                <a:ext cx="810233" cy="461665"/>
              </a:xfrm>
              <a:prstGeom prst="rect">
                <a:avLst/>
              </a:prstGeom>
              <a:blipFill>
                <a:blip r:embed="rId8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/>
        </p:nvSpPr>
        <p:spPr>
          <a:xfrm>
            <a:off x="4740047" y="1632417"/>
            <a:ext cx="640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F</a:t>
            </a:r>
          </a:p>
        </p:txBody>
      </p:sp>
      <p:sp>
        <p:nvSpPr>
          <p:cNvPr id="56" name="Multiply 55"/>
          <p:cNvSpPr/>
          <p:nvPr/>
        </p:nvSpPr>
        <p:spPr>
          <a:xfrm>
            <a:off x="4533365" y="1927851"/>
            <a:ext cx="213679" cy="2413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6801843" y="4939017"/>
            <a:ext cx="11849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( 7, 6 )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687682" y="461056"/>
                <a:ext cx="30360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682" y="461056"/>
                <a:ext cx="303601" cy="369332"/>
              </a:xfrm>
              <a:prstGeom prst="rect">
                <a:avLst/>
              </a:prstGeom>
              <a:blipFill>
                <a:blip r:embed="rId9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5420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5" grpId="0" animBg="1"/>
      <p:bldP spid="27" grpId="0" animBg="1"/>
      <p:bldP spid="28" grpId="0"/>
      <p:bldP spid="39" grpId="0"/>
      <p:bldP spid="42" grpId="0"/>
      <p:bldP spid="47" grpId="0"/>
      <p:bldP spid="48" grpId="0"/>
      <p:bldP spid="50" grpId="0"/>
      <p:bldP spid="52" grpId="0"/>
      <p:bldP spid="54" grpId="0"/>
      <p:bldP spid="55" grpId="0"/>
      <p:bldP spid="56" grpId="0" animBg="1"/>
      <p:bldP spid="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1 - 2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276400"/>
              </p:ext>
            </p:extLst>
          </p:nvPr>
        </p:nvGraphicFramePr>
        <p:xfrm>
          <a:off x="811070" y="766533"/>
          <a:ext cx="43200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356456033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7109747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69647228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7886723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19445584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33321010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67631993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35761753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88526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673381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43604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653543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32827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81415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00733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03274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91752" y="432006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1752" y="378006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1752" y="324006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1752" y="270006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1752" y="216006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1752" y="162006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1752" y="108006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1752" y="54006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801533" y="5079718"/>
            <a:ext cx="4349029" cy="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16379" y="495815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3394" y="507985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38087" y="507971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70446" y="508012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89910" y="507971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56352" y="508026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71148" y="508039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24590" y="508053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77823" y="509526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cxnSp>
        <p:nvCxnSpPr>
          <p:cNvPr id="23" name="Straight Connector 22"/>
          <p:cNvCxnSpPr>
            <a:cxnSpLocks/>
          </p:cNvCxnSpPr>
          <p:nvPr/>
        </p:nvCxnSpPr>
        <p:spPr>
          <a:xfrm flipH="1">
            <a:off x="800441" y="802548"/>
            <a:ext cx="1092" cy="4292718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78510" y="247734"/>
                <a:ext cx="3697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510" y="247734"/>
                <a:ext cx="369781" cy="369332"/>
              </a:xfrm>
              <a:prstGeom prst="rect">
                <a:avLst/>
              </a:prstGeom>
              <a:blipFill>
                <a:blip r:embed="rId5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109946" y="4925146"/>
                <a:ext cx="3663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9946" y="4925146"/>
                <a:ext cx="366382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5380892" y="835175"/>
            <a:ext cx="2880382" cy="2944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/>
              <a:t>The vertices of a shape are ( 4 , 5 ), </a:t>
            </a:r>
          </a:p>
          <a:p>
            <a:r>
              <a:rPr lang="en-GB" sz="2600" dirty="0"/>
              <a:t>( 8 , 5 ) and ( 4 , 1 )</a:t>
            </a:r>
          </a:p>
          <a:p>
            <a:endParaRPr lang="en-GB" sz="2600" dirty="0"/>
          </a:p>
          <a:p>
            <a:r>
              <a:rPr lang="en-GB" sz="2600" dirty="0"/>
              <a:t>What is the shape?</a:t>
            </a:r>
          </a:p>
          <a:p>
            <a:endParaRPr lang="en-GB" sz="2600" dirty="0"/>
          </a:p>
          <a:p>
            <a:endParaRPr lang="en-GB" sz="2800" dirty="0"/>
          </a:p>
        </p:txBody>
      </p:sp>
      <p:cxnSp>
        <p:nvCxnSpPr>
          <p:cNvPr id="30" name="Straight Connector 29"/>
          <p:cNvCxnSpPr/>
          <p:nvPr/>
        </p:nvCxnSpPr>
        <p:spPr>
          <a:xfrm flipH="1" flipV="1">
            <a:off x="2967301" y="2391136"/>
            <a:ext cx="1" cy="2160001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 flipV="1">
            <a:off x="2951893" y="2378536"/>
            <a:ext cx="2188714" cy="965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2951893" y="2388190"/>
            <a:ext cx="2189514" cy="216841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405619" y="2946687"/>
            <a:ext cx="2880382" cy="1332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Triangle</a:t>
            </a:r>
          </a:p>
          <a:p>
            <a:endParaRPr lang="en-GB" sz="2600" dirty="0"/>
          </a:p>
          <a:p>
            <a:endParaRPr lang="en-GB" sz="2800" dirty="0"/>
          </a:p>
        </p:txBody>
      </p:sp>
      <p:sp>
        <p:nvSpPr>
          <p:cNvPr id="27" name="Multiply 26"/>
          <p:cNvSpPr/>
          <p:nvPr/>
        </p:nvSpPr>
        <p:spPr>
          <a:xfrm>
            <a:off x="2873933" y="2270249"/>
            <a:ext cx="213679" cy="2413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Multiply 27"/>
          <p:cNvSpPr/>
          <p:nvPr/>
        </p:nvSpPr>
        <p:spPr>
          <a:xfrm>
            <a:off x="5025051" y="2270249"/>
            <a:ext cx="213679" cy="2413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Multiply 28"/>
          <p:cNvSpPr/>
          <p:nvPr/>
        </p:nvSpPr>
        <p:spPr>
          <a:xfrm>
            <a:off x="2858916" y="4430249"/>
            <a:ext cx="213679" cy="2413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3437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27" grpId="0" animBg="1"/>
      <p:bldP spid="28" grpId="0" animBg="1"/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2046410"/>
              </p:ext>
            </p:extLst>
          </p:nvPr>
        </p:nvGraphicFramePr>
        <p:xfrm>
          <a:off x="915006" y="663603"/>
          <a:ext cx="43200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356456033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7109747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69647228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7886723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19445584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33321010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67631993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35761753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88526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673381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43604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653543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32827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81415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00733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03274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95688" y="421713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5688" y="367713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5688" y="313713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5688" y="259713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5688" y="205713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5688" y="151713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5688" y="97713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5688" y="43713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905469" y="4976788"/>
            <a:ext cx="4349029" cy="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36928" y="486935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47330" y="497692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42023" y="497678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74382" y="497719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93846" y="497678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60288" y="497733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75084" y="497746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28526" y="497760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81759" y="499233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cxnSp>
        <p:nvCxnSpPr>
          <p:cNvPr id="23" name="Straight Connector 22"/>
          <p:cNvCxnSpPr>
            <a:cxnSpLocks/>
          </p:cNvCxnSpPr>
          <p:nvPr/>
        </p:nvCxnSpPr>
        <p:spPr>
          <a:xfrm>
            <a:off x="905469" y="663603"/>
            <a:ext cx="9537" cy="4313183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964728" y="264939"/>
                <a:ext cx="3697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728" y="264939"/>
                <a:ext cx="369781" cy="369332"/>
              </a:xfrm>
              <a:prstGeom prst="rect">
                <a:avLst/>
              </a:prstGeom>
              <a:blipFill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213882" y="4822216"/>
                <a:ext cx="3663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3882" y="4822216"/>
                <a:ext cx="366382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Straight Connector 28"/>
          <p:cNvCxnSpPr/>
          <p:nvPr/>
        </p:nvCxnSpPr>
        <p:spPr>
          <a:xfrm flipV="1">
            <a:off x="1461303" y="1206074"/>
            <a:ext cx="0" cy="322919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510758" y="1167372"/>
            <a:ext cx="275255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Three vertices of a rectangle are </a:t>
            </a:r>
          </a:p>
          <a:p>
            <a:r>
              <a:rPr lang="en-GB" sz="2800" dirty="0"/>
              <a:t>( 1 , 1 ), ( 1 , 7) and ( 3, 7 )</a:t>
            </a:r>
          </a:p>
          <a:p>
            <a:endParaRPr lang="en-GB" sz="2800" dirty="0"/>
          </a:p>
          <a:p>
            <a:r>
              <a:rPr lang="en-GB" sz="2800" dirty="0"/>
              <a:t>What are the co-ordinates of the fourth vertex?</a:t>
            </a:r>
          </a:p>
          <a:p>
            <a:endParaRPr lang="en-GB" sz="2800" dirty="0"/>
          </a:p>
          <a:p>
            <a:r>
              <a:rPr lang="en-GB" sz="2800" dirty="0"/>
              <a:t>	( ___ , ___ )</a:t>
            </a:r>
          </a:p>
        </p:txBody>
      </p:sp>
      <p:cxnSp>
        <p:nvCxnSpPr>
          <p:cNvPr id="32" name="Straight Connector 31"/>
          <p:cNvCxnSpPr/>
          <p:nvPr/>
        </p:nvCxnSpPr>
        <p:spPr>
          <a:xfrm flipH="1">
            <a:off x="1446549" y="4447969"/>
            <a:ext cx="1083483" cy="0"/>
          </a:xfrm>
          <a:prstGeom prst="line">
            <a:avLst/>
          </a:prstGeom>
          <a:ln w="38100"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2530033" y="1167372"/>
            <a:ext cx="0" cy="3229190"/>
          </a:xfrm>
          <a:prstGeom prst="line">
            <a:avLst/>
          </a:prstGeom>
          <a:ln w="38100"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Multiply 33"/>
          <p:cNvSpPr/>
          <p:nvPr/>
        </p:nvSpPr>
        <p:spPr>
          <a:xfrm>
            <a:off x="2430326" y="4309834"/>
            <a:ext cx="213679" cy="241300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/>
          <p:cNvSpPr txBox="1"/>
          <p:nvPr/>
        </p:nvSpPr>
        <p:spPr>
          <a:xfrm>
            <a:off x="6391217" y="4996459"/>
            <a:ext cx="640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081361" y="4996459"/>
            <a:ext cx="640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</a:t>
            </a: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32287" y="290080"/>
            <a:ext cx="747045" cy="747045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5635131" y="43276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6" name="Multiply 25"/>
          <p:cNvSpPr/>
          <p:nvPr/>
        </p:nvSpPr>
        <p:spPr>
          <a:xfrm>
            <a:off x="1347330" y="4316495"/>
            <a:ext cx="213679" cy="2413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Multiply 26"/>
          <p:cNvSpPr/>
          <p:nvPr/>
        </p:nvSpPr>
        <p:spPr>
          <a:xfrm>
            <a:off x="2423194" y="1087319"/>
            <a:ext cx="213679" cy="2413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Multiply 27"/>
          <p:cNvSpPr/>
          <p:nvPr/>
        </p:nvSpPr>
        <p:spPr>
          <a:xfrm>
            <a:off x="1354464" y="1087319"/>
            <a:ext cx="213679" cy="2413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1446550" y="1207969"/>
            <a:ext cx="1083483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278760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36" grpId="0"/>
      <p:bldP spid="39" grpId="0"/>
      <p:bldP spid="39" grpId="1"/>
      <p:bldP spid="26" grpId="0" animBg="1"/>
      <p:bldP spid="27" grpId="0" animBg="1"/>
      <p:bldP spid="2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|23.9|7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9|1.7|5.4|1.5|1.2|7.2|14.8|13|1.6|7.7|4.9|7.5|1.8|12.8|2.4|0.7|1|2.8|4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9|2.7|2.1|4.5|8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9|1.4|2.1|1.5|7.2|15.3|2|1.1|3.4|2.4|0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2|1|1.5|1.4|4.5|1.9|0.8|1.1|1.2|0.7|9.4|1.8|21.4|4.4|1.5|3.9|6.1|1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3|6.5|3.1|16.9|2.7|13.2|16.8|3|1.6|5.8|2.6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3" ma:contentTypeDescription="Create a new document." ma:contentTypeScope="" ma:versionID="c2e0ad7e8459b4a763097fd9c50beffe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379c73df8c7c32fbb5b9cacbe02209f3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E33EB2A-60D3-4AE1-A1D8-758F0B5981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schemas.microsoft.com/office/2006/documentManagement/types"/>
    <ds:schemaRef ds:uri="522d4c35-b548-4432-90ae-af4376e1c4b4"/>
    <ds:schemaRef ds:uri="cee99ee9-287b-4f9a-957c-ba5ae7375c9a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8419</TotalTime>
  <Words>615</Words>
  <Application>Microsoft Office PowerPoint</Application>
  <PresentationFormat>On-screen Show (4:3)</PresentationFormat>
  <Paragraphs>193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1 - 2 on the worksheet</vt:lpstr>
      <vt:lpstr>PowerPoint Presentation</vt:lpstr>
      <vt:lpstr>PowerPoint Presentation</vt:lpstr>
      <vt:lpstr>Have a go at questions  3 - 4 on the worksheet</vt:lpstr>
      <vt:lpstr>PowerPoint Presentation</vt:lpstr>
      <vt:lpstr>PowerPoint Presentation</vt:lpstr>
      <vt:lpstr>Have a go at questions  5 - 6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241</cp:revision>
  <dcterms:created xsi:type="dcterms:W3CDTF">2019-07-05T11:02:13Z</dcterms:created>
  <dcterms:modified xsi:type="dcterms:W3CDTF">2021-05-21T13:39:06Z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