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298" r:id="rId13"/>
    <p:sldId id="314" r:id="rId14"/>
    <p:sldId id="299" r:id="rId15"/>
    <p:sldId id="300" r:id="rId16"/>
    <p:sldId id="309" r:id="rId17"/>
    <p:sldId id="308" r:id="rId18"/>
    <p:sldId id="307" r:id="rId19"/>
    <p:sldId id="306" r:id="rId20"/>
    <p:sldId id="304" r:id="rId21"/>
    <p:sldId id="301" r:id="rId22"/>
    <p:sldId id="310" r:id="rId23"/>
    <p:sldId id="312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9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456DCB99-5A70-4E31-B0FA-8D26BDB09128}"/>
    <pc:docChg chg="custSel modSld">
      <pc:chgData name="James Clegg" userId="c6df1435-7a36-4b38-be4d-16e68e91152f" providerId="ADAL" clId="{456DCB99-5A70-4E31-B0FA-8D26BDB09128}" dt="2021-05-14T10:05:19.024" v="56" actId="208"/>
      <pc:docMkLst>
        <pc:docMk/>
      </pc:docMkLst>
      <pc:sldChg chg="addSp delSp modSp">
        <pc:chgData name="James Clegg" userId="c6df1435-7a36-4b38-be4d-16e68e91152f" providerId="ADAL" clId="{456DCB99-5A70-4E31-B0FA-8D26BDB09128}" dt="2021-05-14T10:03:27.966" v="27" actId="1076"/>
        <pc:sldMkLst>
          <pc:docMk/>
          <pc:sldMk cId="3195527484" sldId="304"/>
        </pc:sldMkLst>
        <pc:spChg chg="mod">
          <ac:chgData name="James Clegg" userId="c6df1435-7a36-4b38-be4d-16e68e91152f" providerId="ADAL" clId="{456DCB99-5A70-4E31-B0FA-8D26BDB09128}" dt="2021-05-14T10:03:27.966" v="27" actId="1076"/>
          <ac:spMkLst>
            <pc:docMk/>
            <pc:sldMk cId="3195527484" sldId="304"/>
            <ac:spMk id="13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7.966" v="27" actId="1076"/>
          <ac:spMkLst>
            <pc:docMk/>
            <pc:sldMk cId="3195527484" sldId="304"/>
            <ac:spMk id="14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1.004" v="26" actId="1076"/>
          <ac:spMkLst>
            <pc:docMk/>
            <pc:sldMk cId="3195527484" sldId="304"/>
            <ac:spMk id="15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1.004" v="26" actId="1076"/>
          <ac:spMkLst>
            <pc:docMk/>
            <pc:sldMk cId="3195527484" sldId="304"/>
            <ac:spMk id="16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1.004" v="26" actId="1076"/>
          <ac:spMkLst>
            <pc:docMk/>
            <pc:sldMk cId="3195527484" sldId="304"/>
            <ac:spMk id="17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1.004" v="26" actId="1076"/>
          <ac:spMkLst>
            <pc:docMk/>
            <pc:sldMk cId="3195527484" sldId="304"/>
            <ac:spMk id="18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7.966" v="27" actId="1076"/>
          <ac:spMkLst>
            <pc:docMk/>
            <pc:sldMk cId="3195527484" sldId="304"/>
            <ac:spMk id="19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1.004" v="26" actId="1076"/>
          <ac:spMkLst>
            <pc:docMk/>
            <pc:sldMk cId="3195527484" sldId="304"/>
            <ac:spMk id="20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3:21.004" v="26" actId="1076"/>
          <ac:spMkLst>
            <pc:docMk/>
            <pc:sldMk cId="3195527484" sldId="304"/>
            <ac:spMk id="21" creationId="{00000000-0000-0000-0000-000000000000}"/>
          </ac:spMkLst>
        </pc:spChg>
        <pc:grpChg chg="del">
          <ac:chgData name="James Clegg" userId="c6df1435-7a36-4b38-be4d-16e68e91152f" providerId="ADAL" clId="{456DCB99-5A70-4E31-B0FA-8D26BDB09128}" dt="2021-05-14T10:03:05.184" v="24" actId="478"/>
          <ac:grpSpMkLst>
            <pc:docMk/>
            <pc:sldMk cId="3195527484" sldId="304"/>
            <ac:grpSpMk id="6" creationId="{00000000-0000-0000-0000-000000000000}"/>
          </ac:grpSpMkLst>
        </pc:grpChg>
        <pc:grpChg chg="add">
          <ac:chgData name="James Clegg" userId="c6df1435-7a36-4b38-be4d-16e68e91152f" providerId="ADAL" clId="{456DCB99-5A70-4E31-B0FA-8D26BDB09128}" dt="2021-05-14T10:03:05.428" v="25"/>
          <ac:grpSpMkLst>
            <pc:docMk/>
            <pc:sldMk cId="3195527484" sldId="304"/>
            <ac:grpSpMk id="23" creationId="{CCFDB856-97EA-4B68-81A1-D378ADFD9D35}"/>
          </ac:grpSpMkLst>
        </pc:grpChg>
        <pc:picChg chg="add">
          <ac:chgData name="James Clegg" userId="c6df1435-7a36-4b38-be4d-16e68e91152f" providerId="ADAL" clId="{456DCB99-5A70-4E31-B0FA-8D26BDB09128}" dt="2021-05-14T10:02:58.006" v="23"/>
          <ac:picMkLst>
            <pc:docMk/>
            <pc:sldMk cId="3195527484" sldId="304"/>
            <ac:picMk id="22" creationId="{C44F4F6A-7DF9-4C9F-AF77-5183468083FF}"/>
          </ac:picMkLst>
        </pc:picChg>
      </pc:sldChg>
      <pc:sldChg chg="addSp delSp modSp modAnim">
        <pc:chgData name="James Clegg" userId="c6df1435-7a36-4b38-be4d-16e68e91152f" providerId="ADAL" clId="{456DCB99-5A70-4E31-B0FA-8D26BDB09128}" dt="2021-05-14T10:03:41.931" v="55" actId="478"/>
        <pc:sldMkLst>
          <pc:docMk/>
          <pc:sldMk cId="77748953" sldId="306"/>
        </pc:sldMkLst>
        <pc:spChg chg="mod">
          <ac:chgData name="James Clegg" userId="c6df1435-7a36-4b38-be4d-16e68e91152f" providerId="ADAL" clId="{456DCB99-5A70-4E31-B0FA-8D26BDB09128}" dt="2021-05-14T10:03:40.349" v="54" actId="1036"/>
          <ac:spMkLst>
            <pc:docMk/>
            <pc:sldMk cId="77748953" sldId="306"/>
            <ac:spMk id="11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2:46.540" v="21" actId="1076"/>
          <ac:spMkLst>
            <pc:docMk/>
            <pc:sldMk cId="77748953" sldId="306"/>
            <ac:spMk id="12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2:51.108" v="22" actId="1076"/>
          <ac:spMkLst>
            <pc:docMk/>
            <pc:sldMk cId="77748953" sldId="306"/>
            <ac:spMk id="16" creationId="{00000000-0000-0000-0000-000000000000}"/>
          </ac:spMkLst>
        </pc:spChg>
        <pc:spChg chg="add del">
          <ac:chgData name="James Clegg" userId="c6df1435-7a36-4b38-be4d-16e68e91152f" providerId="ADAL" clId="{456DCB99-5A70-4E31-B0FA-8D26BDB09128}" dt="2021-05-14T10:02:37.032" v="19" actId="478"/>
          <ac:spMkLst>
            <pc:docMk/>
            <pc:sldMk cId="77748953" sldId="306"/>
            <ac:spMk id="17" creationId="{9D9F897B-6626-4F7A-855E-852EB5BDBB64}"/>
          </ac:spMkLst>
        </pc:spChg>
        <pc:spChg chg="add del">
          <ac:chgData name="James Clegg" userId="c6df1435-7a36-4b38-be4d-16e68e91152f" providerId="ADAL" clId="{456DCB99-5A70-4E31-B0FA-8D26BDB09128}" dt="2021-05-14T10:03:41.931" v="55" actId="478"/>
          <ac:spMkLst>
            <pc:docMk/>
            <pc:sldMk cId="77748953" sldId="306"/>
            <ac:spMk id="19" creationId="{EDDA6559-3962-4796-A0DE-108F3EACBCAA}"/>
          </ac:spMkLst>
        </pc:spChg>
        <pc:picChg chg="mod">
          <ac:chgData name="James Clegg" userId="c6df1435-7a36-4b38-be4d-16e68e91152f" providerId="ADAL" clId="{456DCB99-5A70-4E31-B0FA-8D26BDB09128}" dt="2021-05-14T10:02:51.108" v="22" actId="1076"/>
          <ac:picMkLst>
            <pc:docMk/>
            <pc:sldMk cId="77748953" sldId="306"/>
            <ac:picMk id="15" creationId="{00000000-0000-0000-0000-000000000000}"/>
          </ac:picMkLst>
        </pc:picChg>
      </pc:sldChg>
      <pc:sldChg chg="modSp">
        <pc:chgData name="James Clegg" userId="c6df1435-7a36-4b38-be4d-16e68e91152f" providerId="ADAL" clId="{456DCB99-5A70-4E31-B0FA-8D26BDB09128}" dt="2021-05-14T10:00:14.724" v="16" actId="1076"/>
        <pc:sldMkLst>
          <pc:docMk/>
          <pc:sldMk cId="3214318637" sldId="308"/>
        </pc:sldMkLst>
        <pc:spChg chg="mod">
          <ac:chgData name="James Clegg" userId="c6df1435-7a36-4b38-be4d-16e68e91152f" providerId="ADAL" clId="{456DCB99-5A70-4E31-B0FA-8D26BDB09128}" dt="2021-05-14T10:00:10.965" v="15" actId="1076"/>
          <ac:spMkLst>
            <pc:docMk/>
            <pc:sldMk cId="3214318637" sldId="308"/>
            <ac:spMk id="14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0:05.052" v="12" actId="1076"/>
          <ac:spMkLst>
            <pc:docMk/>
            <pc:sldMk cId="3214318637" sldId="308"/>
            <ac:spMk id="15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09:59:49.396" v="10"/>
          <ac:spMkLst>
            <pc:docMk/>
            <pc:sldMk cId="3214318637" sldId="308"/>
            <ac:spMk id="24" creationId="{00000000-0000-0000-0000-000000000000}"/>
          </ac:spMkLst>
        </pc:spChg>
        <pc:cxnChg chg="mod">
          <ac:chgData name="James Clegg" userId="c6df1435-7a36-4b38-be4d-16e68e91152f" providerId="ADAL" clId="{456DCB99-5A70-4E31-B0FA-8D26BDB09128}" dt="2021-05-14T10:00:08.786" v="14" actId="14100"/>
          <ac:cxnSpMkLst>
            <pc:docMk/>
            <pc:sldMk cId="3214318637" sldId="308"/>
            <ac:cxnSpMk id="16" creationId="{00000000-0000-0000-0000-000000000000}"/>
          </ac:cxnSpMkLst>
        </pc:cxnChg>
        <pc:cxnChg chg="mod">
          <ac:chgData name="James Clegg" userId="c6df1435-7a36-4b38-be4d-16e68e91152f" providerId="ADAL" clId="{456DCB99-5A70-4E31-B0FA-8D26BDB09128}" dt="2021-05-14T09:59:57.332" v="11" actId="1076"/>
          <ac:cxnSpMkLst>
            <pc:docMk/>
            <pc:sldMk cId="3214318637" sldId="308"/>
            <ac:cxnSpMk id="25" creationId="{00000000-0000-0000-0000-000000000000}"/>
          </ac:cxnSpMkLst>
        </pc:cxnChg>
        <pc:cxnChg chg="mod">
          <ac:chgData name="James Clegg" userId="c6df1435-7a36-4b38-be4d-16e68e91152f" providerId="ADAL" clId="{456DCB99-5A70-4E31-B0FA-8D26BDB09128}" dt="2021-05-14T10:00:14.724" v="16" actId="1076"/>
          <ac:cxnSpMkLst>
            <pc:docMk/>
            <pc:sldMk cId="3214318637" sldId="308"/>
            <ac:cxnSpMk id="30" creationId="{00000000-0000-0000-0000-000000000000}"/>
          </ac:cxnSpMkLst>
        </pc:cxnChg>
      </pc:sldChg>
      <pc:sldChg chg="modSp">
        <pc:chgData name="James Clegg" userId="c6df1435-7a36-4b38-be4d-16e68e91152f" providerId="ADAL" clId="{456DCB99-5A70-4E31-B0FA-8D26BDB09128}" dt="2021-05-14T10:05:19.024" v="56" actId="208"/>
        <pc:sldMkLst>
          <pc:docMk/>
          <pc:sldMk cId="3307397576" sldId="310"/>
        </pc:sldMkLst>
        <pc:spChg chg="mod">
          <ac:chgData name="James Clegg" userId="c6df1435-7a36-4b38-be4d-16e68e91152f" providerId="ADAL" clId="{456DCB99-5A70-4E31-B0FA-8D26BDB09128}" dt="2021-05-14T10:05:19.024" v="56" actId="208"/>
          <ac:spMkLst>
            <pc:docMk/>
            <pc:sldMk cId="3307397576" sldId="310"/>
            <ac:spMk id="48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5:19.024" v="56" actId="208"/>
          <ac:spMkLst>
            <pc:docMk/>
            <pc:sldMk cId="3307397576" sldId="310"/>
            <ac:spMk id="49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5:19.024" v="56" actId="208"/>
          <ac:spMkLst>
            <pc:docMk/>
            <pc:sldMk cId="3307397576" sldId="310"/>
            <ac:spMk id="50" creationId="{00000000-0000-0000-0000-000000000000}"/>
          </ac:spMkLst>
        </pc:spChg>
        <pc:spChg chg="mod">
          <ac:chgData name="James Clegg" userId="c6df1435-7a36-4b38-be4d-16e68e91152f" providerId="ADAL" clId="{456DCB99-5A70-4E31-B0FA-8D26BDB09128}" dt="2021-05-14T10:05:19.024" v="56" actId="208"/>
          <ac:spMkLst>
            <pc:docMk/>
            <pc:sldMk cId="3307397576" sldId="310"/>
            <ac:spMk id="51" creationId="{00000000-0000-0000-0000-000000000000}"/>
          </ac:spMkLst>
        </pc:spChg>
      </pc:sldChg>
    </pc:docChg>
  </pc:docChgLst>
  <pc:docChgLst>
    <pc:chgData name="James Clegg" userId="c6df1435-7a36-4b38-be4d-16e68e91152f" providerId="ADAL" clId="{C0BA44F6-367D-4F9B-BC2D-43407C50B78B}"/>
    <pc:docChg chg="custSel modSld">
      <pc:chgData name="James Clegg" userId="c6df1435-7a36-4b38-be4d-16e68e91152f" providerId="ADAL" clId="{C0BA44F6-367D-4F9B-BC2D-43407C50B78B}" dt="2021-05-14T10:18:41.851" v="12"/>
      <pc:docMkLst>
        <pc:docMk/>
      </pc:docMkLst>
      <pc:sldChg chg="modTransition">
        <pc:chgData name="James Clegg" userId="c6df1435-7a36-4b38-be4d-16e68e91152f" providerId="ADAL" clId="{C0BA44F6-367D-4F9B-BC2D-43407C50B78B}" dt="2021-05-14T10:18:41.851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C0BA44F6-367D-4F9B-BC2D-43407C50B78B}" dt="2021-05-14T10:18:41.851" v="12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4128357408" sldId="298"/>
        </pc:sldMkLst>
        <pc:picChg chg="del">
          <ac:chgData name="James Clegg" userId="c6df1435-7a36-4b38-be4d-16e68e91152f" providerId="ADAL" clId="{C0BA44F6-367D-4F9B-BC2D-43407C50B78B}" dt="2021-05-14T10:18:22.289" v="0" actId="478"/>
          <ac:picMkLst>
            <pc:docMk/>
            <pc:sldMk cId="4128357408" sldId="298"/>
            <ac:picMk id="9" creationId="{00000000-0000-0000-0000-000000000000}"/>
          </ac:picMkLst>
        </pc:picChg>
      </pc:sldChg>
      <pc:sldChg chg="modTransition">
        <pc:chgData name="James Clegg" userId="c6df1435-7a36-4b38-be4d-16e68e91152f" providerId="ADAL" clId="{C0BA44F6-367D-4F9B-BC2D-43407C50B78B}" dt="2021-05-14T10:18:41.851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3939627984" sldId="300"/>
        </pc:sldMkLst>
        <pc:picChg chg="del">
          <ac:chgData name="James Clegg" userId="c6df1435-7a36-4b38-be4d-16e68e91152f" providerId="ADAL" clId="{C0BA44F6-367D-4F9B-BC2D-43407C50B78B}" dt="2021-05-14T10:18:24.796" v="2" actId="478"/>
          <ac:picMkLst>
            <pc:docMk/>
            <pc:sldMk cId="3939627984" sldId="300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3782242679" sldId="301"/>
        </pc:sldMkLst>
        <pc:picChg chg="del">
          <ac:chgData name="James Clegg" userId="c6df1435-7a36-4b38-be4d-16e68e91152f" providerId="ADAL" clId="{C0BA44F6-367D-4F9B-BC2D-43407C50B78B}" dt="2021-05-14T10:18:30.213" v="8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3195527484" sldId="304"/>
        </pc:sldMkLst>
        <pc:picChg chg="del">
          <ac:chgData name="James Clegg" userId="c6df1435-7a36-4b38-be4d-16e68e91152f" providerId="ADAL" clId="{C0BA44F6-367D-4F9B-BC2D-43407C50B78B}" dt="2021-05-14T10:18:29.222" v="7" actId="478"/>
          <ac:picMkLst>
            <pc:docMk/>
            <pc:sldMk cId="3195527484" sldId="304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77748953" sldId="306"/>
        </pc:sldMkLst>
        <pc:picChg chg="del">
          <ac:chgData name="James Clegg" userId="c6df1435-7a36-4b38-be4d-16e68e91152f" providerId="ADAL" clId="{C0BA44F6-367D-4F9B-BC2D-43407C50B78B}" dt="2021-05-14T10:18:28.386" v="6" actId="478"/>
          <ac:picMkLst>
            <pc:docMk/>
            <pc:sldMk cId="77748953" sldId="306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2045937870" sldId="307"/>
        </pc:sldMkLst>
        <pc:picChg chg="del">
          <ac:chgData name="James Clegg" userId="c6df1435-7a36-4b38-be4d-16e68e91152f" providerId="ADAL" clId="{C0BA44F6-367D-4F9B-BC2D-43407C50B78B}" dt="2021-05-14T10:18:27.591" v="5" actId="478"/>
          <ac:picMkLst>
            <pc:docMk/>
            <pc:sldMk cId="2045937870" sldId="30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3214318637" sldId="308"/>
        </pc:sldMkLst>
        <pc:picChg chg="del">
          <ac:chgData name="James Clegg" userId="c6df1435-7a36-4b38-be4d-16e68e91152f" providerId="ADAL" clId="{C0BA44F6-367D-4F9B-BC2D-43407C50B78B}" dt="2021-05-14T10:18:26.777" v="4" actId="478"/>
          <ac:picMkLst>
            <pc:docMk/>
            <pc:sldMk cId="3214318637" sldId="308"/>
            <ac:picMk id="3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1019870334" sldId="309"/>
        </pc:sldMkLst>
        <pc:picChg chg="del">
          <ac:chgData name="James Clegg" userId="c6df1435-7a36-4b38-be4d-16e68e91152f" providerId="ADAL" clId="{C0BA44F6-367D-4F9B-BC2D-43407C50B78B}" dt="2021-05-14T10:18:25.684" v="3" actId="478"/>
          <ac:picMkLst>
            <pc:docMk/>
            <pc:sldMk cId="1019870334" sldId="309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3307397576" sldId="310"/>
        </pc:sldMkLst>
        <pc:picChg chg="del">
          <ac:chgData name="James Clegg" userId="c6df1435-7a36-4b38-be4d-16e68e91152f" providerId="ADAL" clId="{C0BA44F6-367D-4F9B-BC2D-43407C50B78B}" dt="2021-05-14T10:18:31.912" v="9" actId="478"/>
          <ac:picMkLst>
            <pc:docMk/>
            <pc:sldMk cId="3307397576" sldId="31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2659186113" sldId="312"/>
        </pc:sldMkLst>
        <pc:picChg chg="del">
          <ac:chgData name="James Clegg" userId="c6df1435-7a36-4b38-be4d-16e68e91152f" providerId="ADAL" clId="{C0BA44F6-367D-4F9B-BC2D-43407C50B78B}" dt="2021-05-14T10:18:32.892" v="10" actId="478"/>
          <ac:picMkLst>
            <pc:docMk/>
            <pc:sldMk cId="2659186113" sldId="312"/>
            <ac:picMk id="3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2692087752" sldId="313"/>
        </pc:sldMkLst>
        <pc:picChg chg="del">
          <ac:chgData name="James Clegg" userId="c6df1435-7a36-4b38-be4d-16e68e91152f" providerId="ADAL" clId="{C0BA44F6-367D-4F9B-BC2D-43407C50B78B}" dt="2021-05-14T10:18:33.851" v="11" actId="478"/>
          <ac:picMkLst>
            <pc:docMk/>
            <pc:sldMk cId="2692087752" sldId="31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C0BA44F6-367D-4F9B-BC2D-43407C50B78B}" dt="2021-05-14T10:18:41.851" v="12"/>
        <pc:sldMkLst>
          <pc:docMk/>
          <pc:sldMk cId="1352516776" sldId="314"/>
        </pc:sldMkLst>
        <pc:picChg chg="del">
          <ac:chgData name="James Clegg" userId="c6df1435-7a36-4b38-be4d-16e68e91152f" providerId="ADAL" clId="{C0BA44F6-367D-4F9B-BC2D-43407C50B78B}" dt="2021-05-14T10:18:23.497" v="1" actId="478"/>
          <ac:picMkLst>
            <pc:docMk/>
            <pc:sldMk cId="1352516776" sldId="314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14/05/2021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14/05/2021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6DA5B-ED93-441C-B084-01753D99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6114818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375360" y="2616721"/>
            <a:ext cx="3438458" cy="2479432"/>
            <a:chOff x="1415562" y="2901462"/>
            <a:chExt cx="5064368" cy="3798276"/>
          </a:xfrm>
        </p:grpSpPr>
        <p:sp>
          <p:nvSpPr>
            <p:cNvPr id="5" name="Rectangle 4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ube 10"/>
          <p:cNvSpPr/>
          <p:nvPr/>
        </p:nvSpPr>
        <p:spPr>
          <a:xfrm>
            <a:off x="4921282" y="598788"/>
            <a:ext cx="2246064" cy="1099039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66961" y="2208836"/>
            <a:ext cx="3954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will change?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What will stay the same?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55" y="247658"/>
            <a:ext cx="1829867" cy="18298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346" y="4284596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0190" y="44272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e 12"/>
          <p:cNvSpPr/>
          <p:nvPr/>
        </p:nvSpPr>
        <p:spPr>
          <a:xfrm>
            <a:off x="4922610" y="600824"/>
            <a:ext cx="2246064" cy="1099039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922610" y="873384"/>
            <a:ext cx="1966038" cy="8264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5400000">
            <a:off x="4612496" y="3349352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 rot="5400000">
            <a:off x="3743111" y="3349351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5400000">
            <a:off x="5481881" y="3349351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5400000">
            <a:off x="6352320" y="3349353"/>
            <a:ext cx="2089130" cy="870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6888648" y="618407"/>
            <a:ext cx="281354" cy="1072662"/>
          </a:xfrm>
          <a:custGeom>
            <a:avLst/>
            <a:gdLst>
              <a:gd name="connsiteX0" fmla="*/ 0 w 281354"/>
              <a:gd name="connsiteY0" fmla="*/ 246185 h 1072662"/>
              <a:gd name="connsiteX1" fmla="*/ 17584 w 281354"/>
              <a:gd name="connsiteY1" fmla="*/ 1072662 h 1072662"/>
              <a:gd name="connsiteX2" fmla="*/ 281354 w 281354"/>
              <a:gd name="connsiteY2" fmla="*/ 817685 h 1072662"/>
              <a:gd name="connsiteX3" fmla="*/ 281354 w 281354"/>
              <a:gd name="connsiteY3" fmla="*/ 0 h 1072662"/>
              <a:gd name="connsiteX4" fmla="*/ 0 w 281354"/>
              <a:gd name="connsiteY4" fmla="*/ 246185 h 107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54" h="1072662">
                <a:moveTo>
                  <a:pt x="0" y="246185"/>
                </a:moveTo>
                <a:lnTo>
                  <a:pt x="17584" y="1072662"/>
                </a:lnTo>
                <a:lnTo>
                  <a:pt x="281354" y="817685"/>
                </a:lnTo>
                <a:lnTo>
                  <a:pt x="281354" y="0"/>
                </a:lnTo>
                <a:lnTo>
                  <a:pt x="0" y="2461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222896" y="1874325"/>
            <a:ext cx="868330" cy="868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93336" y="4829138"/>
            <a:ext cx="868330" cy="868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4F4F6A-7DF9-4C9F-AF77-518346808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55" y="247658"/>
            <a:ext cx="1829867" cy="18298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CFDB856-97EA-4B68-81A1-D378ADFD9D35}"/>
              </a:ext>
            </a:extLst>
          </p:cNvPr>
          <p:cNvGrpSpPr/>
          <p:nvPr/>
        </p:nvGrpSpPr>
        <p:grpSpPr>
          <a:xfrm rot="5400000">
            <a:off x="375360" y="2616721"/>
            <a:ext cx="3438458" cy="2479432"/>
            <a:chOff x="1415562" y="2901462"/>
            <a:chExt cx="5064368" cy="37982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9F4E01-2A39-4BA4-9A04-63E5A6038389}"/>
                </a:ext>
              </a:extLst>
            </p:cNvPr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A7BF17-B80E-4660-BFA5-57FAB5EF8E03}"/>
                </a:ext>
              </a:extLst>
            </p:cNvPr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E42BC3-A8E4-4766-8486-4C474FE0DE8C}"/>
                </a:ext>
              </a:extLst>
            </p:cNvPr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058F00-9F9F-4634-B157-75E8BFB450A7}"/>
                </a:ext>
              </a:extLst>
            </p:cNvPr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151956-CC34-433F-891A-71646B3306F9}"/>
                </a:ext>
              </a:extLst>
            </p:cNvPr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010B7B-B4A2-47BE-BF22-52684753B7F2}"/>
                </a:ext>
              </a:extLst>
            </p:cNvPr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5400000">
            <a:off x="1042899" y="196366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 rot="5400000">
            <a:off x="503411" y="196366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 rot="5400000">
            <a:off x="1582387" y="196366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5400000">
            <a:off x="2122529" y="196366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421677" y="1048350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21513" y="2881929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 rot="5400000">
            <a:off x="4817893" y="1839157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5400000">
            <a:off x="5357381" y="1839156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5400000">
            <a:off x="5897523" y="1839157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196671" y="923844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196507" y="2757423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 rot="5400000">
            <a:off x="1043717" y="4529929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5400000">
            <a:off x="504229" y="4529928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rot="5400000">
            <a:off x="1583205" y="4529928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 rot="5400000">
            <a:off x="2123347" y="4529929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422495" y="3614616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1422331" y="5448195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 rot="5400000">
            <a:off x="2663489" y="453157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 rot="5400000">
            <a:off x="5441983" y="453157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 rot="5400000">
            <a:off x="4902495" y="453157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 rot="5400000">
            <a:off x="5981471" y="4531572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 rot="5400000">
            <a:off x="6521613" y="4531573"/>
            <a:ext cx="1296388" cy="540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281928" y="3616260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901045" y="5448193"/>
            <a:ext cx="538833" cy="5388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70893" y="343067"/>
            <a:ext cx="523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nets will form a cuboid?</a:t>
            </a:r>
          </a:p>
        </p:txBody>
      </p:sp>
      <p:sp>
        <p:nvSpPr>
          <p:cNvPr id="48" name="L-Shape 47"/>
          <p:cNvSpPr/>
          <p:nvPr/>
        </p:nvSpPr>
        <p:spPr>
          <a:xfrm rot="18992652">
            <a:off x="2289086" y="3068292"/>
            <a:ext cx="589084" cy="263769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Multiply 48"/>
          <p:cNvSpPr/>
          <p:nvPr/>
        </p:nvSpPr>
        <p:spPr>
          <a:xfrm>
            <a:off x="5915928" y="2986023"/>
            <a:ext cx="620466" cy="62046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Multiply 49"/>
          <p:cNvSpPr/>
          <p:nvPr/>
        </p:nvSpPr>
        <p:spPr>
          <a:xfrm>
            <a:off x="2420328" y="5538972"/>
            <a:ext cx="620466" cy="620466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-Shape 50"/>
          <p:cNvSpPr/>
          <p:nvPr/>
        </p:nvSpPr>
        <p:spPr>
          <a:xfrm rot="18992652">
            <a:off x="7534309" y="5556822"/>
            <a:ext cx="589084" cy="263769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603" y="369509"/>
            <a:ext cx="747045" cy="74704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620447" y="5121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3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 rot="2700000">
            <a:off x="408670" y="696776"/>
            <a:ext cx="2538172" cy="2541866"/>
            <a:chOff x="2199" y="1480"/>
            <a:chExt cx="1361" cy="1363"/>
          </a:xfrm>
        </p:grpSpPr>
        <p:sp>
          <p:nvSpPr>
            <p:cNvPr id="4" name="Freeform 15"/>
            <p:cNvSpPr>
              <a:spLocks/>
            </p:cNvSpPr>
            <p:nvPr/>
          </p:nvSpPr>
          <p:spPr bwMode="auto">
            <a:xfrm>
              <a:off x="2199" y="1480"/>
              <a:ext cx="1361" cy="13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432" y="425"/>
                </a:cxn>
                <a:cxn ang="0">
                  <a:pos x="0" y="684"/>
                </a:cxn>
                <a:cxn ang="0">
                  <a:pos x="428" y="929"/>
                </a:cxn>
                <a:cxn ang="0">
                  <a:pos x="682" y="1363"/>
                </a:cxn>
                <a:cxn ang="0">
                  <a:pos x="932" y="929"/>
                </a:cxn>
                <a:cxn ang="0">
                  <a:pos x="1361" y="684"/>
                </a:cxn>
                <a:cxn ang="0">
                  <a:pos x="927" y="427"/>
                </a:cxn>
                <a:cxn ang="0">
                  <a:pos x="680" y="0"/>
                </a:cxn>
              </a:cxnLst>
              <a:rect l="0" t="0" r="r" b="b"/>
              <a:pathLst>
                <a:path w="1361" h="1363">
                  <a:moveTo>
                    <a:pt x="680" y="0"/>
                  </a:moveTo>
                  <a:lnTo>
                    <a:pt x="432" y="425"/>
                  </a:lnTo>
                  <a:lnTo>
                    <a:pt x="0" y="684"/>
                  </a:lnTo>
                  <a:lnTo>
                    <a:pt x="428" y="929"/>
                  </a:lnTo>
                  <a:lnTo>
                    <a:pt x="682" y="1363"/>
                  </a:lnTo>
                  <a:lnTo>
                    <a:pt x="932" y="929"/>
                  </a:lnTo>
                  <a:lnTo>
                    <a:pt x="1361" y="684"/>
                  </a:lnTo>
                  <a:lnTo>
                    <a:pt x="927" y="42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2631" y="1912"/>
              <a:ext cx="499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5733" y="364252"/>
            <a:ext cx="589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What 3-D shapes will these nets form?</a:t>
            </a:r>
          </a:p>
        </p:txBody>
      </p: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89725" y="3922400"/>
            <a:ext cx="2519456" cy="1385700"/>
            <a:chOff x="1363" y="1395"/>
            <a:chExt cx="2590" cy="1584"/>
          </a:xfrm>
        </p:grpSpPr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 rot="-5400000">
              <a:off x="1437" y="1923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 rot="5400000" flipH="1">
              <a:off x="3458" y="1921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920" y="2403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777" y="1395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rot="12120000">
              <a:off x="3377" y="207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rot="9480000" flipV="1">
              <a:off x="3377" y="2301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rot="9480000" flipH="1">
              <a:off x="1363" y="2079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rot="12120000" flipH="1" flipV="1">
              <a:off x="1363" y="230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1920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1920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3408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3408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1920" y="2979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932" y="1397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1920" y="1971"/>
              <a:ext cx="1488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19989" y="2902837"/>
            <a:ext cx="1375286" cy="2051134"/>
            <a:chOff x="4937697" y="2091116"/>
            <a:chExt cx="2547806" cy="3928707"/>
          </a:xfrm>
        </p:grpSpPr>
        <p:sp>
          <p:nvSpPr>
            <p:cNvPr id="25" name="Rectangle 24"/>
            <p:cNvSpPr/>
            <p:nvPr/>
          </p:nvSpPr>
          <p:spPr>
            <a:xfrm>
              <a:off x="4937697" y="2908800"/>
              <a:ext cx="2547806" cy="228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5806002" y="2091116"/>
              <a:ext cx="808892" cy="8088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906420" y="5210931"/>
              <a:ext cx="808892" cy="8088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97" y="911855"/>
            <a:ext cx="1871176" cy="18711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90" y="3745608"/>
            <a:ext cx="1532336" cy="18526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03" y="3055606"/>
            <a:ext cx="1460274" cy="176346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86355" y="2850462"/>
            <a:ext cx="37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Squared-based pyramid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4986" y="5507041"/>
            <a:ext cx="378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Triangular prism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9532" y="4827494"/>
            <a:ext cx="183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Cylinder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054" y="831174"/>
            <a:ext cx="747045" cy="74704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42898" y="97386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18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4 - 7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6920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58" y="2517106"/>
            <a:ext cx="1348886" cy="1630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82" y="2515334"/>
            <a:ext cx="1351817" cy="163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9E588-987D-41B7-87CB-15891C769A41}"/>
              </a:ext>
            </a:extLst>
          </p:cNvPr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	All the edges of this shape are of equal length.  	What is the shape called?		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	These two shapes are both examples of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________.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Explain why this shape is not a polygon.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73BAA86F-226D-4A17-A371-85D40ECC34DB}"/>
              </a:ext>
            </a:extLst>
          </p:cNvPr>
          <p:cNvSpPr/>
          <p:nvPr/>
        </p:nvSpPr>
        <p:spPr>
          <a:xfrm rot="14964847">
            <a:off x="6010803" y="876326"/>
            <a:ext cx="1197592" cy="126048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D45148-8793-4FDD-8591-C0E296ACF9A8}"/>
              </a:ext>
            </a:extLst>
          </p:cNvPr>
          <p:cNvSpPr/>
          <p:nvPr/>
        </p:nvSpPr>
        <p:spPr>
          <a:xfrm>
            <a:off x="5970032" y="5147856"/>
            <a:ext cx="1717964" cy="8395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	All the edges of this shape are of equal length.  	What is the shape called?		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	These two shapes are both examples of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________.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	Explain why this shape is not a polygon.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 rot="14964847">
            <a:off x="6010803" y="876326"/>
            <a:ext cx="1197592" cy="126048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58" y="2517106"/>
            <a:ext cx="1348886" cy="1630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82" y="2515334"/>
            <a:ext cx="1351817" cy="1634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970032" y="5147856"/>
            <a:ext cx="1717964" cy="83952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60806" y="1356196"/>
            <a:ext cx="154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575" y="2490887"/>
            <a:ext cx="179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prisms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4391" y="5234006"/>
            <a:ext cx="4704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does not have straight sides.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5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1" y="914400"/>
            <a:ext cx="216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2 dimensions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224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3 dimensions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7639" y="2074985"/>
            <a:ext cx="1793631" cy="17936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42925" y="4028749"/>
            <a:ext cx="336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Is flat</a:t>
            </a:r>
          </a:p>
          <a:p>
            <a:pPr algn="ctr"/>
            <a:r>
              <a:rPr lang="en-GB" sz="2800" dirty="0"/>
              <a:t>Has width and length</a:t>
            </a:r>
          </a:p>
        </p:txBody>
      </p:sp>
      <p:sp>
        <p:nvSpPr>
          <p:cNvPr id="8" name="Cube 7"/>
          <p:cNvSpPr/>
          <p:nvPr/>
        </p:nvSpPr>
        <p:spPr>
          <a:xfrm>
            <a:off x="4819737" y="1939920"/>
            <a:ext cx="1928696" cy="1928696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58383" y="4028749"/>
            <a:ext cx="3363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Is not flat</a:t>
            </a:r>
          </a:p>
          <a:p>
            <a:pPr algn="ctr"/>
            <a:r>
              <a:rPr lang="en-GB" sz="2800" dirty="0"/>
              <a:t>Has width and length </a:t>
            </a:r>
            <a:r>
              <a:rPr lang="en-GB" sz="2800" b="1" dirty="0"/>
              <a:t>and height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7634" y="2593730"/>
            <a:ext cx="3877407" cy="2795953"/>
            <a:chOff x="1415562" y="2901462"/>
            <a:chExt cx="5064368" cy="3798276"/>
          </a:xfrm>
        </p:grpSpPr>
        <p:sp>
          <p:nvSpPr>
            <p:cNvPr id="5" name="Rectangle 4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63308" y="2813538"/>
            <a:ext cx="2083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This is a net of a cube.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3757" y="4043156"/>
            <a:ext cx="2502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net is a </a:t>
            </a:r>
          </a:p>
          <a:p>
            <a:pPr algn="ctr"/>
            <a:r>
              <a:rPr lang="en-GB" sz="2800" dirty="0"/>
              <a:t>2-dimensional object.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71" y="205672"/>
            <a:ext cx="2736970" cy="2736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8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4430" y="1679331"/>
            <a:ext cx="3877407" cy="2795953"/>
            <a:chOff x="1415562" y="2901462"/>
            <a:chExt cx="5064368" cy="3798276"/>
          </a:xfrm>
        </p:grpSpPr>
        <p:sp>
          <p:nvSpPr>
            <p:cNvPr id="5" name="Rectangle 4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88" y="2812441"/>
            <a:ext cx="1461717" cy="1461717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453554" y="3217951"/>
            <a:ext cx="626005" cy="1002357"/>
          </a:xfrm>
          <a:custGeom>
            <a:avLst/>
            <a:gdLst>
              <a:gd name="connsiteX0" fmla="*/ 17584 w 626005"/>
              <a:gd name="connsiteY0" fmla="*/ 281387 h 1002357"/>
              <a:gd name="connsiteX1" fmla="*/ 17584 w 626005"/>
              <a:gd name="connsiteY1" fmla="*/ 281387 h 1002357"/>
              <a:gd name="connsiteX2" fmla="*/ 87923 w 626005"/>
              <a:gd name="connsiteY2" fmla="*/ 246218 h 1002357"/>
              <a:gd name="connsiteX3" fmla="*/ 123092 w 626005"/>
              <a:gd name="connsiteY3" fmla="*/ 237426 h 1002357"/>
              <a:gd name="connsiteX4" fmla="*/ 175846 w 626005"/>
              <a:gd name="connsiteY4" fmla="*/ 202257 h 1002357"/>
              <a:gd name="connsiteX5" fmla="*/ 272561 w 626005"/>
              <a:gd name="connsiteY5" fmla="*/ 158295 h 1002357"/>
              <a:gd name="connsiteX6" fmla="*/ 298938 w 626005"/>
              <a:gd name="connsiteY6" fmla="*/ 140711 h 1002357"/>
              <a:gd name="connsiteX7" fmla="*/ 334108 w 626005"/>
              <a:gd name="connsiteY7" fmla="*/ 131918 h 1002357"/>
              <a:gd name="connsiteX8" fmla="*/ 360484 w 626005"/>
              <a:gd name="connsiteY8" fmla="*/ 114334 h 1002357"/>
              <a:gd name="connsiteX9" fmla="*/ 422031 w 626005"/>
              <a:gd name="connsiteY9" fmla="*/ 96749 h 1002357"/>
              <a:gd name="connsiteX10" fmla="*/ 448408 w 626005"/>
              <a:gd name="connsiteY10" fmla="*/ 87957 h 1002357"/>
              <a:gd name="connsiteX11" fmla="*/ 492369 w 626005"/>
              <a:gd name="connsiteY11" fmla="*/ 61580 h 1002357"/>
              <a:gd name="connsiteX12" fmla="*/ 518746 w 626005"/>
              <a:gd name="connsiteY12" fmla="*/ 52787 h 1002357"/>
              <a:gd name="connsiteX13" fmla="*/ 545123 w 626005"/>
              <a:gd name="connsiteY13" fmla="*/ 35203 h 1002357"/>
              <a:gd name="connsiteX14" fmla="*/ 597877 w 626005"/>
              <a:gd name="connsiteY14" fmla="*/ 17618 h 1002357"/>
              <a:gd name="connsiteX15" fmla="*/ 615461 w 626005"/>
              <a:gd name="connsiteY15" fmla="*/ 34 h 1002357"/>
              <a:gd name="connsiteX16" fmla="*/ 615461 w 626005"/>
              <a:gd name="connsiteY16" fmla="*/ 712211 h 1002357"/>
              <a:gd name="connsiteX17" fmla="*/ 0 w 626005"/>
              <a:gd name="connsiteY17" fmla="*/ 1002357 h 1002357"/>
              <a:gd name="connsiteX18" fmla="*/ 17584 w 626005"/>
              <a:gd name="connsiteY18" fmla="*/ 281387 h 10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005" h="1002357">
                <a:moveTo>
                  <a:pt x="17584" y="281387"/>
                </a:moveTo>
                <a:lnTo>
                  <a:pt x="17584" y="281387"/>
                </a:lnTo>
                <a:cubicBezTo>
                  <a:pt x="41030" y="269664"/>
                  <a:pt x="63726" y="256300"/>
                  <a:pt x="87923" y="246218"/>
                </a:cubicBezTo>
                <a:cubicBezTo>
                  <a:pt x="99077" y="241570"/>
                  <a:pt x="112284" y="242830"/>
                  <a:pt x="123092" y="237426"/>
                </a:cubicBezTo>
                <a:cubicBezTo>
                  <a:pt x="141995" y="227975"/>
                  <a:pt x="155797" y="208941"/>
                  <a:pt x="175846" y="202257"/>
                </a:cubicBezTo>
                <a:cubicBezTo>
                  <a:pt x="213191" y="189808"/>
                  <a:pt x="233247" y="184503"/>
                  <a:pt x="272561" y="158295"/>
                </a:cubicBezTo>
                <a:cubicBezTo>
                  <a:pt x="281353" y="152434"/>
                  <a:pt x="289225" y="144873"/>
                  <a:pt x="298938" y="140711"/>
                </a:cubicBezTo>
                <a:cubicBezTo>
                  <a:pt x="310045" y="135951"/>
                  <a:pt x="322385" y="134849"/>
                  <a:pt x="334108" y="131918"/>
                </a:cubicBezTo>
                <a:cubicBezTo>
                  <a:pt x="342900" y="126057"/>
                  <a:pt x="351033" y="119060"/>
                  <a:pt x="360484" y="114334"/>
                </a:cubicBezTo>
                <a:cubicBezTo>
                  <a:pt x="374544" y="107304"/>
                  <a:pt x="408877" y="100507"/>
                  <a:pt x="422031" y="96749"/>
                </a:cubicBezTo>
                <a:cubicBezTo>
                  <a:pt x="430942" y="94203"/>
                  <a:pt x="440119" y="92102"/>
                  <a:pt x="448408" y="87957"/>
                </a:cubicBezTo>
                <a:cubicBezTo>
                  <a:pt x="463693" y="80315"/>
                  <a:pt x="477084" y="69223"/>
                  <a:pt x="492369" y="61580"/>
                </a:cubicBezTo>
                <a:cubicBezTo>
                  <a:pt x="500659" y="57435"/>
                  <a:pt x="510456" y="56932"/>
                  <a:pt x="518746" y="52787"/>
                </a:cubicBezTo>
                <a:cubicBezTo>
                  <a:pt x="528197" y="48061"/>
                  <a:pt x="535467" y="39495"/>
                  <a:pt x="545123" y="35203"/>
                </a:cubicBezTo>
                <a:cubicBezTo>
                  <a:pt x="562061" y="27675"/>
                  <a:pt x="582454" y="27900"/>
                  <a:pt x="597877" y="17618"/>
                </a:cubicBezTo>
                <a:cubicBezTo>
                  <a:pt x="626693" y="-1592"/>
                  <a:pt x="634821" y="34"/>
                  <a:pt x="615461" y="34"/>
                </a:cubicBezTo>
                <a:lnTo>
                  <a:pt x="615461" y="712211"/>
                </a:lnTo>
                <a:lnTo>
                  <a:pt x="0" y="1002357"/>
                </a:lnTo>
                <a:lnTo>
                  <a:pt x="17584" y="28138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999528" y="3905487"/>
            <a:ext cx="111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Face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35529" y="2604806"/>
            <a:ext cx="969352" cy="93198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3770930" y="3252389"/>
            <a:ext cx="361263" cy="73812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1724" y="2803475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6973" y="1852935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7888" y="2796923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07629" y="3728907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59399" y="2784918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1575" y="2776837"/>
            <a:ext cx="302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01933" y="4614315"/>
            <a:ext cx="1297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 faces</a:t>
            </a:r>
          </a:p>
        </p:txBody>
      </p:sp>
      <p:sp>
        <p:nvSpPr>
          <p:cNvPr id="24" name="Freeform 23"/>
          <p:cNvSpPr/>
          <p:nvPr/>
        </p:nvSpPr>
        <p:spPr>
          <a:xfrm flipH="1">
            <a:off x="5838094" y="3203076"/>
            <a:ext cx="625209" cy="1017232"/>
          </a:xfrm>
          <a:custGeom>
            <a:avLst/>
            <a:gdLst>
              <a:gd name="connsiteX0" fmla="*/ 17584 w 626005"/>
              <a:gd name="connsiteY0" fmla="*/ 281387 h 1002357"/>
              <a:gd name="connsiteX1" fmla="*/ 17584 w 626005"/>
              <a:gd name="connsiteY1" fmla="*/ 281387 h 1002357"/>
              <a:gd name="connsiteX2" fmla="*/ 87923 w 626005"/>
              <a:gd name="connsiteY2" fmla="*/ 246218 h 1002357"/>
              <a:gd name="connsiteX3" fmla="*/ 123092 w 626005"/>
              <a:gd name="connsiteY3" fmla="*/ 237426 h 1002357"/>
              <a:gd name="connsiteX4" fmla="*/ 175846 w 626005"/>
              <a:gd name="connsiteY4" fmla="*/ 202257 h 1002357"/>
              <a:gd name="connsiteX5" fmla="*/ 272561 w 626005"/>
              <a:gd name="connsiteY5" fmla="*/ 158295 h 1002357"/>
              <a:gd name="connsiteX6" fmla="*/ 298938 w 626005"/>
              <a:gd name="connsiteY6" fmla="*/ 140711 h 1002357"/>
              <a:gd name="connsiteX7" fmla="*/ 334108 w 626005"/>
              <a:gd name="connsiteY7" fmla="*/ 131918 h 1002357"/>
              <a:gd name="connsiteX8" fmla="*/ 360484 w 626005"/>
              <a:gd name="connsiteY8" fmla="*/ 114334 h 1002357"/>
              <a:gd name="connsiteX9" fmla="*/ 422031 w 626005"/>
              <a:gd name="connsiteY9" fmla="*/ 96749 h 1002357"/>
              <a:gd name="connsiteX10" fmla="*/ 448408 w 626005"/>
              <a:gd name="connsiteY10" fmla="*/ 87957 h 1002357"/>
              <a:gd name="connsiteX11" fmla="*/ 492369 w 626005"/>
              <a:gd name="connsiteY11" fmla="*/ 61580 h 1002357"/>
              <a:gd name="connsiteX12" fmla="*/ 518746 w 626005"/>
              <a:gd name="connsiteY12" fmla="*/ 52787 h 1002357"/>
              <a:gd name="connsiteX13" fmla="*/ 545123 w 626005"/>
              <a:gd name="connsiteY13" fmla="*/ 35203 h 1002357"/>
              <a:gd name="connsiteX14" fmla="*/ 597877 w 626005"/>
              <a:gd name="connsiteY14" fmla="*/ 17618 h 1002357"/>
              <a:gd name="connsiteX15" fmla="*/ 615461 w 626005"/>
              <a:gd name="connsiteY15" fmla="*/ 34 h 1002357"/>
              <a:gd name="connsiteX16" fmla="*/ 615461 w 626005"/>
              <a:gd name="connsiteY16" fmla="*/ 712211 h 1002357"/>
              <a:gd name="connsiteX17" fmla="*/ 0 w 626005"/>
              <a:gd name="connsiteY17" fmla="*/ 1002357 h 1002357"/>
              <a:gd name="connsiteX18" fmla="*/ 17584 w 626005"/>
              <a:gd name="connsiteY18" fmla="*/ 281387 h 1002357"/>
              <a:gd name="connsiteX0" fmla="*/ 0 w 635753"/>
              <a:gd name="connsiteY0" fmla="*/ 283872 h 1002357"/>
              <a:gd name="connsiteX1" fmla="*/ 27332 w 635753"/>
              <a:gd name="connsiteY1" fmla="*/ 281387 h 1002357"/>
              <a:gd name="connsiteX2" fmla="*/ 97671 w 635753"/>
              <a:gd name="connsiteY2" fmla="*/ 246218 h 1002357"/>
              <a:gd name="connsiteX3" fmla="*/ 132840 w 635753"/>
              <a:gd name="connsiteY3" fmla="*/ 237426 h 1002357"/>
              <a:gd name="connsiteX4" fmla="*/ 185594 w 635753"/>
              <a:gd name="connsiteY4" fmla="*/ 202257 h 1002357"/>
              <a:gd name="connsiteX5" fmla="*/ 282309 w 635753"/>
              <a:gd name="connsiteY5" fmla="*/ 158295 h 1002357"/>
              <a:gd name="connsiteX6" fmla="*/ 308686 w 635753"/>
              <a:gd name="connsiteY6" fmla="*/ 140711 h 1002357"/>
              <a:gd name="connsiteX7" fmla="*/ 343856 w 635753"/>
              <a:gd name="connsiteY7" fmla="*/ 131918 h 1002357"/>
              <a:gd name="connsiteX8" fmla="*/ 370232 w 635753"/>
              <a:gd name="connsiteY8" fmla="*/ 114334 h 1002357"/>
              <a:gd name="connsiteX9" fmla="*/ 431779 w 635753"/>
              <a:gd name="connsiteY9" fmla="*/ 96749 h 1002357"/>
              <a:gd name="connsiteX10" fmla="*/ 458156 w 635753"/>
              <a:gd name="connsiteY10" fmla="*/ 87957 h 1002357"/>
              <a:gd name="connsiteX11" fmla="*/ 502117 w 635753"/>
              <a:gd name="connsiteY11" fmla="*/ 61580 h 1002357"/>
              <a:gd name="connsiteX12" fmla="*/ 528494 w 635753"/>
              <a:gd name="connsiteY12" fmla="*/ 52787 h 1002357"/>
              <a:gd name="connsiteX13" fmla="*/ 554871 w 635753"/>
              <a:gd name="connsiteY13" fmla="*/ 35203 h 1002357"/>
              <a:gd name="connsiteX14" fmla="*/ 607625 w 635753"/>
              <a:gd name="connsiteY14" fmla="*/ 17618 h 1002357"/>
              <a:gd name="connsiteX15" fmla="*/ 625209 w 635753"/>
              <a:gd name="connsiteY15" fmla="*/ 34 h 1002357"/>
              <a:gd name="connsiteX16" fmla="*/ 625209 w 635753"/>
              <a:gd name="connsiteY16" fmla="*/ 712211 h 1002357"/>
              <a:gd name="connsiteX17" fmla="*/ 9748 w 635753"/>
              <a:gd name="connsiteY17" fmla="*/ 1002357 h 1002357"/>
              <a:gd name="connsiteX18" fmla="*/ 0 w 635753"/>
              <a:gd name="connsiteY18" fmla="*/ 283872 h 1002357"/>
              <a:gd name="connsiteX0" fmla="*/ 0 w 625209"/>
              <a:gd name="connsiteY0" fmla="*/ 281353 h 999838"/>
              <a:gd name="connsiteX1" fmla="*/ 27332 w 625209"/>
              <a:gd name="connsiteY1" fmla="*/ 278868 h 999838"/>
              <a:gd name="connsiteX2" fmla="*/ 97671 w 625209"/>
              <a:gd name="connsiteY2" fmla="*/ 243699 h 999838"/>
              <a:gd name="connsiteX3" fmla="*/ 132840 w 625209"/>
              <a:gd name="connsiteY3" fmla="*/ 234907 h 999838"/>
              <a:gd name="connsiteX4" fmla="*/ 185594 w 625209"/>
              <a:gd name="connsiteY4" fmla="*/ 199738 h 999838"/>
              <a:gd name="connsiteX5" fmla="*/ 282309 w 625209"/>
              <a:gd name="connsiteY5" fmla="*/ 155776 h 999838"/>
              <a:gd name="connsiteX6" fmla="*/ 308686 w 625209"/>
              <a:gd name="connsiteY6" fmla="*/ 138192 h 999838"/>
              <a:gd name="connsiteX7" fmla="*/ 343856 w 625209"/>
              <a:gd name="connsiteY7" fmla="*/ 129399 h 999838"/>
              <a:gd name="connsiteX8" fmla="*/ 370232 w 625209"/>
              <a:gd name="connsiteY8" fmla="*/ 111815 h 999838"/>
              <a:gd name="connsiteX9" fmla="*/ 431779 w 625209"/>
              <a:gd name="connsiteY9" fmla="*/ 94230 h 999838"/>
              <a:gd name="connsiteX10" fmla="*/ 458156 w 625209"/>
              <a:gd name="connsiteY10" fmla="*/ 85438 h 999838"/>
              <a:gd name="connsiteX11" fmla="*/ 502117 w 625209"/>
              <a:gd name="connsiteY11" fmla="*/ 59061 h 999838"/>
              <a:gd name="connsiteX12" fmla="*/ 528494 w 625209"/>
              <a:gd name="connsiteY12" fmla="*/ 50268 h 999838"/>
              <a:gd name="connsiteX13" fmla="*/ 554871 w 625209"/>
              <a:gd name="connsiteY13" fmla="*/ 32684 h 999838"/>
              <a:gd name="connsiteX14" fmla="*/ 607625 w 625209"/>
              <a:gd name="connsiteY14" fmla="*/ 15099 h 999838"/>
              <a:gd name="connsiteX15" fmla="*/ 597876 w 625209"/>
              <a:gd name="connsiteY15" fmla="*/ 0 h 999838"/>
              <a:gd name="connsiteX16" fmla="*/ 625209 w 625209"/>
              <a:gd name="connsiteY16" fmla="*/ 709692 h 999838"/>
              <a:gd name="connsiteX17" fmla="*/ 9748 w 625209"/>
              <a:gd name="connsiteY17" fmla="*/ 999838 h 999838"/>
              <a:gd name="connsiteX18" fmla="*/ 0 w 625209"/>
              <a:gd name="connsiteY18" fmla="*/ 281353 h 999838"/>
              <a:gd name="connsiteX0" fmla="*/ 0 w 657069"/>
              <a:gd name="connsiteY0" fmla="*/ 328564 h 1047049"/>
              <a:gd name="connsiteX1" fmla="*/ 27332 w 657069"/>
              <a:gd name="connsiteY1" fmla="*/ 326079 h 1047049"/>
              <a:gd name="connsiteX2" fmla="*/ 97671 w 657069"/>
              <a:gd name="connsiteY2" fmla="*/ 290910 h 1047049"/>
              <a:gd name="connsiteX3" fmla="*/ 132840 w 657069"/>
              <a:gd name="connsiteY3" fmla="*/ 282118 h 1047049"/>
              <a:gd name="connsiteX4" fmla="*/ 185594 w 657069"/>
              <a:gd name="connsiteY4" fmla="*/ 246949 h 1047049"/>
              <a:gd name="connsiteX5" fmla="*/ 282309 w 657069"/>
              <a:gd name="connsiteY5" fmla="*/ 202987 h 1047049"/>
              <a:gd name="connsiteX6" fmla="*/ 308686 w 657069"/>
              <a:gd name="connsiteY6" fmla="*/ 185403 h 1047049"/>
              <a:gd name="connsiteX7" fmla="*/ 343856 w 657069"/>
              <a:gd name="connsiteY7" fmla="*/ 176610 h 1047049"/>
              <a:gd name="connsiteX8" fmla="*/ 370232 w 657069"/>
              <a:gd name="connsiteY8" fmla="*/ 159026 h 1047049"/>
              <a:gd name="connsiteX9" fmla="*/ 431779 w 657069"/>
              <a:gd name="connsiteY9" fmla="*/ 141441 h 1047049"/>
              <a:gd name="connsiteX10" fmla="*/ 458156 w 657069"/>
              <a:gd name="connsiteY10" fmla="*/ 132649 h 1047049"/>
              <a:gd name="connsiteX11" fmla="*/ 502117 w 657069"/>
              <a:gd name="connsiteY11" fmla="*/ 106272 h 1047049"/>
              <a:gd name="connsiteX12" fmla="*/ 528494 w 657069"/>
              <a:gd name="connsiteY12" fmla="*/ 97479 h 1047049"/>
              <a:gd name="connsiteX13" fmla="*/ 554871 w 657069"/>
              <a:gd name="connsiteY13" fmla="*/ 79895 h 1047049"/>
              <a:gd name="connsiteX14" fmla="*/ 607625 w 657069"/>
              <a:gd name="connsiteY14" fmla="*/ 62310 h 1047049"/>
              <a:gd name="connsiteX15" fmla="*/ 652542 w 657069"/>
              <a:gd name="connsiteY15" fmla="*/ 0 h 1047049"/>
              <a:gd name="connsiteX16" fmla="*/ 625209 w 657069"/>
              <a:gd name="connsiteY16" fmla="*/ 756903 h 1047049"/>
              <a:gd name="connsiteX17" fmla="*/ 9748 w 657069"/>
              <a:gd name="connsiteY17" fmla="*/ 1047049 h 1047049"/>
              <a:gd name="connsiteX18" fmla="*/ 0 w 657069"/>
              <a:gd name="connsiteY18" fmla="*/ 328564 h 1047049"/>
              <a:gd name="connsiteX0" fmla="*/ 0 w 655186"/>
              <a:gd name="connsiteY0" fmla="*/ 328564 h 1047049"/>
              <a:gd name="connsiteX1" fmla="*/ 27332 w 655186"/>
              <a:gd name="connsiteY1" fmla="*/ 326079 h 1047049"/>
              <a:gd name="connsiteX2" fmla="*/ 97671 w 655186"/>
              <a:gd name="connsiteY2" fmla="*/ 290910 h 1047049"/>
              <a:gd name="connsiteX3" fmla="*/ 132840 w 655186"/>
              <a:gd name="connsiteY3" fmla="*/ 282118 h 1047049"/>
              <a:gd name="connsiteX4" fmla="*/ 185594 w 655186"/>
              <a:gd name="connsiteY4" fmla="*/ 246949 h 1047049"/>
              <a:gd name="connsiteX5" fmla="*/ 282309 w 655186"/>
              <a:gd name="connsiteY5" fmla="*/ 202987 h 1047049"/>
              <a:gd name="connsiteX6" fmla="*/ 308686 w 655186"/>
              <a:gd name="connsiteY6" fmla="*/ 185403 h 1047049"/>
              <a:gd name="connsiteX7" fmla="*/ 343856 w 655186"/>
              <a:gd name="connsiteY7" fmla="*/ 176610 h 1047049"/>
              <a:gd name="connsiteX8" fmla="*/ 370232 w 655186"/>
              <a:gd name="connsiteY8" fmla="*/ 159026 h 1047049"/>
              <a:gd name="connsiteX9" fmla="*/ 431779 w 655186"/>
              <a:gd name="connsiteY9" fmla="*/ 141441 h 1047049"/>
              <a:gd name="connsiteX10" fmla="*/ 458156 w 655186"/>
              <a:gd name="connsiteY10" fmla="*/ 132649 h 1047049"/>
              <a:gd name="connsiteX11" fmla="*/ 502117 w 655186"/>
              <a:gd name="connsiteY11" fmla="*/ 106272 h 1047049"/>
              <a:gd name="connsiteX12" fmla="*/ 528494 w 655186"/>
              <a:gd name="connsiteY12" fmla="*/ 97479 h 1047049"/>
              <a:gd name="connsiteX13" fmla="*/ 554871 w 655186"/>
              <a:gd name="connsiteY13" fmla="*/ 79895 h 1047049"/>
              <a:gd name="connsiteX14" fmla="*/ 562899 w 655186"/>
              <a:gd name="connsiteY14" fmla="*/ 59826 h 1047049"/>
              <a:gd name="connsiteX15" fmla="*/ 652542 w 655186"/>
              <a:gd name="connsiteY15" fmla="*/ 0 h 1047049"/>
              <a:gd name="connsiteX16" fmla="*/ 625209 w 655186"/>
              <a:gd name="connsiteY16" fmla="*/ 756903 h 1047049"/>
              <a:gd name="connsiteX17" fmla="*/ 9748 w 655186"/>
              <a:gd name="connsiteY17" fmla="*/ 1047049 h 1047049"/>
              <a:gd name="connsiteX18" fmla="*/ 0 w 655186"/>
              <a:gd name="connsiteY18" fmla="*/ 328564 h 1047049"/>
              <a:gd name="connsiteX0" fmla="*/ 0 w 625209"/>
              <a:gd name="connsiteY0" fmla="*/ 298747 h 1017232"/>
              <a:gd name="connsiteX1" fmla="*/ 27332 w 625209"/>
              <a:gd name="connsiteY1" fmla="*/ 296262 h 1017232"/>
              <a:gd name="connsiteX2" fmla="*/ 97671 w 625209"/>
              <a:gd name="connsiteY2" fmla="*/ 261093 h 1017232"/>
              <a:gd name="connsiteX3" fmla="*/ 132840 w 625209"/>
              <a:gd name="connsiteY3" fmla="*/ 252301 h 1017232"/>
              <a:gd name="connsiteX4" fmla="*/ 185594 w 625209"/>
              <a:gd name="connsiteY4" fmla="*/ 217132 h 1017232"/>
              <a:gd name="connsiteX5" fmla="*/ 282309 w 625209"/>
              <a:gd name="connsiteY5" fmla="*/ 173170 h 1017232"/>
              <a:gd name="connsiteX6" fmla="*/ 308686 w 625209"/>
              <a:gd name="connsiteY6" fmla="*/ 155586 h 1017232"/>
              <a:gd name="connsiteX7" fmla="*/ 343856 w 625209"/>
              <a:gd name="connsiteY7" fmla="*/ 146793 h 1017232"/>
              <a:gd name="connsiteX8" fmla="*/ 370232 w 625209"/>
              <a:gd name="connsiteY8" fmla="*/ 129209 h 1017232"/>
              <a:gd name="connsiteX9" fmla="*/ 431779 w 625209"/>
              <a:gd name="connsiteY9" fmla="*/ 111624 h 1017232"/>
              <a:gd name="connsiteX10" fmla="*/ 458156 w 625209"/>
              <a:gd name="connsiteY10" fmla="*/ 102832 h 1017232"/>
              <a:gd name="connsiteX11" fmla="*/ 502117 w 625209"/>
              <a:gd name="connsiteY11" fmla="*/ 76455 h 1017232"/>
              <a:gd name="connsiteX12" fmla="*/ 528494 w 625209"/>
              <a:gd name="connsiteY12" fmla="*/ 67662 h 1017232"/>
              <a:gd name="connsiteX13" fmla="*/ 554871 w 625209"/>
              <a:gd name="connsiteY13" fmla="*/ 50078 h 1017232"/>
              <a:gd name="connsiteX14" fmla="*/ 562899 w 625209"/>
              <a:gd name="connsiteY14" fmla="*/ 30009 h 1017232"/>
              <a:gd name="connsiteX15" fmla="*/ 595392 w 625209"/>
              <a:gd name="connsiteY15" fmla="*/ 0 h 1017232"/>
              <a:gd name="connsiteX16" fmla="*/ 625209 w 625209"/>
              <a:gd name="connsiteY16" fmla="*/ 727086 h 1017232"/>
              <a:gd name="connsiteX17" fmla="*/ 9748 w 625209"/>
              <a:gd name="connsiteY17" fmla="*/ 1017232 h 1017232"/>
              <a:gd name="connsiteX18" fmla="*/ 0 w 625209"/>
              <a:gd name="connsiteY18" fmla="*/ 298747 h 1017232"/>
              <a:gd name="connsiteX0" fmla="*/ 0 w 625209"/>
              <a:gd name="connsiteY0" fmla="*/ 298747 h 1017232"/>
              <a:gd name="connsiteX1" fmla="*/ 27332 w 625209"/>
              <a:gd name="connsiteY1" fmla="*/ 296262 h 1017232"/>
              <a:gd name="connsiteX2" fmla="*/ 97671 w 625209"/>
              <a:gd name="connsiteY2" fmla="*/ 261093 h 1017232"/>
              <a:gd name="connsiteX3" fmla="*/ 132840 w 625209"/>
              <a:gd name="connsiteY3" fmla="*/ 252301 h 1017232"/>
              <a:gd name="connsiteX4" fmla="*/ 185594 w 625209"/>
              <a:gd name="connsiteY4" fmla="*/ 217132 h 1017232"/>
              <a:gd name="connsiteX5" fmla="*/ 282309 w 625209"/>
              <a:gd name="connsiteY5" fmla="*/ 173170 h 1017232"/>
              <a:gd name="connsiteX6" fmla="*/ 308686 w 625209"/>
              <a:gd name="connsiteY6" fmla="*/ 155586 h 1017232"/>
              <a:gd name="connsiteX7" fmla="*/ 343856 w 625209"/>
              <a:gd name="connsiteY7" fmla="*/ 146793 h 1017232"/>
              <a:gd name="connsiteX8" fmla="*/ 370232 w 625209"/>
              <a:gd name="connsiteY8" fmla="*/ 129209 h 1017232"/>
              <a:gd name="connsiteX9" fmla="*/ 431779 w 625209"/>
              <a:gd name="connsiteY9" fmla="*/ 111624 h 1017232"/>
              <a:gd name="connsiteX10" fmla="*/ 458156 w 625209"/>
              <a:gd name="connsiteY10" fmla="*/ 102832 h 1017232"/>
              <a:gd name="connsiteX11" fmla="*/ 502117 w 625209"/>
              <a:gd name="connsiteY11" fmla="*/ 76455 h 1017232"/>
              <a:gd name="connsiteX12" fmla="*/ 503646 w 625209"/>
              <a:gd name="connsiteY12" fmla="*/ 60208 h 1017232"/>
              <a:gd name="connsiteX13" fmla="*/ 554871 w 625209"/>
              <a:gd name="connsiteY13" fmla="*/ 50078 h 1017232"/>
              <a:gd name="connsiteX14" fmla="*/ 562899 w 625209"/>
              <a:gd name="connsiteY14" fmla="*/ 30009 h 1017232"/>
              <a:gd name="connsiteX15" fmla="*/ 595392 w 625209"/>
              <a:gd name="connsiteY15" fmla="*/ 0 h 1017232"/>
              <a:gd name="connsiteX16" fmla="*/ 625209 w 625209"/>
              <a:gd name="connsiteY16" fmla="*/ 727086 h 1017232"/>
              <a:gd name="connsiteX17" fmla="*/ 9748 w 625209"/>
              <a:gd name="connsiteY17" fmla="*/ 1017232 h 1017232"/>
              <a:gd name="connsiteX18" fmla="*/ 0 w 625209"/>
              <a:gd name="connsiteY18" fmla="*/ 298747 h 1017232"/>
              <a:gd name="connsiteX0" fmla="*/ 0 w 625209"/>
              <a:gd name="connsiteY0" fmla="*/ 298747 h 1017232"/>
              <a:gd name="connsiteX1" fmla="*/ 27332 w 625209"/>
              <a:gd name="connsiteY1" fmla="*/ 296262 h 1017232"/>
              <a:gd name="connsiteX2" fmla="*/ 97671 w 625209"/>
              <a:gd name="connsiteY2" fmla="*/ 261093 h 1017232"/>
              <a:gd name="connsiteX3" fmla="*/ 132840 w 625209"/>
              <a:gd name="connsiteY3" fmla="*/ 252301 h 1017232"/>
              <a:gd name="connsiteX4" fmla="*/ 185594 w 625209"/>
              <a:gd name="connsiteY4" fmla="*/ 217132 h 1017232"/>
              <a:gd name="connsiteX5" fmla="*/ 282309 w 625209"/>
              <a:gd name="connsiteY5" fmla="*/ 173170 h 1017232"/>
              <a:gd name="connsiteX6" fmla="*/ 308686 w 625209"/>
              <a:gd name="connsiteY6" fmla="*/ 155586 h 1017232"/>
              <a:gd name="connsiteX7" fmla="*/ 343856 w 625209"/>
              <a:gd name="connsiteY7" fmla="*/ 146793 h 1017232"/>
              <a:gd name="connsiteX8" fmla="*/ 370232 w 625209"/>
              <a:gd name="connsiteY8" fmla="*/ 129209 h 1017232"/>
              <a:gd name="connsiteX9" fmla="*/ 431779 w 625209"/>
              <a:gd name="connsiteY9" fmla="*/ 111624 h 1017232"/>
              <a:gd name="connsiteX10" fmla="*/ 458156 w 625209"/>
              <a:gd name="connsiteY10" fmla="*/ 102832 h 1017232"/>
              <a:gd name="connsiteX11" fmla="*/ 502117 w 625209"/>
              <a:gd name="connsiteY11" fmla="*/ 76455 h 1017232"/>
              <a:gd name="connsiteX12" fmla="*/ 503646 w 625209"/>
              <a:gd name="connsiteY12" fmla="*/ 60208 h 1017232"/>
              <a:gd name="connsiteX13" fmla="*/ 539962 w 625209"/>
              <a:gd name="connsiteY13" fmla="*/ 37654 h 1017232"/>
              <a:gd name="connsiteX14" fmla="*/ 562899 w 625209"/>
              <a:gd name="connsiteY14" fmla="*/ 30009 h 1017232"/>
              <a:gd name="connsiteX15" fmla="*/ 595392 w 625209"/>
              <a:gd name="connsiteY15" fmla="*/ 0 h 1017232"/>
              <a:gd name="connsiteX16" fmla="*/ 625209 w 625209"/>
              <a:gd name="connsiteY16" fmla="*/ 727086 h 1017232"/>
              <a:gd name="connsiteX17" fmla="*/ 9748 w 625209"/>
              <a:gd name="connsiteY17" fmla="*/ 1017232 h 1017232"/>
              <a:gd name="connsiteX18" fmla="*/ 0 w 625209"/>
              <a:gd name="connsiteY18" fmla="*/ 298747 h 1017232"/>
              <a:gd name="connsiteX0" fmla="*/ 0 w 625209"/>
              <a:gd name="connsiteY0" fmla="*/ 298747 h 1017232"/>
              <a:gd name="connsiteX1" fmla="*/ 27332 w 625209"/>
              <a:gd name="connsiteY1" fmla="*/ 296262 h 1017232"/>
              <a:gd name="connsiteX2" fmla="*/ 97671 w 625209"/>
              <a:gd name="connsiteY2" fmla="*/ 261093 h 1017232"/>
              <a:gd name="connsiteX3" fmla="*/ 132840 w 625209"/>
              <a:gd name="connsiteY3" fmla="*/ 252301 h 1017232"/>
              <a:gd name="connsiteX4" fmla="*/ 185594 w 625209"/>
              <a:gd name="connsiteY4" fmla="*/ 217132 h 1017232"/>
              <a:gd name="connsiteX5" fmla="*/ 282309 w 625209"/>
              <a:gd name="connsiteY5" fmla="*/ 173170 h 1017232"/>
              <a:gd name="connsiteX6" fmla="*/ 308686 w 625209"/>
              <a:gd name="connsiteY6" fmla="*/ 155586 h 1017232"/>
              <a:gd name="connsiteX7" fmla="*/ 343856 w 625209"/>
              <a:gd name="connsiteY7" fmla="*/ 146793 h 1017232"/>
              <a:gd name="connsiteX8" fmla="*/ 370232 w 625209"/>
              <a:gd name="connsiteY8" fmla="*/ 129209 h 1017232"/>
              <a:gd name="connsiteX9" fmla="*/ 431779 w 625209"/>
              <a:gd name="connsiteY9" fmla="*/ 111624 h 1017232"/>
              <a:gd name="connsiteX10" fmla="*/ 458156 w 625209"/>
              <a:gd name="connsiteY10" fmla="*/ 102832 h 1017232"/>
              <a:gd name="connsiteX11" fmla="*/ 472300 w 625209"/>
              <a:gd name="connsiteY11" fmla="*/ 76455 h 1017232"/>
              <a:gd name="connsiteX12" fmla="*/ 503646 w 625209"/>
              <a:gd name="connsiteY12" fmla="*/ 60208 h 1017232"/>
              <a:gd name="connsiteX13" fmla="*/ 539962 w 625209"/>
              <a:gd name="connsiteY13" fmla="*/ 37654 h 1017232"/>
              <a:gd name="connsiteX14" fmla="*/ 562899 w 625209"/>
              <a:gd name="connsiteY14" fmla="*/ 30009 h 1017232"/>
              <a:gd name="connsiteX15" fmla="*/ 595392 w 625209"/>
              <a:gd name="connsiteY15" fmla="*/ 0 h 1017232"/>
              <a:gd name="connsiteX16" fmla="*/ 625209 w 625209"/>
              <a:gd name="connsiteY16" fmla="*/ 727086 h 1017232"/>
              <a:gd name="connsiteX17" fmla="*/ 9748 w 625209"/>
              <a:gd name="connsiteY17" fmla="*/ 1017232 h 1017232"/>
              <a:gd name="connsiteX18" fmla="*/ 0 w 625209"/>
              <a:gd name="connsiteY18" fmla="*/ 298747 h 1017232"/>
              <a:gd name="connsiteX0" fmla="*/ 0 w 625209"/>
              <a:gd name="connsiteY0" fmla="*/ 298747 h 1017232"/>
              <a:gd name="connsiteX1" fmla="*/ 27332 w 625209"/>
              <a:gd name="connsiteY1" fmla="*/ 296262 h 1017232"/>
              <a:gd name="connsiteX2" fmla="*/ 97671 w 625209"/>
              <a:gd name="connsiteY2" fmla="*/ 261093 h 1017232"/>
              <a:gd name="connsiteX3" fmla="*/ 132840 w 625209"/>
              <a:gd name="connsiteY3" fmla="*/ 252301 h 1017232"/>
              <a:gd name="connsiteX4" fmla="*/ 185594 w 625209"/>
              <a:gd name="connsiteY4" fmla="*/ 217132 h 1017232"/>
              <a:gd name="connsiteX5" fmla="*/ 282309 w 625209"/>
              <a:gd name="connsiteY5" fmla="*/ 173170 h 1017232"/>
              <a:gd name="connsiteX6" fmla="*/ 308686 w 625209"/>
              <a:gd name="connsiteY6" fmla="*/ 155586 h 1017232"/>
              <a:gd name="connsiteX7" fmla="*/ 343856 w 625209"/>
              <a:gd name="connsiteY7" fmla="*/ 146793 h 1017232"/>
              <a:gd name="connsiteX8" fmla="*/ 370232 w 625209"/>
              <a:gd name="connsiteY8" fmla="*/ 129209 h 1017232"/>
              <a:gd name="connsiteX9" fmla="*/ 431779 w 625209"/>
              <a:gd name="connsiteY9" fmla="*/ 111624 h 1017232"/>
              <a:gd name="connsiteX10" fmla="*/ 440763 w 625209"/>
              <a:gd name="connsiteY10" fmla="*/ 90409 h 1017232"/>
              <a:gd name="connsiteX11" fmla="*/ 472300 w 625209"/>
              <a:gd name="connsiteY11" fmla="*/ 76455 h 1017232"/>
              <a:gd name="connsiteX12" fmla="*/ 503646 w 625209"/>
              <a:gd name="connsiteY12" fmla="*/ 60208 h 1017232"/>
              <a:gd name="connsiteX13" fmla="*/ 539962 w 625209"/>
              <a:gd name="connsiteY13" fmla="*/ 37654 h 1017232"/>
              <a:gd name="connsiteX14" fmla="*/ 562899 w 625209"/>
              <a:gd name="connsiteY14" fmla="*/ 30009 h 1017232"/>
              <a:gd name="connsiteX15" fmla="*/ 595392 w 625209"/>
              <a:gd name="connsiteY15" fmla="*/ 0 h 1017232"/>
              <a:gd name="connsiteX16" fmla="*/ 625209 w 625209"/>
              <a:gd name="connsiteY16" fmla="*/ 727086 h 1017232"/>
              <a:gd name="connsiteX17" fmla="*/ 9748 w 625209"/>
              <a:gd name="connsiteY17" fmla="*/ 1017232 h 1017232"/>
              <a:gd name="connsiteX18" fmla="*/ 0 w 625209"/>
              <a:gd name="connsiteY18" fmla="*/ 298747 h 1017232"/>
              <a:gd name="connsiteX0" fmla="*/ 0 w 625209"/>
              <a:gd name="connsiteY0" fmla="*/ 298747 h 1017232"/>
              <a:gd name="connsiteX1" fmla="*/ 27332 w 625209"/>
              <a:gd name="connsiteY1" fmla="*/ 296262 h 1017232"/>
              <a:gd name="connsiteX2" fmla="*/ 97671 w 625209"/>
              <a:gd name="connsiteY2" fmla="*/ 261093 h 1017232"/>
              <a:gd name="connsiteX3" fmla="*/ 132840 w 625209"/>
              <a:gd name="connsiteY3" fmla="*/ 252301 h 1017232"/>
              <a:gd name="connsiteX4" fmla="*/ 185594 w 625209"/>
              <a:gd name="connsiteY4" fmla="*/ 217132 h 1017232"/>
              <a:gd name="connsiteX5" fmla="*/ 282309 w 625209"/>
              <a:gd name="connsiteY5" fmla="*/ 173170 h 1017232"/>
              <a:gd name="connsiteX6" fmla="*/ 308686 w 625209"/>
              <a:gd name="connsiteY6" fmla="*/ 155586 h 1017232"/>
              <a:gd name="connsiteX7" fmla="*/ 343856 w 625209"/>
              <a:gd name="connsiteY7" fmla="*/ 146793 h 1017232"/>
              <a:gd name="connsiteX8" fmla="*/ 370232 w 625209"/>
              <a:gd name="connsiteY8" fmla="*/ 129209 h 1017232"/>
              <a:gd name="connsiteX9" fmla="*/ 404446 w 625209"/>
              <a:gd name="connsiteY9" fmla="*/ 109139 h 1017232"/>
              <a:gd name="connsiteX10" fmla="*/ 440763 w 625209"/>
              <a:gd name="connsiteY10" fmla="*/ 90409 h 1017232"/>
              <a:gd name="connsiteX11" fmla="*/ 472300 w 625209"/>
              <a:gd name="connsiteY11" fmla="*/ 76455 h 1017232"/>
              <a:gd name="connsiteX12" fmla="*/ 503646 w 625209"/>
              <a:gd name="connsiteY12" fmla="*/ 60208 h 1017232"/>
              <a:gd name="connsiteX13" fmla="*/ 539962 w 625209"/>
              <a:gd name="connsiteY13" fmla="*/ 37654 h 1017232"/>
              <a:gd name="connsiteX14" fmla="*/ 562899 w 625209"/>
              <a:gd name="connsiteY14" fmla="*/ 30009 h 1017232"/>
              <a:gd name="connsiteX15" fmla="*/ 595392 w 625209"/>
              <a:gd name="connsiteY15" fmla="*/ 0 h 1017232"/>
              <a:gd name="connsiteX16" fmla="*/ 625209 w 625209"/>
              <a:gd name="connsiteY16" fmla="*/ 727086 h 1017232"/>
              <a:gd name="connsiteX17" fmla="*/ 9748 w 625209"/>
              <a:gd name="connsiteY17" fmla="*/ 1017232 h 1017232"/>
              <a:gd name="connsiteX18" fmla="*/ 0 w 625209"/>
              <a:gd name="connsiteY18" fmla="*/ 298747 h 101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5209" h="1017232">
                <a:moveTo>
                  <a:pt x="0" y="298747"/>
                </a:moveTo>
                <a:lnTo>
                  <a:pt x="27332" y="296262"/>
                </a:lnTo>
                <a:cubicBezTo>
                  <a:pt x="50778" y="284539"/>
                  <a:pt x="73474" y="271175"/>
                  <a:pt x="97671" y="261093"/>
                </a:cubicBezTo>
                <a:cubicBezTo>
                  <a:pt x="108825" y="256445"/>
                  <a:pt x="122032" y="257705"/>
                  <a:pt x="132840" y="252301"/>
                </a:cubicBezTo>
                <a:cubicBezTo>
                  <a:pt x="151743" y="242850"/>
                  <a:pt x="165545" y="223816"/>
                  <a:pt x="185594" y="217132"/>
                </a:cubicBezTo>
                <a:cubicBezTo>
                  <a:pt x="222939" y="204683"/>
                  <a:pt x="242995" y="199378"/>
                  <a:pt x="282309" y="173170"/>
                </a:cubicBezTo>
                <a:cubicBezTo>
                  <a:pt x="291101" y="167309"/>
                  <a:pt x="298973" y="159748"/>
                  <a:pt x="308686" y="155586"/>
                </a:cubicBezTo>
                <a:cubicBezTo>
                  <a:pt x="319793" y="150826"/>
                  <a:pt x="332133" y="149724"/>
                  <a:pt x="343856" y="146793"/>
                </a:cubicBezTo>
                <a:cubicBezTo>
                  <a:pt x="352648" y="140932"/>
                  <a:pt x="360134" y="135485"/>
                  <a:pt x="370232" y="129209"/>
                </a:cubicBezTo>
                <a:cubicBezTo>
                  <a:pt x="380330" y="122933"/>
                  <a:pt x="392691" y="115606"/>
                  <a:pt x="404446" y="109139"/>
                </a:cubicBezTo>
                <a:cubicBezTo>
                  <a:pt x="416201" y="102672"/>
                  <a:pt x="429454" y="95856"/>
                  <a:pt x="440763" y="90409"/>
                </a:cubicBezTo>
                <a:cubicBezTo>
                  <a:pt x="452072" y="84962"/>
                  <a:pt x="461820" y="81488"/>
                  <a:pt x="472300" y="76455"/>
                </a:cubicBezTo>
                <a:cubicBezTo>
                  <a:pt x="482780" y="71422"/>
                  <a:pt x="492369" y="66675"/>
                  <a:pt x="503646" y="60208"/>
                </a:cubicBezTo>
                <a:cubicBezTo>
                  <a:pt x="514923" y="53741"/>
                  <a:pt x="530087" y="42687"/>
                  <a:pt x="539962" y="37654"/>
                </a:cubicBezTo>
                <a:cubicBezTo>
                  <a:pt x="549837" y="32621"/>
                  <a:pt x="553661" y="36285"/>
                  <a:pt x="562899" y="30009"/>
                </a:cubicBezTo>
                <a:cubicBezTo>
                  <a:pt x="572137" y="23733"/>
                  <a:pt x="614752" y="0"/>
                  <a:pt x="595392" y="0"/>
                </a:cubicBezTo>
                <a:lnTo>
                  <a:pt x="625209" y="727086"/>
                </a:lnTo>
                <a:lnTo>
                  <a:pt x="9748" y="1017232"/>
                </a:lnTo>
                <a:lnTo>
                  <a:pt x="0" y="29874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462093" y="3499338"/>
            <a:ext cx="0" cy="72097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079754" y="2599386"/>
            <a:ext cx="969352" cy="93198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055330" y="2599386"/>
            <a:ext cx="969352" cy="93198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053133" y="2602486"/>
            <a:ext cx="0" cy="9115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68826" y="1094555"/>
            <a:ext cx="117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Edge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096818" y="1654653"/>
            <a:ext cx="666527" cy="11556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23374" y="5412614"/>
            <a:ext cx="716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faces of a cube are all _________.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505" y="4475284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18349" y="461797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84522" y="5423453"/>
            <a:ext cx="157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squares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3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 animBg="1"/>
      <p:bldP spid="26" grpId="0" animBg="1"/>
      <p:bldP spid="26" grpId="1" animBg="1"/>
      <p:bldP spid="27" grpId="0" animBg="1"/>
      <p:bldP spid="27" grpId="1" animBg="1"/>
      <p:bldP spid="29" grpId="0"/>
      <p:bldP spid="31" grpId="0"/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ube Net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" y="1007228"/>
            <a:ext cx="6951257" cy="390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37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5.5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2.3|5.3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|10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7.3|5.2|0.9|7.9|0.9|0.9|0.6|0.4|0.4|0.7|5.1|1.1|2.2|2.5|4.6|0.7|0.7|7.8|11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8.3|4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9.5|10.1|0.8|0.9|4.7|3.1|1.3|1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0.6|4.6|6.9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.2|1.6|12.5|2.4|6.3|0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3" ma:contentTypeDescription="Create a new document." ma:contentTypeScope="" ma:versionID="c2e0ad7e8459b4a763097fd9c50beffe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379c73df8c7c32fbb5b9cacbe02209f3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6F3FA7-C8D6-4290-B6FF-91234BE41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cee99ee9-287b-4f9a-957c-ba5ae7375c9a"/>
    <ds:schemaRef ds:uri="522d4c35-b548-4432-90ae-af4376e1c4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8320</TotalTime>
  <Words>229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Have a go at questions  4 - 7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222</cp:revision>
  <dcterms:created xsi:type="dcterms:W3CDTF">2019-07-05T11:02:13Z</dcterms:created>
  <dcterms:modified xsi:type="dcterms:W3CDTF">2021-05-14T10:18:44Z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