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5" r:id="rId4"/>
    <p:sldId id="276" r:id="rId5"/>
    <p:sldId id="277" r:id="rId6"/>
    <p:sldId id="278" r:id="rId7"/>
    <p:sldId id="279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1740" y="1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206</TotalTime>
  <Words>615</Words>
  <Application>Microsoft Office PowerPoint</Application>
  <PresentationFormat>On-screen Show (4:3)</PresentationFormat>
  <Paragraphs>149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Laura Buckland</cp:lastModifiedBy>
  <cp:revision>34</cp:revision>
  <dcterms:created xsi:type="dcterms:W3CDTF">2019-03-19T10:34:20Z</dcterms:created>
  <dcterms:modified xsi:type="dcterms:W3CDTF">2019-03-21T09:01:39Z</dcterms:modified>
</cp:coreProperties>
</file>