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c7f96f7d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c7f96f7d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4c7f96f7dd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4c7f96f7dd_1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4c7f96f7dd_1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4c7f96f7dd_1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4c7f96f7dd_1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4c7f96f7dd_1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4c7f96f7dd_1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4c7f96f7dd_1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4c7f96f7dd_1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4c7f96f7dd_1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1780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4c7f96f7dd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4c7f96f7dd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4c7f96f7dd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4c7f96f7dd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4c7f96f7dd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4c7f96f7dd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4c7f96f7dd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4c7f96f7dd_1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4c7f96f7dd_1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4c7f96f7dd_1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4c7f96f7dd_1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4c7f96f7dd_1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4c7f96f7dd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4c7f96f7dd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4c7f96f7dd_1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4c7f96f7dd_1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ch_WMjd6g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>
            <a:spLocks noGrp="1"/>
          </p:cNvSpPr>
          <p:nvPr>
            <p:ph type="body" idx="1"/>
          </p:nvPr>
        </p:nvSpPr>
        <p:spPr>
          <a:xfrm>
            <a:off x="402900" y="170375"/>
            <a:ext cx="8338200" cy="299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Watch NSPCC video</a:t>
            </a:r>
            <a:endParaRPr sz="6000" b="1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“Alex’s Willy” 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about jokes and loss of control of images </a:t>
            </a:r>
            <a:endParaRPr sz="30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u="sng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https://www.youtube.com/watch?v=sch_WMjd6go</a:t>
            </a:r>
            <a:r>
              <a:rPr lang="en-GB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pic>
        <p:nvPicPr>
          <p:cNvPr id="157" name="Google Shape;157;p26"/>
          <p:cNvPicPr preferRelativeResize="0"/>
          <p:nvPr/>
        </p:nvPicPr>
        <p:blipFill rotWithShape="1">
          <a:blip r:embed="rId4">
            <a:alphaModFix/>
          </a:blip>
          <a:srcRect l="11144" t="12858" r="5936" b="9071"/>
          <a:stretch/>
        </p:blipFill>
        <p:spPr>
          <a:xfrm>
            <a:off x="1215650" y="2790025"/>
            <a:ext cx="6613074" cy="3891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Sometimes we do silly things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Sometimes we make mistakes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This is ok!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 just have to learn what to do when things go wrong....</a:t>
            </a:r>
            <a:endParaRPr/>
          </a:p>
        </p:txBody>
      </p:sp>
      <p:sp>
        <p:nvSpPr>
          <p:cNvPr id="213" name="Google Shape;213;p35"/>
          <p:cNvSpPr txBox="1"/>
          <p:nvPr/>
        </p:nvSpPr>
        <p:spPr>
          <a:xfrm>
            <a:off x="311700" y="4829425"/>
            <a:ext cx="3872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0000FF"/>
                </a:solidFill>
              </a:rPr>
              <a:t>Who should I tell?</a:t>
            </a:r>
            <a:endParaRPr sz="3600">
              <a:solidFill>
                <a:srgbClr val="0000FF"/>
              </a:solidFill>
            </a:endParaRPr>
          </a:p>
        </p:txBody>
      </p:sp>
      <p:sp>
        <p:nvSpPr>
          <p:cNvPr id="214" name="Google Shape;214;p35"/>
          <p:cNvSpPr txBox="1"/>
          <p:nvPr/>
        </p:nvSpPr>
        <p:spPr>
          <a:xfrm>
            <a:off x="4241525" y="4140450"/>
            <a:ext cx="45909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0000FF"/>
                </a:solidFill>
              </a:rPr>
              <a:t>What can be done?</a:t>
            </a:r>
            <a:endParaRPr sz="3600">
              <a:solidFill>
                <a:srgbClr val="0000FF"/>
              </a:solidFill>
            </a:endParaRPr>
          </a:p>
        </p:txBody>
      </p:sp>
      <p:sp>
        <p:nvSpPr>
          <p:cNvPr id="215" name="Google Shape;215;p35"/>
          <p:cNvSpPr txBox="1"/>
          <p:nvPr/>
        </p:nvSpPr>
        <p:spPr>
          <a:xfrm>
            <a:off x="3648375" y="5546300"/>
            <a:ext cx="45909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0000FF"/>
                </a:solidFill>
              </a:rPr>
              <a:t>Is it my fault?</a:t>
            </a:r>
            <a:endParaRPr sz="3600">
              <a:solidFill>
                <a:srgbClr val="0000FF"/>
              </a:solidFill>
            </a:endParaRPr>
          </a:p>
        </p:txBody>
      </p:sp>
      <p:pic>
        <p:nvPicPr>
          <p:cNvPr id="216" name="Google Shape;21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9325" y="391149"/>
            <a:ext cx="2283101" cy="2739701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35"/>
          <p:cNvSpPr txBox="1"/>
          <p:nvPr/>
        </p:nvSpPr>
        <p:spPr>
          <a:xfrm>
            <a:off x="4160400" y="6506575"/>
            <a:ext cx="4983600" cy="3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</a:rPr>
              <a:t>https://pixabay.com/en/train-wreck-steam-locomotive-67775/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3600">
                <a:solidFill>
                  <a:srgbClr val="0000FF"/>
                </a:solidFill>
              </a:rPr>
              <a:t>Who should I tell?</a:t>
            </a:r>
            <a:endParaRPr sz="360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36"/>
          <p:cNvSpPr txBox="1">
            <a:spLocks noGrp="1"/>
          </p:cNvSpPr>
          <p:nvPr>
            <p:ph type="body" idx="1"/>
          </p:nvPr>
        </p:nvSpPr>
        <p:spPr>
          <a:xfrm>
            <a:off x="1150100" y="1536625"/>
            <a:ext cx="7682100" cy="507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000"/>
              <a:buChar char="●"/>
            </a:pPr>
            <a:r>
              <a:rPr lang="en-GB" sz="3000">
                <a:solidFill>
                  <a:srgbClr val="073763"/>
                </a:solidFill>
              </a:rPr>
              <a:t>An adult that you trust</a:t>
            </a:r>
            <a:endParaRPr sz="3000">
              <a:solidFill>
                <a:srgbClr val="073763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073763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000"/>
              <a:buChar char="●"/>
            </a:pPr>
            <a:r>
              <a:rPr lang="en-GB" sz="3000">
                <a:solidFill>
                  <a:srgbClr val="073763"/>
                </a:solidFill>
              </a:rPr>
              <a:t>Parent/carer</a:t>
            </a:r>
            <a:endParaRPr sz="3000">
              <a:solidFill>
                <a:srgbClr val="073763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073763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000"/>
              <a:buChar char="●"/>
            </a:pPr>
            <a:r>
              <a:rPr lang="en-GB" sz="3000">
                <a:solidFill>
                  <a:srgbClr val="073763"/>
                </a:solidFill>
              </a:rPr>
              <a:t>Older sister/brother</a:t>
            </a:r>
            <a:br>
              <a:rPr lang="en-GB" sz="3000">
                <a:solidFill>
                  <a:srgbClr val="073763"/>
                </a:solidFill>
              </a:rPr>
            </a:br>
            <a:endParaRPr sz="3000">
              <a:solidFill>
                <a:srgbClr val="073763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000"/>
              <a:buChar char="●"/>
            </a:pPr>
            <a:r>
              <a:rPr lang="en-GB" sz="3000">
                <a:solidFill>
                  <a:srgbClr val="073763"/>
                </a:solidFill>
              </a:rPr>
              <a:t>Auntie/uncle</a:t>
            </a:r>
            <a:endParaRPr sz="3000">
              <a:solidFill>
                <a:srgbClr val="073763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073763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000"/>
              <a:buChar char="●"/>
            </a:pPr>
            <a:r>
              <a:rPr lang="en-GB" sz="3000">
                <a:solidFill>
                  <a:srgbClr val="073763"/>
                </a:solidFill>
              </a:rPr>
              <a:t>School adult</a:t>
            </a:r>
            <a:endParaRPr sz="3000">
              <a:solidFill>
                <a:srgbClr val="07376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0000FF"/>
                </a:solidFill>
              </a:rPr>
              <a:t>What can be done?</a:t>
            </a:r>
            <a:endParaRPr sz="360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7"/>
          <p:cNvSpPr txBox="1">
            <a:spLocks noGrp="1"/>
          </p:cNvSpPr>
          <p:nvPr>
            <p:ph type="body" idx="1"/>
          </p:nvPr>
        </p:nvSpPr>
        <p:spPr>
          <a:xfrm>
            <a:off x="1150100" y="1536625"/>
            <a:ext cx="7682100" cy="507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000"/>
              <a:buChar char="●"/>
            </a:pPr>
            <a:r>
              <a:rPr lang="en-GB" sz="3000">
                <a:solidFill>
                  <a:srgbClr val="073763"/>
                </a:solidFill>
              </a:rPr>
              <a:t>The police can block images</a:t>
            </a:r>
            <a:br>
              <a:rPr lang="en-GB" sz="3000">
                <a:solidFill>
                  <a:srgbClr val="073763"/>
                </a:solidFill>
              </a:rPr>
            </a:br>
            <a:endParaRPr sz="3000">
              <a:solidFill>
                <a:srgbClr val="073763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000"/>
              <a:buChar char="●"/>
            </a:pPr>
            <a:r>
              <a:rPr lang="en-GB" sz="3000">
                <a:solidFill>
                  <a:srgbClr val="073763"/>
                </a:solidFill>
              </a:rPr>
              <a:t>It’s illegal to send these pictures, so they can stop people from doing that</a:t>
            </a:r>
            <a:br>
              <a:rPr lang="en-GB" sz="3000">
                <a:solidFill>
                  <a:srgbClr val="073763"/>
                </a:solidFill>
              </a:rPr>
            </a:br>
            <a:endParaRPr sz="3000">
              <a:solidFill>
                <a:srgbClr val="073763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000"/>
              <a:buChar char="●"/>
            </a:pPr>
            <a:r>
              <a:rPr lang="en-GB" sz="3000">
                <a:solidFill>
                  <a:srgbClr val="073763"/>
                </a:solidFill>
              </a:rPr>
              <a:t>Adults can protect you from strangers</a:t>
            </a:r>
            <a:br>
              <a:rPr lang="en-GB" sz="3000">
                <a:solidFill>
                  <a:srgbClr val="073763"/>
                </a:solidFill>
              </a:rPr>
            </a:br>
            <a:endParaRPr sz="3000">
              <a:solidFill>
                <a:srgbClr val="073763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000"/>
              <a:buChar char="●"/>
            </a:pPr>
            <a:r>
              <a:rPr lang="en-GB" sz="3000">
                <a:solidFill>
                  <a:srgbClr val="073763"/>
                </a:solidFill>
              </a:rPr>
              <a:t>The sooner you ask for help, the better</a:t>
            </a:r>
            <a:endParaRPr sz="3000">
              <a:solidFill>
                <a:srgbClr val="07376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8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0000FF"/>
                </a:solidFill>
              </a:rPr>
              <a:t>Is it my fault?</a:t>
            </a:r>
            <a:endParaRPr sz="360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38"/>
          <p:cNvSpPr txBox="1">
            <a:spLocks noGrp="1"/>
          </p:cNvSpPr>
          <p:nvPr>
            <p:ph type="body" idx="1"/>
          </p:nvPr>
        </p:nvSpPr>
        <p:spPr>
          <a:xfrm>
            <a:off x="1150100" y="1536625"/>
            <a:ext cx="7682100" cy="507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000"/>
              <a:buChar char="●"/>
            </a:pPr>
            <a:r>
              <a:rPr lang="en-GB" sz="3000">
                <a:solidFill>
                  <a:srgbClr val="073763"/>
                </a:solidFill>
              </a:rPr>
              <a:t>Never</a:t>
            </a:r>
            <a:br>
              <a:rPr lang="en-GB" sz="3000">
                <a:solidFill>
                  <a:srgbClr val="073763"/>
                </a:solidFill>
              </a:rPr>
            </a:br>
            <a:endParaRPr sz="3000">
              <a:solidFill>
                <a:srgbClr val="073763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000"/>
              <a:buChar char="●"/>
            </a:pPr>
            <a:r>
              <a:rPr lang="en-GB" sz="3000">
                <a:solidFill>
                  <a:srgbClr val="073763"/>
                </a:solidFill>
              </a:rPr>
              <a:t>We all do silly things sometimes</a:t>
            </a:r>
            <a:br>
              <a:rPr lang="en-GB" sz="3000">
                <a:solidFill>
                  <a:srgbClr val="073763"/>
                </a:solidFill>
              </a:rPr>
            </a:br>
            <a:endParaRPr sz="3000">
              <a:solidFill>
                <a:srgbClr val="073763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000"/>
              <a:buChar char="●"/>
            </a:pPr>
            <a:r>
              <a:rPr lang="en-GB" sz="3000">
                <a:solidFill>
                  <a:srgbClr val="073763"/>
                </a:solidFill>
              </a:rPr>
              <a:t>People will forgive you for making a mistake</a:t>
            </a:r>
            <a:endParaRPr sz="3000">
              <a:solidFill>
                <a:srgbClr val="07376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8"/>
          <p:cNvSpPr txBox="1">
            <a:spLocks noGrp="1"/>
          </p:cNvSpPr>
          <p:nvPr>
            <p:ph type="title"/>
          </p:nvPr>
        </p:nvSpPr>
        <p:spPr>
          <a:xfrm>
            <a:off x="311699" y="274019"/>
            <a:ext cx="8520600" cy="12638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GB" dirty="0">
                <a:solidFill>
                  <a:srgbClr val="0000FF"/>
                </a:solidFill>
              </a:rPr>
              <a:t>Task - Create a poster with advice and reassurance for Alex, using guidance from Help </a:t>
            </a:r>
            <a:r>
              <a:rPr lang="en-GB" dirty="0" smtClean="0">
                <a:solidFill>
                  <a:srgbClr val="0000FF"/>
                </a:solidFill>
              </a:rPr>
              <a:t>sheet and the pictures.</a:t>
            </a:r>
            <a:endParaRPr sz="2400" dirty="0"/>
          </a:p>
        </p:txBody>
      </p:sp>
      <p:sp>
        <p:nvSpPr>
          <p:cNvPr id="235" name="Google Shape;235;p38"/>
          <p:cNvSpPr txBox="1">
            <a:spLocks noGrp="1"/>
          </p:cNvSpPr>
          <p:nvPr>
            <p:ph type="body" idx="1"/>
          </p:nvPr>
        </p:nvSpPr>
        <p:spPr>
          <a:xfrm>
            <a:off x="157000" y="1946691"/>
            <a:ext cx="3280498" cy="507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000"/>
              <a:buNone/>
            </a:pPr>
            <a:r>
              <a:rPr lang="en-GB" sz="3000" b="1" dirty="0" smtClean="0">
                <a:solidFill>
                  <a:srgbClr val="073763"/>
                </a:solidFill>
              </a:rPr>
              <a:t>What mistake is being made?</a:t>
            </a:r>
          </a:p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000"/>
              <a:buNone/>
            </a:pPr>
            <a:endParaRPr lang="en-GB" sz="3000" dirty="0">
              <a:solidFill>
                <a:srgbClr val="073763"/>
              </a:solidFill>
            </a:endParaRPr>
          </a:p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000"/>
              <a:buNone/>
            </a:pPr>
            <a:r>
              <a:rPr lang="en-GB" sz="3000" dirty="0" smtClean="0">
                <a:solidFill>
                  <a:srgbClr val="073763"/>
                </a:solidFill>
              </a:rPr>
              <a:t>Alex is posing for the photo. </a:t>
            </a:r>
            <a:endParaRPr sz="3000" dirty="0">
              <a:solidFill>
                <a:srgbClr val="073763"/>
              </a:solidFill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2327" t="13086" r="1950" b="18363"/>
          <a:stretch/>
        </p:blipFill>
        <p:spPr bwMode="auto">
          <a:xfrm>
            <a:off x="3308667" y="2648539"/>
            <a:ext cx="2526665" cy="1447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Google Shape;235;p38"/>
          <p:cNvSpPr txBox="1">
            <a:spLocks/>
          </p:cNvSpPr>
          <p:nvPr/>
        </p:nvSpPr>
        <p:spPr>
          <a:xfrm>
            <a:off x="5835332" y="1356867"/>
            <a:ext cx="3280498" cy="50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>
              <a:buClr>
                <a:srgbClr val="073763"/>
              </a:buClr>
              <a:buSzPts val="3000"/>
              <a:buFont typeface="Arial"/>
              <a:buNone/>
            </a:pPr>
            <a:r>
              <a:rPr lang="en-GB" sz="3000" b="1" dirty="0" smtClean="0">
                <a:solidFill>
                  <a:srgbClr val="073763"/>
                </a:solidFill>
              </a:rPr>
              <a:t>What should Alex have done?</a:t>
            </a:r>
          </a:p>
          <a:p>
            <a:pPr marL="38100" indent="0">
              <a:buClr>
                <a:srgbClr val="073763"/>
              </a:buClr>
              <a:buSzPts val="3000"/>
              <a:buFont typeface="Arial"/>
              <a:buNone/>
            </a:pPr>
            <a:endParaRPr lang="en-GB" sz="3000" dirty="0">
              <a:solidFill>
                <a:srgbClr val="073763"/>
              </a:solidFill>
            </a:endParaRPr>
          </a:p>
          <a:p>
            <a:pPr marL="38100" indent="0">
              <a:buClr>
                <a:srgbClr val="073763"/>
              </a:buClr>
              <a:buSzPts val="3000"/>
              <a:buFont typeface="Arial"/>
              <a:buNone/>
            </a:pPr>
            <a:r>
              <a:rPr lang="en-GB" sz="3000" dirty="0" smtClean="0">
                <a:solidFill>
                  <a:srgbClr val="073763"/>
                </a:solidFill>
              </a:rPr>
              <a:t>Alex should have said “no” and shouldn’t have let his friend take the photo. </a:t>
            </a:r>
            <a:endParaRPr lang="en-GB" sz="3000" dirty="0">
              <a:solidFill>
                <a:srgbClr val="0737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64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7"/>
          <p:cNvSpPr txBox="1">
            <a:spLocks noGrp="1"/>
          </p:cNvSpPr>
          <p:nvPr>
            <p:ph type="title"/>
          </p:nvPr>
        </p:nvSpPr>
        <p:spPr>
          <a:xfrm>
            <a:off x="311700" y="212973"/>
            <a:ext cx="8520600" cy="7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Was this a sensible thing to do?</a:t>
            </a:r>
            <a:endParaRPr/>
          </a:p>
        </p:txBody>
      </p:sp>
      <p:pic>
        <p:nvPicPr>
          <p:cNvPr id="163" name="Google Shape;163;p27"/>
          <p:cNvPicPr preferRelativeResize="0"/>
          <p:nvPr/>
        </p:nvPicPr>
        <p:blipFill rotWithShape="1">
          <a:blip r:embed="rId3">
            <a:alphaModFix/>
          </a:blip>
          <a:srcRect l="10097" t="11451" r="5120" b="8688"/>
          <a:stretch/>
        </p:blipFill>
        <p:spPr>
          <a:xfrm>
            <a:off x="1238825" y="2357825"/>
            <a:ext cx="7173950" cy="422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7"/>
          <p:cNvSpPr txBox="1"/>
          <p:nvPr/>
        </p:nvSpPr>
        <p:spPr>
          <a:xfrm>
            <a:off x="311700" y="1086200"/>
            <a:ext cx="6418500" cy="9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</a:rPr>
              <a:t>Were the boys being mean?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8"/>
          <p:cNvSpPr txBox="1">
            <a:spLocks noGrp="1"/>
          </p:cNvSpPr>
          <p:nvPr>
            <p:ph type="title"/>
          </p:nvPr>
        </p:nvSpPr>
        <p:spPr>
          <a:xfrm>
            <a:off x="311700" y="255570"/>
            <a:ext cx="8520600" cy="258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did Katie do?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Why was this not a good idea?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would </a:t>
            </a:r>
            <a:r>
              <a:rPr lang="en-GB" i="1"/>
              <a:t>you</a:t>
            </a:r>
            <a:r>
              <a:rPr lang="en-GB"/>
              <a:t> have felt if you received this picture?</a:t>
            </a:r>
            <a:endParaRPr/>
          </a:p>
        </p:txBody>
      </p:sp>
      <p:pic>
        <p:nvPicPr>
          <p:cNvPr id="170" name="Google Shape;170;p28"/>
          <p:cNvPicPr preferRelativeResize="0"/>
          <p:nvPr/>
        </p:nvPicPr>
        <p:blipFill rotWithShape="1">
          <a:blip r:embed="rId3">
            <a:alphaModFix/>
          </a:blip>
          <a:srcRect l="15909" t="11680" r="3000" b="7655"/>
          <a:stretch/>
        </p:blipFill>
        <p:spPr>
          <a:xfrm>
            <a:off x="1320475" y="2609025"/>
            <a:ext cx="6378800" cy="396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Why was it so quick and easy for everyone to see the picture?</a:t>
            </a:r>
            <a:endParaRPr/>
          </a:p>
        </p:txBody>
      </p:sp>
      <p:pic>
        <p:nvPicPr>
          <p:cNvPr id="176" name="Google Shape;176;p29"/>
          <p:cNvPicPr preferRelativeResize="0"/>
          <p:nvPr/>
        </p:nvPicPr>
        <p:blipFill rotWithShape="1">
          <a:blip r:embed="rId3">
            <a:alphaModFix/>
          </a:blip>
          <a:srcRect l="1914" t="10917" r="1411" b="7728"/>
          <a:stretch/>
        </p:blipFill>
        <p:spPr>
          <a:xfrm>
            <a:off x="652500" y="2225700"/>
            <a:ext cx="8037176" cy="4227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0"/>
          <p:cNvSpPr txBox="1">
            <a:spLocks noGrp="1"/>
          </p:cNvSpPr>
          <p:nvPr>
            <p:ph type="title"/>
          </p:nvPr>
        </p:nvSpPr>
        <p:spPr>
          <a:xfrm>
            <a:off x="311700" y="479201"/>
            <a:ext cx="8520600" cy="8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did Alex feel now?</a:t>
            </a:r>
            <a:endParaRPr/>
          </a:p>
        </p:txBody>
      </p:sp>
      <p:pic>
        <p:nvPicPr>
          <p:cNvPr id="182" name="Google Shape;182;p30"/>
          <p:cNvPicPr preferRelativeResize="0"/>
          <p:nvPr/>
        </p:nvPicPr>
        <p:blipFill rotWithShape="1">
          <a:blip r:embed="rId3">
            <a:alphaModFix/>
          </a:blip>
          <a:srcRect l="2651" t="10507" r="15246" b="8540"/>
          <a:stretch/>
        </p:blipFill>
        <p:spPr>
          <a:xfrm>
            <a:off x="1160800" y="1970100"/>
            <a:ext cx="7188098" cy="4429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1"/>
          <p:cNvSpPr txBox="1">
            <a:spLocks noGrp="1"/>
          </p:cNvSpPr>
          <p:nvPr>
            <p:ph type="title"/>
          </p:nvPr>
        </p:nvSpPr>
        <p:spPr>
          <a:xfrm>
            <a:off x="311700" y="479201"/>
            <a:ext cx="8520600" cy="8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He probably felt like he was all alone, and that no-one could help him. But that is not true.</a:t>
            </a:r>
            <a:endParaRPr/>
          </a:p>
        </p:txBody>
      </p:sp>
      <p:pic>
        <p:nvPicPr>
          <p:cNvPr id="188" name="Google Shape;188;p31"/>
          <p:cNvPicPr preferRelativeResize="0"/>
          <p:nvPr/>
        </p:nvPicPr>
        <p:blipFill rotWithShape="1">
          <a:blip r:embed="rId3">
            <a:alphaModFix/>
          </a:blip>
          <a:srcRect l="2651" t="10507" r="15246" b="8540"/>
          <a:stretch/>
        </p:blipFill>
        <p:spPr>
          <a:xfrm>
            <a:off x="1160800" y="1970100"/>
            <a:ext cx="7188098" cy="4429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2"/>
          <p:cNvSpPr txBox="1">
            <a:spLocks noGrp="1"/>
          </p:cNvSpPr>
          <p:nvPr>
            <p:ph type="title"/>
          </p:nvPr>
        </p:nvSpPr>
        <p:spPr>
          <a:xfrm>
            <a:off x="311700" y="298173"/>
            <a:ext cx="8520600" cy="163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made Alex decide that he had to get help?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Was this the right time to get advice?</a:t>
            </a:r>
            <a:endParaRPr/>
          </a:p>
        </p:txBody>
      </p:sp>
      <p:pic>
        <p:nvPicPr>
          <p:cNvPr id="194" name="Google Shape;194;p32"/>
          <p:cNvPicPr preferRelativeResize="0"/>
          <p:nvPr/>
        </p:nvPicPr>
        <p:blipFill rotWithShape="1">
          <a:blip r:embed="rId3">
            <a:alphaModFix/>
          </a:blip>
          <a:srcRect l="6875" t="11119" r="9484" b="8131"/>
          <a:stretch/>
        </p:blipFill>
        <p:spPr>
          <a:xfrm>
            <a:off x="724125" y="2087225"/>
            <a:ext cx="6953850" cy="4195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should Alex do?</a:t>
            </a:r>
            <a:endParaRPr/>
          </a:p>
        </p:txBody>
      </p:sp>
      <p:pic>
        <p:nvPicPr>
          <p:cNvPr id="200" name="Google Shape;200;p33"/>
          <p:cNvPicPr preferRelativeResize="0"/>
          <p:nvPr/>
        </p:nvPicPr>
        <p:blipFill rotWithShape="1">
          <a:blip r:embed="rId3">
            <a:alphaModFix/>
          </a:blip>
          <a:srcRect l="3668" t="7228" r="13714" b="5465"/>
          <a:stretch/>
        </p:blipFill>
        <p:spPr>
          <a:xfrm>
            <a:off x="1363075" y="1661250"/>
            <a:ext cx="6868649" cy="4536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should Alex do?</a:t>
            </a:r>
            <a:endParaRPr/>
          </a:p>
        </p:txBody>
      </p:sp>
      <p:pic>
        <p:nvPicPr>
          <p:cNvPr id="206" name="Google Shape;206;p34"/>
          <p:cNvPicPr preferRelativeResize="0"/>
          <p:nvPr/>
        </p:nvPicPr>
        <p:blipFill rotWithShape="1">
          <a:blip r:embed="rId3">
            <a:alphaModFix/>
          </a:blip>
          <a:srcRect l="3668" t="7228" r="13714" b="5465"/>
          <a:stretch/>
        </p:blipFill>
        <p:spPr>
          <a:xfrm>
            <a:off x="6240325" y="138425"/>
            <a:ext cx="2726176" cy="1800549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4"/>
          <p:cNvSpPr txBox="1"/>
          <p:nvPr/>
        </p:nvSpPr>
        <p:spPr>
          <a:xfrm>
            <a:off x="660250" y="1874225"/>
            <a:ext cx="8093400" cy="47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351C75"/>
                </a:solidFill>
              </a:rPr>
              <a:t>Tell an adult that he trusts</a:t>
            </a:r>
            <a:endParaRPr sz="2400">
              <a:solidFill>
                <a:srgbClr val="351C7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351C7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351C75"/>
                </a:solidFill>
              </a:rPr>
              <a:t>It is possible for the police to block images on the internet</a:t>
            </a:r>
            <a:endParaRPr sz="2400">
              <a:solidFill>
                <a:srgbClr val="351C7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351C7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351C75"/>
                </a:solidFill>
              </a:rPr>
              <a:t>They can give him advice</a:t>
            </a:r>
            <a:endParaRPr sz="2400">
              <a:solidFill>
                <a:srgbClr val="351C7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351C7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351C75"/>
                </a:solidFill>
              </a:rPr>
              <a:t>They can protect him from strangers, who might ask for more pictures</a:t>
            </a:r>
            <a:endParaRPr sz="2400">
              <a:solidFill>
                <a:srgbClr val="351C7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351C7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351C75"/>
                </a:solidFill>
              </a:rPr>
              <a:t>The police take this sort of thing really seriously, and will always be on your side.</a:t>
            </a:r>
            <a:endParaRPr sz="2400">
              <a:solidFill>
                <a:srgbClr val="351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366</Words>
  <Application>Microsoft Office PowerPoint</Application>
  <PresentationFormat>On-screen Show (4:3)</PresentationFormat>
  <Paragraphs>64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Simple Light</vt:lpstr>
      <vt:lpstr>PowerPoint Presentation</vt:lpstr>
      <vt:lpstr>Was this a sensible thing to do?</vt:lpstr>
      <vt:lpstr>What did Katie do?  Why was this not a good idea?  How would you have felt if you received this picture?</vt:lpstr>
      <vt:lpstr>Why was it so quick and easy for everyone to see the picture?</vt:lpstr>
      <vt:lpstr>How did Alex feel now?</vt:lpstr>
      <vt:lpstr>He probably felt like he was all alone, and that no-one could help him. But that is not true.</vt:lpstr>
      <vt:lpstr>What made Alex decide that he had to get help?  Was this the right time to get advice?</vt:lpstr>
      <vt:lpstr>What should Alex do?</vt:lpstr>
      <vt:lpstr>What should Alex do?</vt:lpstr>
      <vt:lpstr>Sometimes we do silly things  Sometimes we make mistakes  This is ok!  You just have to learn what to do when things go wrong....</vt:lpstr>
      <vt:lpstr>Who should I tell? </vt:lpstr>
      <vt:lpstr>What can be done? </vt:lpstr>
      <vt:lpstr>Is it my fault? </vt:lpstr>
      <vt:lpstr>Task - Create a poster with advice and reassurance for Alex, using guidance from Help sheet and the pictures.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Keeping control: Protecting Ourselves Online</dc:title>
  <dc:creator>Paul</dc:creator>
  <cp:lastModifiedBy>Emma Waggott</cp:lastModifiedBy>
  <cp:revision>6</cp:revision>
  <dcterms:modified xsi:type="dcterms:W3CDTF">2021-05-13T11:47:30Z</dcterms:modified>
</cp:coreProperties>
</file>