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529" r:id="rId11"/>
    <p:sldId id="297" r:id="rId12"/>
    <p:sldId id="486" r:id="rId13"/>
    <p:sldId id="530" r:id="rId14"/>
    <p:sldId id="299" r:id="rId15"/>
    <p:sldId id="512" r:id="rId16"/>
    <p:sldId id="531" r:id="rId17"/>
    <p:sldId id="532" r:id="rId18"/>
    <p:sldId id="535" r:id="rId19"/>
    <p:sldId id="534" r:id="rId20"/>
    <p:sldId id="457" r:id="rId21"/>
    <p:sldId id="536" r:id="rId22"/>
    <p:sldId id="518" r:id="rId23"/>
    <p:sldId id="537" r:id="rId24"/>
    <p:sldId id="538" r:id="rId25"/>
    <p:sldId id="539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  <p:cmAuthor id="2" name="Louise Collinson" initials="LC" lastIdx="2" clrIdx="1">
    <p:extLst>
      <p:ext uri="{19B8F6BF-5375-455C-9EA6-DF929625EA0E}">
        <p15:presenceInfo xmlns:p15="http://schemas.microsoft.com/office/powerpoint/2012/main" userId="Louise Collins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113" d="100"/>
          <a:sy n="113" d="100"/>
        </p:scale>
        <p:origin x="872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Master" Target="slideMasters/slideMaster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CE8591F4-1A00-466A-8100-62AF122ABAE3}"/>
    <pc:docChg chg="custSel modSld">
      <pc:chgData name="James Clegg" userId="c6df1435-7a36-4b38-be4d-16e68e91152f" providerId="ADAL" clId="{CE8591F4-1A00-466A-8100-62AF122ABAE3}" dt="2021-03-28T16:21:48.691" v="13"/>
      <pc:docMkLst>
        <pc:docMk/>
      </pc:docMkLst>
      <pc:sldChg chg="modTransition">
        <pc:chgData name="James Clegg" userId="c6df1435-7a36-4b38-be4d-16e68e91152f" providerId="ADAL" clId="{CE8591F4-1A00-466A-8100-62AF122ABAE3}" dt="2021-03-28T16:21:48.691" v="13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CE8591F4-1A00-466A-8100-62AF122ABAE3}" dt="2021-03-28T16:21:48.691" v="13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954360568" sldId="457"/>
        </pc:sldMkLst>
        <pc:picChg chg="del">
          <ac:chgData name="James Clegg" userId="c6df1435-7a36-4b38-be4d-16e68e91152f" providerId="ADAL" clId="{CE8591F4-1A00-466A-8100-62AF122ABAE3}" dt="2021-03-28T16:21:35.422" v="7" actId="478"/>
          <ac:picMkLst>
            <pc:docMk/>
            <pc:sldMk cId="954360568" sldId="457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1917967212" sldId="486"/>
        </pc:sldMkLst>
        <pc:picChg chg="del">
          <ac:chgData name="James Clegg" userId="c6df1435-7a36-4b38-be4d-16e68e91152f" providerId="ADAL" clId="{CE8591F4-1A00-466A-8100-62AF122ABAE3}" dt="2021-03-28T16:21:25.340" v="0" actId="478"/>
          <ac:picMkLst>
            <pc:docMk/>
            <pc:sldMk cId="1917967212" sldId="486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2826381669" sldId="512"/>
        </pc:sldMkLst>
        <pc:picChg chg="del">
          <ac:chgData name="James Clegg" userId="c6df1435-7a36-4b38-be4d-16e68e91152f" providerId="ADAL" clId="{CE8591F4-1A00-466A-8100-62AF122ABAE3}" dt="2021-03-28T16:21:28.364" v="2" actId="478"/>
          <ac:picMkLst>
            <pc:docMk/>
            <pc:sldMk cId="2826381669" sldId="512"/>
            <ac:picMk id="3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193630135" sldId="518"/>
        </pc:sldMkLst>
        <pc:picChg chg="del">
          <ac:chgData name="James Clegg" userId="c6df1435-7a36-4b38-be4d-16e68e91152f" providerId="ADAL" clId="{CE8591F4-1A00-466A-8100-62AF122ABAE3}" dt="2021-03-28T16:21:37.845" v="9" actId="478"/>
          <ac:picMkLst>
            <pc:docMk/>
            <pc:sldMk cId="193630135" sldId="518"/>
            <ac:picMk id="25" creationId="{00000000-0000-0000-0000-000000000000}"/>
          </ac:picMkLst>
        </pc:picChg>
      </pc:sldChg>
      <pc:sldChg chg="modTransition">
        <pc:chgData name="James Clegg" userId="c6df1435-7a36-4b38-be4d-16e68e91152f" providerId="ADAL" clId="{CE8591F4-1A00-466A-8100-62AF122ABAE3}" dt="2021-03-28T16:21:48.691" v="13"/>
        <pc:sldMkLst>
          <pc:docMk/>
          <pc:sldMk cId="3973625643" sldId="529"/>
        </pc:sldMkLst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4196557032" sldId="530"/>
        </pc:sldMkLst>
        <pc:picChg chg="del">
          <ac:chgData name="James Clegg" userId="c6df1435-7a36-4b38-be4d-16e68e91152f" providerId="ADAL" clId="{CE8591F4-1A00-466A-8100-62AF122ABAE3}" dt="2021-03-28T16:21:26.468" v="1" actId="478"/>
          <ac:picMkLst>
            <pc:docMk/>
            <pc:sldMk cId="4196557032" sldId="530"/>
            <ac:picMk id="3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3535371768" sldId="531"/>
        </pc:sldMkLst>
        <pc:picChg chg="del">
          <ac:chgData name="James Clegg" userId="c6df1435-7a36-4b38-be4d-16e68e91152f" providerId="ADAL" clId="{CE8591F4-1A00-466A-8100-62AF122ABAE3}" dt="2021-03-28T16:21:29.460" v="3" actId="478"/>
          <ac:picMkLst>
            <pc:docMk/>
            <pc:sldMk cId="3535371768" sldId="531"/>
            <ac:picMk id="3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1256899500" sldId="532"/>
        </pc:sldMkLst>
        <pc:picChg chg="del">
          <ac:chgData name="James Clegg" userId="c6df1435-7a36-4b38-be4d-16e68e91152f" providerId="ADAL" clId="{CE8591F4-1A00-466A-8100-62AF122ABAE3}" dt="2021-03-28T16:21:30.553" v="4" actId="478"/>
          <ac:picMkLst>
            <pc:docMk/>
            <pc:sldMk cId="1256899500" sldId="532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4186654846" sldId="534"/>
        </pc:sldMkLst>
        <pc:picChg chg="del">
          <ac:chgData name="James Clegg" userId="c6df1435-7a36-4b38-be4d-16e68e91152f" providerId="ADAL" clId="{CE8591F4-1A00-466A-8100-62AF122ABAE3}" dt="2021-03-28T16:21:34.201" v="6" actId="478"/>
          <ac:picMkLst>
            <pc:docMk/>
            <pc:sldMk cId="4186654846" sldId="534"/>
            <ac:picMk id="1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4224400609" sldId="535"/>
        </pc:sldMkLst>
        <pc:picChg chg="del">
          <ac:chgData name="James Clegg" userId="c6df1435-7a36-4b38-be4d-16e68e91152f" providerId="ADAL" clId="{CE8591F4-1A00-466A-8100-62AF122ABAE3}" dt="2021-03-28T16:21:32.520" v="5" actId="478"/>
          <ac:picMkLst>
            <pc:docMk/>
            <pc:sldMk cId="4224400609" sldId="535"/>
            <ac:picMk id="2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3787015870" sldId="536"/>
        </pc:sldMkLst>
        <pc:picChg chg="del">
          <ac:chgData name="James Clegg" userId="c6df1435-7a36-4b38-be4d-16e68e91152f" providerId="ADAL" clId="{CE8591F4-1A00-466A-8100-62AF122ABAE3}" dt="2021-03-28T16:21:36.671" v="8" actId="478"/>
          <ac:picMkLst>
            <pc:docMk/>
            <pc:sldMk cId="3787015870" sldId="536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3281111959" sldId="537"/>
        </pc:sldMkLst>
        <pc:picChg chg="del">
          <ac:chgData name="James Clegg" userId="c6df1435-7a36-4b38-be4d-16e68e91152f" providerId="ADAL" clId="{CE8591F4-1A00-466A-8100-62AF122ABAE3}" dt="2021-03-28T16:21:38.907" v="10" actId="478"/>
          <ac:picMkLst>
            <pc:docMk/>
            <pc:sldMk cId="3281111959" sldId="537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760323125" sldId="538"/>
        </pc:sldMkLst>
        <pc:picChg chg="del">
          <ac:chgData name="James Clegg" userId="c6df1435-7a36-4b38-be4d-16e68e91152f" providerId="ADAL" clId="{CE8591F4-1A00-466A-8100-62AF122ABAE3}" dt="2021-03-28T16:21:40.075" v="11" actId="478"/>
          <ac:picMkLst>
            <pc:docMk/>
            <pc:sldMk cId="760323125" sldId="538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CE8591F4-1A00-466A-8100-62AF122ABAE3}" dt="2021-03-28T16:21:48.691" v="13"/>
        <pc:sldMkLst>
          <pc:docMk/>
          <pc:sldMk cId="2453711486" sldId="539"/>
        </pc:sldMkLst>
        <pc:picChg chg="del">
          <ac:chgData name="James Clegg" userId="c6df1435-7a36-4b38-be4d-16e68e91152f" providerId="ADAL" clId="{CE8591F4-1A00-466A-8100-62AF122ABAE3}" dt="2021-03-28T16:21:41.255" v="12" actId="478"/>
          <ac:picMkLst>
            <pc:docMk/>
            <pc:sldMk cId="2453711486" sldId="539"/>
            <ac:picMk id="7" creationId="{00000000-0000-0000-0000-000000000000}"/>
          </ac:picMkLst>
        </pc:picChg>
      </pc:sldChg>
    </pc:docChg>
  </pc:docChgLst>
  <pc:docChgLst>
    <pc:chgData name="James Clegg" userId="c6df1435-7a36-4b38-be4d-16e68e91152f" providerId="ADAL" clId="{99C8148B-B053-49CA-9A81-0B09F687267F}"/>
    <pc:docChg chg="custSel modSld">
      <pc:chgData name="James Clegg" userId="c6df1435-7a36-4b38-be4d-16e68e91152f" providerId="ADAL" clId="{99C8148B-B053-49CA-9A81-0B09F687267F}" dt="2021-03-28T15:17:24.823" v="29"/>
      <pc:docMkLst>
        <pc:docMk/>
      </pc:docMkLst>
      <pc:sldChg chg="delSp modSp modAnim">
        <pc:chgData name="James Clegg" userId="c6df1435-7a36-4b38-be4d-16e68e91152f" providerId="ADAL" clId="{99C8148B-B053-49CA-9A81-0B09F687267F}" dt="2021-03-28T15:13:23.308" v="22"/>
        <pc:sldMkLst>
          <pc:docMk/>
          <pc:sldMk cId="954360568" sldId="457"/>
        </pc:sldMkLst>
        <pc:spChg chg="del">
          <ac:chgData name="James Clegg" userId="c6df1435-7a36-4b38-be4d-16e68e91152f" providerId="ADAL" clId="{99C8148B-B053-49CA-9A81-0B09F687267F}" dt="2021-03-28T15:04:34.573" v="8" actId="478"/>
          <ac:spMkLst>
            <pc:docMk/>
            <pc:sldMk cId="954360568" sldId="457"/>
            <ac:spMk id="2" creationId="{00000000-0000-0000-0000-000000000000}"/>
          </ac:spMkLst>
        </pc:spChg>
        <pc:spChg chg="mod">
          <ac:chgData name="James Clegg" userId="c6df1435-7a36-4b38-be4d-16e68e91152f" providerId="ADAL" clId="{99C8148B-B053-49CA-9A81-0B09F687267F}" dt="2021-03-28T15:04:40.220" v="9" actId="1582"/>
          <ac:spMkLst>
            <pc:docMk/>
            <pc:sldMk cId="954360568" sldId="457"/>
            <ac:spMk id="23" creationId="{00000000-0000-0000-0000-000000000000}"/>
          </ac:spMkLst>
        </pc:spChg>
      </pc:sldChg>
      <pc:sldChg chg="delSp">
        <pc:chgData name="James Clegg" userId="c6df1435-7a36-4b38-be4d-16e68e91152f" providerId="ADAL" clId="{99C8148B-B053-49CA-9A81-0B09F687267F}" dt="2021-03-28T15:03:50.834" v="0" actId="478"/>
        <pc:sldMkLst>
          <pc:docMk/>
          <pc:sldMk cId="2826381669" sldId="512"/>
        </pc:sldMkLst>
        <pc:spChg chg="del">
          <ac:chgData name="James Clegg" userId="c6df1435-7a36-4b38-be4d-16e68e91152f" providerId="ADAL" clId="{99C8148B-B053-49CA-9A81-0B09F687267F}" dt="2021-03-28T15:03:50.834" v="0" actId="478"/>
          <ac:spMkLst>
            <pc:docMk/>
            <pc:sldMk cId="2826381669" sldId="512"/>
            <ac:spMk id="2" creationId="{00000000-0000-0000-0000-000000000000}"/>
          </ac:spMkLst>
        </pc:spChg>
      </pc:sldChg>
      <pc:sldChg chg="delSp">
        <pc:chgData name="James Clegg" userId="c6df1435-7a36-4b38-be4d-16e68e91152f" providerId="ADAL" clId="{99C8148B-B053-49CA-9A81-0B09F687267F}" dt="2021-03-28T15:05:00.601" v="13" actId="478"/>
        <pc:sldMkLst>
          <pc:docMk/>
          <pc:sldMk cId="193630135" sldId="518"/>
        </pc:sldMkLst>
        <pc:spChg chg="del">
          <ac:chgData name="James Clegg" userId="c6df1435-7a36-4b38-be4d-16e68e91152f" providerId="ADAL" clId="{99C8148B-B053-49CA-9A81-0B09F687267F}" dt="2021-03-28T15:05:00.601" v="13" actId="478"/>
          <ac:spMkLst>
            <pc:docMk/>
            <pc:sldMk cId="193630135" sldId="518"/>
            <ac:spMk id="2" creationId="{00000000-0000-0000-0000-000000000000}"/>
          </ac:spMkLst>
        </pc:spChg>
      </pc:sldChg>
      <pc:sldChg chg="delSp modAnim">
        <pc:chgData name="James Clegg" userId="c6df1435-7a36-4b38-be4d-16e68e91152f" providerId="ADAL" clId="{99C8148B-B053-49CA-9A81-0B09F687267F}" dt="2021-03-28T15:11:15.367" v="19"/>
        <pc:sldMkLst>
          <pc:docMk/>
          <pc:sldMk cId="3535371768" sldId="531"/>
        </pc:sldMkLst>
        <pc:spChg chg="del">
          <ac:chgData name="James Clegg" userId="c6df1435-7a36-4b38-be4d-16e68e91152f" providerId="ADAL" clId="{99C8148B-B053-49CA-9A81-0B09F687267F}" dt="2021-03-28T15:03:59.899" v="1" actId="478"/>
          <ac:spMkLst>
            <pc:docMk/>
            <pc:sldMk cId="3535371768" sldId="531"/>
            <ac:spMk id="2" creationId="{00000000-0000-0000-0000-000000000000}"/>
          </ac:spMkLst>
        </pc:spChg>
      </pc:sldChg>
      <pc:sldChg chg="delSp">
        <pc:chgData name="James Clegg" userId="c6df1435-7a36-4b38-be4d-16e68e91152f" providerId="ADAL" clId="{99C8148B-B053-49CA-9A81-0B09F687267F}" dt="2021-03-28T15:04:07.377" v="2" actId="478"/>
        <pc:sldMkLst>
          <pc:docMk/>
          <pc:sldMk cId="1256899500" sldId="532"/>
        </pc:sldMkLst>
        <pc:spChg chg="del">
          <ac:chgData name="James Clegg" userId="c6df1435-7a36-4b38-be4d-16e68e91152f" providerId="ADAL" clId="{99C8148B-B053-49CA-9A81-0B09F687267F}" dt="2021-03-28T15:04:07.377" v="2" actId="478"/>
          <ac:spMkLst>
            <pc:docMk/>
            <pc:sldMk cId="1256899500" sldId="532"/>
            <ac:spMk id="7" creationId="{00000000-0000-0000-0000-000000000000}"/>
          </ac:spMkLst>
        </pc:spChg>
      </pc:sldChg>
      <pc:sldChg chg="delSp modSp">
        <pc:chgData name="James Clegg" userId="c6df1435-7a36-4b38-be4d-16e68e91152f" providerId="ADAL" clId="{99C8148B-B053-49CA-9A81-0B09F687267F}" dt="2021-03-28T15:12:28.866" v="20" actId="465"/>
        <pc:sldMkLst>
          <pc:docMk/>
          <pc:sldMk cId="4186654846" sldId="534"/>
        </pc:sldMkLst>
        <pc:spChg chg="del">
          <ac:chgData name="James Clegg" userId="c6df1435-7a36-4b38-be4d-16e68e91152f" providerId="ADAL" clId="{99C8148B-B053-49CA-9A81-0B09F687267F}" dt="2021-03-28T15:04:27.606" v="6" actId="478"/>
          <ac:spMkLst>
            <pc:docMk/>
            <pc:sldMk cId="4186654846" sldId="534"/>
            <ac:spMk id="2" creationId="{00000000-0000-0000-0000-000000000000}"/>
          </ac:spMkLst>
        </pc:spChg>
        <pc:spChg chg="mod">
          <ac:chgData name="James Clegg" userId="c6df1435-7a36-4b38-be4d-16e68e91152f" providerId="ADAL" clId="{99C8148B-B053-49CA-9A81-0B09F687267F}" dt="2021-03-28T15:04:30.068" v="7" actId="20577"/>
          <ac:spMkLst>
            <pc:docMk/>
            <pc:sldMk cId="4186654846" sldId="534"/>
            <ac:spMk id="6" creationId="{00000000-0000-0000-0000-000000000000}"/>
          </ac:spMkLst>
        </pc:spChg>
        <pc:spChg chg="mod">
          <ac:chgData name="James Clegg" userId="c6df1435-7a36-4b38-be4d-16e68e91152f" providerId="ADAL" clId="{99C8148B-B053-49CA-9A81-0B09F687267F}" dt="2021-03-28T15:12:28.866" v="20" actId="465"/>
          <ac:spMkLst>
            <pc:docMk/>
            <pc:sldMk cId="4186654846" sldId="534"/>
            <ac:spMk id="8" creationId="{00000000-0000-0000-0000-000000000000}"/>
          </ac:spMkLst>
        </pc:spChg>
        <pc:spChg chg="mod">
          <ac:chgData name="James Clegg" userId="c6df1435-7a36-4b38-be4d-16e68e91152f" providerId="ADAL" clId="{99C8148B-B053-49CA-9A81-0B09F687267F}" dt="2021-03-28T15:12:28.866" v="20" actId="465"/>
          <ac:spMkLst>
            <pc:docMk/>
            <pc:sldMk cId="4186654846" sldId="534"/>
            <ac:spMk id="9" creationId="{00000000-0000-0000-0000-000000000000}"/>
          </ac:spMkLst>
        </pc:spChg>
        <pc:spChg chg="mod">
          <ac:chgData name="James Clegg" userId="c6df1435-7a36-4b38-be4d-16e68e91152f" providerId="ADAL" clId="{99C8148B-B053-49CA-9A81-0B09F687267F}" dt="2021-03-28T15:12:28.866" v="20" actId="465"/>
          <ac:spMkLst>
            <pc:docMk/>
            <pc:sldMk cId="4186654846" sldId="534"/>
            <ac:spMk id="10" creationId="{00000000-0000-0000-0000-000000000000}"/>
          </ac:spMkLst>
        </pc:spChg>
      </pc:sldChg>
      <pc:sldChg chg="delSp">
        <pc:chgData name="James Clegg" userId="c6df1435-7a36-4b38-be4d-16e68e91152f" providerId="ADAL" clId="{99C8148B-B053-49CA-9A81-0B09F687267F}" dt="2021-03-28T15:04:11.188" v="3" actId="478"/>
        <pc:sldMkLst>
          <pc:docMk/>
          <pc:sldMk cId="4224400609" sldId="535"/>
        </pc:sldMkLst>
        <pc:spChg chg="del">
          <ac:chgData name="James Clegg" userId="c6df1435-7a36-4b38-be4d-16e68e91152f" providerId="ADAL" clId="{99C8148B-B053-49CA-9A81-0B09F687267F}" dt="2021-03-28T15:04:11.188" v="3" actId="478"/>
          <ac:spMkLst>
            <pc:docMk/>
            <pc:sldMk cId="4224400609" sldId="535"/>
            <ac:spMk id="25" creationId="{00000000-0000-0000-0000-000000000000}"/>
          </ac:spMkLst>
        </pc:spChg>
      </pc:sldChg>
      <pc:sldChg chg="delSp modSp">
        <pc:chgData name="James Clegg" userId="c6df1435-7a36-4b38-be4d-16e68e91152f" providerId="ADAL" clId="{99C8148B-B053-49CA-9A81-0B09F687267F}" dt="2021-03-28T15:04:55.974" v="12" actId="478"/>
        <pc:sldMkLst>
          <pc:docMk/>
          <pc:sldMk cId="3787015870" sldId="536"/>
        </pc:sldMkLst>
        <pc:spChg chg="del">
          <ac:chgData name="James Clegg" userId="c6df1435-7a36-4b38-be4d-16e68e91152f" providerId="ADAL" clId="{99C8148B-B053-49CA-9A81-0B09F687267F}" dt="2021-03-28T15:04:55.974" v="12" actId="478"/>
          <ac:spMkLst>
            <pc:docMk/>
            <pc:sldMk cId="3787015870" sldId="536"/>
            <ac:spMk id="2" creationId="{00000000-0000-0000-0000-000000000000}"/>
          </ac:spMkLst>
        </pc:spChg>
        <pc:spChg chg="mod">
          <ac:chgData name="James Clegg" userId="c6df1435-7a36-4b38-be4d-16e68e91152f" providerId="ADAL" clId="{99C8148B-B053-49CA-9A81-0B09F687267F}" dt="2021-03-28T15:04:53.980" v="11" actId="1582"/>
          <ac:spMkLst>
            <pc:docMk/>
            <pc:sldMk cId="3787015870" sldId="536"/>
            <ac:spMk id="3" creationId="{00000000-0000-0000-0000-000000000000}"/>
          </ac:spMkLst>
        </pc:spChg>
        <pc:spChg chg="mod">
          <ac:chgData name="James Clegg" userId="c6df1435-7a36-4b38-be4d-16e68e91152f" providerId="ADAL" clId="{99C8148B-B053-49CA-9A81-0B09F687267F}" dt="2021-03-28T15:04:53.980" v="11" actId="1582"/>
          <ac:spMkLst>
            <pc:docMk/>
            <pc:sldMk cId="3787015870" sldId="536"/>
            <ac:spMk id="4" creationId="{00000000-0000-0000-0000-000000000000}"/>
          </ac:spMkLst>
        </pc:spChg>
      </pc:sldChg>
      <pc:sldChg chg="delSp modAnim">
        <pc:chgData name="James Clegg" userId="c6df1435-7a36-4b38-be4d-16e68e91152f" providerId="ADAL" clId="{99C8148B-B053-49CA-9A81-0B09F687267F}" dt="2021-03-28T15:15:34.714" v="26"/>
        <pc:sldMkLst>
          <pc:docMk/>
          <pc:sldMk cId="3281111959" sldId="537"/>
        </pc:sldMkLst>
        <pc:spChg chg="del">
          <ac:chgData name="James Clegg" userId="c6df1435-7a36-4b38-be4d-16e68e91152f" providerId="ADAL" clId="{99C8148B-B053-49CA-9A81-0B09F687267F}" dt="2021-03-28T15:05:03.602" v="14" actId="478"/>
          <ac:spMkLst>
            <pc:docMk/>
            <pc:sldMk cId="3281111959" sldId="537"/>
            <ac:spMk id="2" creationId="{00000000-0000-0000-0000-000000000000}"/>
          </ac:spMkLst>
        </pc:spChg>
      </pc:sldChg>
      <pc:sldChg chg="delSp modAnim">
        <pc:chgData name="James Clegg" userId="c6df1435-7a36-4b38-be4d-16e68e91152f" providerId="ADAL" clId="{99C8148B-B053-49CA-9A81-0B09F687267F}" dt="2021-03-28T15:15:48.765" v="27"/>
        <pc:sldMkLst>
          <pc:docMk/>
          <pc:sldMk cId="760323125" sldId="538"/>
        </pc:sldMkLst>
        <pc:spChg chg="del">
          <ac:chgData name="James Clegg" userId="c6df1435-7a36-4b38-be4d-16e68e91152f" providerId="ADAL" clId="{99C8148B-B053-49CA-9A81-0B09F687267F}" dt="2021-03-28T15:05:08.167" v="15" actId="478"/>
          <ac:spMkLst>
            <pc:docMk/>
            <pc:sldMk cId="760323125" sldId="538"/>
            <ac:spMk id="2" creationId="{00000000-0000-0000-0000-000000000000}"/>
          </ac:spMkLst>
        </pc:spChg>
      </pc:sldChg>
      <pc:sldChg chg="delSp modSp modAnim">
        <pc:chgData name="James Clegg" userId="c6df1435-7a36-4b38-be4d-16e68e91152f" providerId="ADAL" clId="{99C8148B-B053-49CA-9A81-0B09F687267F}" dt="2021-03-28T15:17:24.823" v="29"/>
        <pc:sldMkLst>
          <pc:docMk/>
          <pc:sldMk cId="2453711486" sldId="539"/>
        </pc:sldMkLst>
        <pc:spChg chg="del">
          <ac:chgData name="James Clegg" userId="c6df1435-7a36-4b38-be4d-16e68e91152f" providerId="ADAL" clId="{99C8148B-B053-49CA-9A81-0B09F687267F}" dt="2021-03-28T15:05:15.817" v="17" actId="478"/>
          <ac:spMkLst>
            <pc:docMk/>
            <pc:sldMk cId="2453711486" sldId="539"/>
            <ac:spMk id="2" creationId="{00000000-0000-0000-0000-000000000000}"/>
          </ac:spMkLst>
        </pc:spChg>
        <pc:spChg chg="mod">
          <ac:chgData name="James Clegg" userId="c6df1435-7a36-4b38-be4d-16e68e91152f" providerId="ADAL" clId="{99C8148B-B053-49CA-9A81-0B09F687267F}" dt="2021-03-28T15:05:12.782" v="16" actId="20577"/>
          <ac:spMkLst>
            <pc:docMk/>
            <pc:sldMk cId="2453711486" sldId="539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28/03/2021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28/03/2021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625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1880" y="371570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24724" y="51425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4034" y="953588"/>
            <a:ext cx="6257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Use counters or blocks to find the mean of each sets of numbers.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25563"/>
            <a:ext cx="2677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Activity 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7971" y="2223914"/>
            <a:ext cx="5879301" cy="5232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7		3		8		3		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77971" y="3639702"/>
            <a:ext cx="5879301" cy="5232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14		9		6		3	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77971" y="5055490"/>
            <a:ext cx="5879301" cy="5232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		6		7		8		5		6</a:t>
            </a:r>
          </a:p>
        </p:txBody>
      </p:sp>
    </p:spTree>
    <p:extLst>
      <p:ext uri="{BB962C8B-B14F-4D97-AF65-F5344CB8AC3E}">
        <p14:creationId xmlns:p14="http://schemas.microsoft.com/office/powerpoint/2010/main" val="4186654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490617" y="5345937"/>
            <a:ext cx="5879301" cy="5232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7		3		8		3		4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402849" y="4865970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5" name="Rectangle 24"/>
          <p:cNvSpPr/>
          <p:nvPr/>
        </p:nvSpPr>
        <p:spPr>
          <a:xfrm>
            <a:off x="2402849" y="4386003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6" name="Rectangle 25"/>
          <p:cNvSpPr/>
          <p:nvPr/>
        </p:nvSpPr>
        <p:spPr>
          <a:xfrm>
            <a:off x="2402849" y="3906036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7" name="Rectangle 26"/>
          <p:cNvSpPr/>
          <p:nvPr/>
        </p:nvSpPr>
        <p:spPr>
          <a:xfrm>
            <a:off x="2402849" y="3426069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8" name="Rectangle 27"/>
          <p:cNvSpPr/>
          <p:nvPr/>
        </p:nvSpPr>
        <p:spPr>
          <a:xfrm>
            <a:off x="2402849" y="2939626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9" name="Rectangle 28"/>
          <p:cNvSpPr/>
          <p:nvPr/>
        </p:nvSpPr>
        <p:spPr>
          <a:xfrm>
            <a:off x="2402849" y="2459659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0" name="Rectangle 29"/>
          <p:cNvSpPr/>
          <p:nvPr/>
        </p:nvSpPr>
        <p:spPr>
          <a:xfrm>
            <a:off x="2402849" y="1983589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1" name="Rectangle 30"/>
          <p:cNvSpPr/>
          <p:nvPr/>
        </p:nvSpPr>
        <p:spPr>
          <a:xfrm>
            <a:off x="4157064" y="4865970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2" name="Rectangle 31"/>
          <p:cNvSpPr/>
          <p:nvPr/>
        </p:nvSpPr>
        <p:spPr>
          <a:xfrm>
            <a:off x="4157064" y="4386003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3" name="Rectangle 32"/>
          <p:cNvSpPr/>
          <p:nvPr/>
        </p:nvSpPr>
        <p:spPr>
          <a:xfrm>
            <a:off x="4157064" y="3906036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4" name="Rectangle 33"/>
          <p:cNvSpPr/>
          <p:nvPr/>
        </p:nvSpPr>
        <p:spPr>
          <a:xfrm>
            <a:off x="4157064" y="3426069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5" name="Rectangle 34"/>
          <p:cNvSpPr/>
          <p:nvPr/>
        </p:nvSpPr>
        <p:spPr>
          <a:xfrm>
            <a:off x="4157064" y="2939626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6" name="Rectangle 35"/>
          <p:cNvSpPr/>
          <p:nvPr/>
        </p:nvSpPr>
        <p:spPr>
          <a:xfrm>
            <a:off x="4157064" y="2459659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7" name="Rectangle 36"/>
          <p:cNvSpPr/>
          <p:nvPr/>
        </p:nvSpPr>
        <p:spPr>
          <a:xfrm>
            <a:off x="4157064" y="1983589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8" name="Rectangle 37"/>
          <p:cNvSpPr/>
          <p:nvPr/>
        </p:nvSpPr>
        <p:spPr>
          <a:xfrm>
            <a:off x="4157064" y="1503622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0" name="Rectangle 39"/>
          <p:cNvSpPr/>
          <p:nvPr/>
        </p:nvSpPr>
        <p:spPr>
          <a:xfrm>
            <a:off x="3283748" y="4865970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1" name="Rectangle 40"/>
          <p:cNvSpPr/>
          <p:nvPr/>
        </p:nvSpPr>
        <p:spPr>
          <a:xfrm>
            <a:off x="3283748" y="4386003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2" name="Rectangle 41"/>
          <p:cNvSpPr/>
          <p:nvPr/>
        </p:nvSpPr>
        <p:spPr>
          <a:xfrm>
            <a:off x="3283748" y="3906036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4" name="Rectangle 43"/>
          <p:cNvSpPr/>
          <p:nvPr/>
        </p:nvSpPr>
        <p:spPr>
          <a:xfrm>
            <a:off x="5100947" y="4865970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5" name="Rectangle 44"/>
          <p:cNvSpPr/>
          <p:nvPr/>
        </p:nvSpPr>
        <p:spPr>
          <a:xfrm>
            <a:off x="5100947" y="4386003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6" name="Rectangle 45"/>
          <p:cNvSpPr/>
          <p:nvPr/>
        </p:nvSpPr>
        <p:spPr>
          <a:xfrm>
            <a:off x="5100947" y="3906036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7" name="Rectangle 46"/>
          <p:cNvSpPr/>
          <p:nvPr/>
        </p:nvSpPr>
        <p:spPr>
          <a:xfrm>
            <a:off x="6044830" y="4865970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8" name="Rectangle 47"/>
          <p:cNvSpPr/>
          <p:nvPr/>
        </p:nvSpPr>
        <p:spPr>
          <a:xfrm>
            <a:off x="6044830" y="4386003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9" name="Rectangle 48"/>
          <p:cNvSpPr/>
          <p:nvPr/>
        </p:nvSpPr>
        <p:spPr>
          <a:xfrm>
            <a:off x="6044830" y="3906036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0" name="Rectangle 49"/>
          <p:cNvSpPr/>
          <p:nvPr/>
        </p:nvSpPr>
        <p:spPr>
          <a:xfrm>
            <a:off x="6044830" y="3426069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1" name="Left Brace 50"/>
          <p:cNvSpPr/>
          <p:nvPr/>
        </p:nvSpPr>
        <p:spPr>
          <a:xfrm>
            <a:off x="1985554" y="2939626"/>
            <a:ext cx="318703" cy="2337824"/>
          </a:xfrm>
          <a:prstGeom prst="lef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1366311" y="3740958"/>
            <a:ext cx="619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366311" y="721943"/>
            <a:ext cx="603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2"/>
                </a:solidFill>
              </a:rPr>
              <a:t>The mean of this set of numbers is 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436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0.09601 0.210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92" y="1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L 0.0967 0.0712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6" y="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10295 0.279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9" y="1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10313 0.1405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56" y="7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59259E-6 L 0.20677 0.070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30" y="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6" grpId="0" animBg="1"/>
      <p:bldP spid="37" grpId="0" animBg="1"/>
      <p:bldP spid="38" grpId="0" animBg="1"/>
      <p:bldP spid="51" grpId="0" animBg="1"/>
      <p:bldP spid="52" grpId="0"/>
      <p:bldP spid="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7970" y="1236534"/>
            <a:ext cx="5879301" cy="5232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14		9		6		3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77970" y="3317994"/>
            <a:ext cx="5879301" cy="5232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		6		7		8		5		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97780" y="1893016"/>
            <a:ext cx="603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The mean of this set of numbers is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77970" y="4029715"/>
            <a:ext cx="603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70C0"/>
                </a:solidFill>
              </a:rPr>
              <a:t>The mean of this set of numbers is 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7015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855510" y="449179"/>
            <a:ext cx="5149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 mean of three numbers is 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5510" y="910844"/>
            <a:ext cx="5149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 could the numbers be?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054953" y="470175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4" name="Rectangle 33"/>
          <p:cNvSpPr/>
          <p:nvPr/>
        </p:nvSpPr>
        <p:spPr>
          <a:xfrm>
            <a:off x="4054953" y="4220162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5" name="Rectangle 34"/>
          <p:cNvSpPr/>
          <p:nvPr/>
        </p:nvSpPr>
        <p:spPr>
          <a:xfrm>
            <a:off x="4054953" y="3738574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6" name="Rectangle 35"/>
          <p:cNvSpPr/>
          <p:nvPr/>
        </p:nvSpPr>
        <p:spPr>
          <a:xfrm>
            <a:off x="5466658" y="470175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7" name="Rectangle 36"/>
          <p:cNvSpPr/>
          <p:nvPr/>
        </p:nvSpPr>
        <p:spPr>
          <a:xfrm>
            <a:off x="5466658" y="4220162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8" name="Rectangle 37"/>
          <p:cNvSpPr/>
          <p:nvPr/>
        </p:nvSpPr>
        <p:spPr>
          <a:xfrm>
            <a:off x="5466658" y="3738574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9" name="Rectangle 38"/>
          <p:cNvSpPr/>
          <p:nvPr/>
        </p:nvSpPr>
        <p:spPr>
          <a:xfrm>
            <a:off x="2643248" y="470175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0" name="Rectangle 39"/>
          <p:cNvSpPr/>
          <p:nvPr/>
        </p:nvSpPr>
        <p:spPr>
          <a:xfrm>
            <a:off x="2643248" y="4220162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1" name="Rectangle 40"/>
          <p:cNvSpPr/>
          <p:nvPr/>
        </p:nvSpPr>
        <p:spPr>
          <a:xfrm>
            <a:off x="2643248" y="3738574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2" name="Left Brace 41"/>
          <p:cNvSpPr/>
          <p:nvPr/>
        </p:nvSpPr>
        <p:spPr>
          <a:xfrm>
            <a:off x="2274917" y="3738574"/>
            <a:ext cx="266918" cy="1374657"/>
          </a:xfrm>
          <a:prstGeom prst="lef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1789133" y="4164292"/>
            <a:ext cx="619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63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855510" y="449179"/>
            <a:ext cx="5149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 mean of three numbers is 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5510" y="910844"/>
            <a:ext cx="5149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 could the numbers be?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054953" y="470175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4" name="Rectangle 33"/>
          <p:cNvSpPr/>
          <p:nvPr/>
        </p:nvSpPr>
        <p:spPr>
          <a:xfrm>
            <a:off x="4054953" y="4220162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5" name="Rectangle 34"/>
          <p:cNvSpPr/>
          <p:nvPr/>
        </p:nvSpPr>
        <p:spPr>
          <a:xfrm>
            <a:off x="4054953" y="3738574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6" name="Rectangle 35"/>
          <p:cNvSpPr/>
          <p:nvPr/>
        </p:nvSpPr>
        <p:spPr>
          <a:xfrm>
            <a:off x="5466658" y="470175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7" name="Rectangle 36"/>
          <p:cNvSpPr/>
          <p:nvPr/>
        </p:nvSpPr>
        <p:spPr>
          <a:xfrm>
            <a:off x="5466658" y="4220162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8" name="Rectangle 37"/>
          <p:cNvSpPr/>
          <p:nvPr/>
        </p:nvSpPr>
        <p:spPr>
          <a:xfrm>
            <a:off x="5466658" y="3738574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9" name="Rectangle 38"/>
          <p:cNvSpPr/>
          <p:nvPr/>
        </p:nvSpPr>
        <p:spPr>
          <a:xfrm>
            <a:off x="2643248" y="470175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0" name="Rectangle 39"/>
          <p:cNvSpPr/>
          <p:nvPr/>
        </p:nvSpPr>
        <p:spPr>
          <a:xfrm>
            <a:off x="2643248" y="4220162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1" name="Rectangle 40"/>
          <p:cNvSpPr/>
          <p:nvPr/>
        </p:nvSpPr>
        <p:spPr>
          <a:xfrm>
            <a:off x="2643248" y="3738574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2" name="Left Brace 41"/>
          <p:cNvSpPr/>
          <p:nvPr/>
        </p:nvSpPr>
        <p:spPr>
          <a:xfrm>
            <a:off x="2274917" y="3738574"/>
            <a:ext cx="266918" cy="1374657"/>
          </a:xfrm>
          <a:prstGeom prst="lef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1789133" y="4164292"/>
            <a:ext cx="619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21042" y="5205828"/>
            <a:ext cx="587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			4	            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21041" y="5202025"/>
            <a:ext cx="587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			3	            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111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30989 -0.0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86" y="-3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7 L 0.15521 -0.1446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-7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521 -0.14468 L 0.30937 -0.2210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-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1" grpId="0" animBg="1"/>
      <p:bldP spid="16" grpId="0"/>
      <p:bldP spid="16" grpId="1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855510" y="449179"/>
            <a:ext cx="5149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 mean of three numbers is 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55510" y="910844"/>
            <a:ext cx="5149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 could the numbers be?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054953" y="470175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4" name="Rectangle 33"/>
          <p:cNvSpPr/>
          <p:nvPr/>
        </p:nvSpPr>
        <p:spPr>
          <a:xfrm>
            <a:off x="4054953" y="4220162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5" name="Rectangle 34"/>
          <p:cNvSpPr/>
          <p:nvPr/>
        </p:nvSpPr>
        <p:spPr>
          <a:xfrm>
            <a:off x="4054953" y="3738574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6" name="Rectangle 35"/>
          <p:cNvSpPr/>
          <p:nvPr/>
        </p:nvSpPr>
        <p:spPr>
          <a:xfrm>
            <a:off x="5466658" y="470175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7" name="Rectangle 36"/>
          <p:cNvSpPr/>
          <p:nvPr/>
        </p:nvSpPr>
        <p:spPr>
          <a:xfrm>
            <a:off x="5466658" y="4220162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8" name="Rectangle 37"/>
          <p:cNvSpPr/>
          <p:nvPr/>
        </p:nvSpPr>
        <p:spPr>
          <a:xfrm>
            <a:off x="5466658" y="3738574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9" name="Rectangle 38"/>
          <p:cNvSpPr/>
          <p:nvPr/>
        </p:nvSpPr>
        <p:spPr>
          <a:xfrm>
            <a:off x="2643248" y="470175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0" name="Rectangle 39"/>
          <p:cNvSpPr/>
          <p:nvPr/>
        </p:nvSpPr>
        <p:spPr>
          <a:xfrm>
            <a:off x="2643248" y="4220162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1" name="Rectangle 40"/>
          <p:cNvSpPr/>
          <p:nvPr/>
        </p:nvSpPr>
        <p:spPr>
          <a:xfrm>
            <a:off x="2643248" y="3738574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2" name="Left Brace 41"/>
          <p:cNvSpPr/>
          <p:nvPr/>
        </p:nvSpPr>
        <p:spPr>
          <a:xfrm>
            <a:off x="2274917" y="3738574"/>
            <a:ext cx="266918" cy="1374657"/>
          </a:xfrm>
          <a:prstGeom prst="lef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1789133" y="4164292"/>
            <a:ext cx="619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21041" y="5202025"/>
            <a:ext cx="587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			3	            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21040" y="5182345"/>
            <a:ext cx="587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			2	            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032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 L 0.30955 -0.069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-3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 L 0.15538 -0.1409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-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41" grpId="0" animBg="1"/>
      <p:bldP spid="16" grpId="0"/>
      <p:bldP spid="16" grpId="1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1880" y="371570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24724" y="51425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4034" y="1226679"/>
            <a:ext cx="6257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 mean of four numbers is 2</a:t>
            </a:r>
          </a:p>
          <a:p>
            <a:pPr algn="ctr"/>
            <a:r>
              <a:rPr lang="en-GB" sz="2400" dirty="0"/>
              <a:t>What could the numbers be?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25563"/>
            <a:ext cx="2677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Activity 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788903" y="4641783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6" name="Rectangle 15"/>
          <p:cNvSpPr/>
          <p:nvPr/>
        </p:nvSpPr>
        <p:spPr>
          <a:xfrm>
            <a:off x="2788903" y="4160194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7" name="Left Brace 16"/>
          <p:cNvSpPr/>
          <p:nvPr/>
        </p:nvSpPr>
        <p:spPr>
          <a:xfrm>
            <a:off x="2420572" y="4104324"/>
            <a:ext cx="266918" cy="948939"/>
          </a:xfrm>
          <a:prstGeom prst="lef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873277" y="4310064"/>
            <a:ext cx="619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21307" y="4641783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0" name="Rectangle 19"/>
          <p:cNvSpPr/>
          <p:nvPr/>
        </p:nvSpPr>
        <p:spPr>
          <a:xfrm>
            <a:off x="3821307" y="4160194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1" name="Rectangle 20"/>
          <p:cNvSpPr/>
          <p:nvPr/>
        </p:nvSpPr>
        <p:spPr>
          <a:xfrm>
            <a:off x="4937688" y="4645881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2" name="Rectangle 21"/>
          <p:cNvSpPr/>
          <p:nvPr/>
        </p:nvSpPr>
        <p:spPr>
          <a:xfrm>
            <a:off x="4937688" y="4164292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3" name="Rectangle 22"/>
          <p:cNvSpPr/>
          <p:nvPr/>
        </p:nvSpPr>
        <p:spPr>
          <a:xfrm>
            <a:off x="5970092" y="4653625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4" name="Rectangle 23"/>
          <p:cNvSpPr/>
          <p:nvPr/>
        </p:nvSpPr>
        <p:spPr>
          <a:xfrm>
            <a:off x="5970092" y="4172036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5" name="TextBox 24"/>
          <p:cNvSpPr txBox="1"/>
          <p:nvPr/>
        </p:nvSpPr>
        <p:spPr>
          <a:xfrm>
            <a:off x="1631842" y="5119172"/>
            <a:ext cx="587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	     	3	       2           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631842" y="5131014"/>
            <a:ext cx="587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	     	4	       1           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371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07407E-6 L 0.1132 -0.0712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60" y="-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6296E-6 L -0.12187 -0.1439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94" y="-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 animBg="1"/>
      <p:bldP spid="16" grpId="0" animBg="1"/>
      <p:bldP spid="16" grpId="1" animBg="1"/>
      <p:bldP spid="17" grpId="0" animBg="1"/>
      <p:bldP spid="18" grpId="0"/>
      <p:bldP spid="19" grpId="0" animBg="1"/>
      <p:bldP spid="20" grpId="0" animBg="1"/>
      <p:bldP spid="21" grpId="0" animBg="1"/>
      <p:bldP spid="22" grpId="0" animBg="1"/>
      <p:bldP spid="22" grpId="1" animBg="1"/>
      <p:bldP spid="23" grpId="0" animBg="1"/>
      <p:bldP spid="24" grpId="0" animBg="1"/>
      <p:bldP spid="25" grpId="0"/>
      <p:bldP spid="25" grpId="1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8983" y="540089"/>
                <a:ext cx="7524041" cy="6124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AutoNum type="arabicParenR"/>
                </a:pPr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Calculate the total</a:t>
                </a: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6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12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8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7 </a:t>
                </a: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	Calculate the total</a:t>
                </a: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	18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11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16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	Eva has 4 sweets, Mo has 9 sweets and Dora has 8 	sweets. How many sweets do they have in total?</a:t>
                </a: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4) 	Find the sum of these numbers</a:t>
                </a: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	19, 26, 14, 11</a:t>
                </a:r>
              </a:p>
              <a:p>
                <a:pPr marL="514350" indent="-514350">
                  <a:buAutoNum type="alphaL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983" y="540089"/>
                <a:ext cx="7524041" cy="6124754"/>
              </a:xfrm>
              <a:prstGeom prst="rect">
                <a:avLst/>
              </a:prstGeom>
              <a:blipFill>
                <a:blip r:embed="rId4"/>
                <a:stretch>
                  <a:fillRect l="-1297" t="-9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7967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8983" y="540089"/>
                <a:ext cx="7524041" cy="6124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AutoNum type="arabicParenR"/>
                </a:pPr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Calculate the total</a:t>
                </a: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6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12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8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7 </a:t>
                </a: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	Calculate the total</a:t>
                </a: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	18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11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16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 </a:t>
                </a: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	Eva has 4 sweets, Mo has 9 sweets and Dora has 8 	sweets. How many sweets do they have in total?</a:t>
                </a: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4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4) 	Find the sum of these numbers</a:t>
                </a:r>
              </a:p>
              <a:p>
                <a:r>
                  <a:rPr lang="en-GB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	19, 26, 14, 11</a:t>
                </a:r>
              </a:p>
              <a:p>
                <a:pPr marL="514350" indent="-514350">
                  <a:buAutoNum type="alphaL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983" y="540089"/>
                <a:ext cx="7524041" cy="6124754"/>
              </a:xfrm>
              <a:prstGeom prst="rect">
                <a:avLst/>
              </a:prstGeom>
              <a:blipFill>
                <a:blip r:embed="rId5"/>
                <a:stretch>
                  <a:fillRect l="-1297" t="-9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>
            <a:cxnSpLocks/>
          </p:cNvCxnSpPr>
          <p:nvPr/>
        </p:nvCxnSpPr>
        <p:spPr>
          <a:xfrm>
            <a:off x="2529471" y="1279126"/>
            <a:ext cx="409672" cy="28691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/>
        </p:nvCxnSpPr>
        <p:spPr>
          <a:xfrm flipH="1">
            <a:off x="3036024" y="1279126"/>
            <a:ext cx="412854" cy="28691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729784" y="1476103"/>
            <a:ext cx="666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926036" y="1279126"/>
            <a:ext cx="352697" cy="30044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 flipH="1">
            <a:off x="2455818" y="1277516"/>
            <a:ext cx="464083" cy="30205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069374" y="1476104"/>
            <a:ext cx="666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81585" y="924065"/>
            <a:ext cx="666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36</a:t>
            </a:r>
          </a:p>
        </p:txBody>
      </p:sp>
      <p:cxnSp>
        <p:nvCxnSpPr>
          <p:cNvPr id="18" name="Straight Connector 17"/>
          <p:cNvCxnSpPr>
            <a:cxnSpLocks/>
          </p:cNvCxnSpPr>
          <p:nvPr/>
        </p:nvCxnSpPr>
        <p:spPr>
          <a:xfrm flipH="1">
            <a:off x="2635556" y="2736728"/>
            <a:ext cx="529224" cy="3994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cxnSpLocks/>
          </p:cNvCxnSpPr>
          <p:nvPr/>
        </p:nvCxnSpPr>
        <p:spPr>
          <a:xfrm>
            <a:off x="2017059" y="2739826"/>
            <a:ext cx="502157" cy="3843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341870" y="3036107"/>
            <a:ext cx="666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20</a:t>
            </a:r>
          </a:p>
        </p:txBody>
      </p:sp>
      <p:cxnSp>
        <p:nvCxnSpPr>
          <p:cNvPr id="22" name="Straight Connector 21"/>
          <p:cNvCxnSpPr>
            <a:cxnSpLocks/>
          </p:cNvCxnSpPr>
          <p:nvPr/>
        </p:nvCxnSpPr>
        <p:spPr>
          <a:xfrm flipH="1">
            <a:off x="1904550" y="2752849"/>
            <a:ext cx="1907080" cy="37136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/>
          </p:cNvCxnSpPr>
          <p:nvPr/>
        </p:nvCxnSpPr>
        <p:spPr>
          <a:xfrm flipH="1">
            <a:off x="1775937" y="2736728"/>
            <a:ext cx="706192" cy="38412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</p:cNvCxnSpPr>
          <p:nvPr/>
        </p:nvCxnSpPr>
        <p:spPr>
          <a:xfrm>
            <a:off x="1428957" y="2739826"/>
            <a:ext cx="274426" cy="3843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508946" y="3036107"/>
            <a:ext cx="666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00235" y="2383376"/>
            <a:ext cx="666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141258" y="4347489"/>
                <a:ext cx="172668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4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9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8</a:t>
                </a: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1258" y="4347489"/>
                <a:ext cx="1726685" cy="461665"/>
              </a:xfrm>
              <a:prstGeom prst="rect">
                <a:avLst/>
              </a:prstGeom>
              <a:blipFill>
                <a:blip r:embed="rId6"/>
                <a:stretch>
                  <a:fillRect l="-530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2995749" y="4383595"/>
            <a:ext cx="1479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21 sweets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64087" y="5318686"/>
            <a:ext cx="666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70C0"/>
                </a:solidFill>
              </a:rPr>
              <a:t>70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655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17" grpId="0"/>
      <p:bldP spid="21" grpId="0"/>
      <p:bldP spid="28" grpId="0"/>
      <p:bldP spid="29" grpId="0"/>
      <p:bldP spid="30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542579" y="5509280"/>
            <a:ext cx="587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7				3				5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53640" y="461621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1" name="Rectangle 10"/>
          <p:cNvSpPr/>
          <p:nvPr/>
        </p:nvSpPr>
        <p:spPr>
          <a:xfrm>
            <a:off x="2453640" y="4134623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2" name="Rectangle 11"/>
          <p:cNvSpPr/>
          <p:nvPr/>
        </p:nvSpPr>
        <p:spPr>
          <a:xfrm>
            <a:off x="2453640" y="3653035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3" name="Rectangle 12"/>
          <p:cNvSpPr/>
          <p:nvPr/>
        </p:nvSpPr>
        <p:spPr>
          <a:xfrm>
            <a:off x="2453640" y="3171447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4" name="Rectangle 13"/>
          <p:cNvSpPr/>
          <p:nvPr/>
        </p:nvSpPr>
        <p:spPr>
          <a:xfrm>
            <a:off x="2453640" y="2689859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5" name="Rectangle 14"/>
          <p:cNvSpPr/>
          <p:nvPr/>
        </p:nvSpPr>
        <p:spPr>
          <a:xfrm>
            <a:off x="2453640" y="220827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6" name="Rectangle 15"/>
          <p:cNvSpPr/>
          <p:nvPr/>
        </p:nvSpPr>
        <p:spPr>
          <a:xfrm>
            <a:off x="4260693" y="5097800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7" name="Rectangle 16"/>
          <p:cNvSpPr/>
          <p:nvPr/>
        </p:nvSpPr>
        <p:spPr>
          <a:xfrm>
            <a:off x="4260693" y="461621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8" name="Rectangle 17"/>
          <p:cNvSpPr/>
          <p:nvPr/>
        </p:nvSpPr>
        <p:spPr>
          <a:xfrm>
            <a:off x="4260693" y="4134623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9" name="Rectangle 18"/>
          <p:cNvSpPr/>
          <p:nvPr/>
        </p:nvSpPr>
        <p:spPr>
          <a:xfrm>
            <a:off x="6113466" y="5097800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0" name="Rectangle 19"/>
          <p:cNvSpPr/>
          <p:nvPr/>
        </p:nvSpPr>
        <p:spPr>
          <a:xfrm>
            <a:off x="6113466" y="4616211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1" name="Rectangle 20"/>
          <p:cNvSpPr/>
          <p:nvPr/>
        </p:nvSpPr>
        <p:spPr>
          <a:xfrm>
            <a:off x="6113466" y="4134623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5" name="Rectangle 24"/>
          <p:cNvSpPr/>
          <p:nvPr/>
        </p:nvSpPr>
        <p:spPr>
          <a:xfrm>
            <a:off x="6113466" y="3653035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6" name="Rectangle 25"/>
          <p:cNvSpPr/>
          <p:nvPr/>
        </p:nvSpPr>
        <p:spPr>
          <a:xfrm>
            <a:off x="6113466" y="3171447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40664" y="334776"/>
                <a:ext cx="74523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The mean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the average of a set of numbers.</a:t>
                </a: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664" y="334776"/>
                <a:ext cx="7452360" cy="523220"/>
              </a:xfrm>
              <a:prstGeom prst="rect">
                <a:avLst/>
              </a:prstGeom>
              <a:blipFill>
                <a:blip r:embed="rId5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740664" y="1063265"/>
            <a:ext cx="7452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Allows us to calculate a ‘central’ value for a set of numbers that can allow comparisons.</a:t>
            </a:r>
          </a:p>
        </p:txBody>
      </p:sp>
      <p:sp>
        <p:nvSpPr>
          <p:cNvPr id="29" name="Left Brace 28"/>
          <p:cNvSpPr/>
          <p:nvPr/>
        </p:nvSpPr>
        <p:spPr>
          <a:xfrm>
            <a:off x="1996881" y="3171447"/>
            <a:ext cx="160638" cy="2322141"/>
          </a:xfrm>
          <a:prstGeom prst="lef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1352674" y="4035941"/>
            <a:ext cx="619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157519" y="2007577"/>
            <a:ext cx="5069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The mean of these numbers is 5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453640" y="5089954"/>
            <a:ext cx="411480" cy="411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6381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22222E-6 L 0.1967 0.14028 " pathEditMode="relative" rAng="0" ptsTypes="AA">
                                      <p:cBhvr>
                                        <p:cTn id="72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26" y="701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85185E-6 L 0.1967 0.14028 " pathEditMode="relative" rAng="0" ptsTypes="AA">
                                      <p:cBhvr>
                                        <p:cTn id="74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26" y="7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/>
      <p:bldP spid="28" grpId="0"/>
      <p:bldP spid="28" grpId="1"/>
      <p:bldP spid="29" grpId="0" animBg="1"/>
      <p:bldP spid="30" grpId="0"/>
      <p:bldP spid="31" grpId="0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7971" y="5055490"/>
            <a:ext cx="587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		6		1		3		6		6</a:t>
            </a:r>
          </a:p>
        </p:txBody>
      </p:sp>
      <p:sp>
        <p:nvSpPr>
          <p:cNvPr id="5" name="Rectangle 4"/>
          <p:cNvSpPr/>
          <p:nvPr/>
        </p:nvSpPr>
        <p:spPr>
          <a:xfrm>
            <a:off x="1904427" y="4178641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6" name="Rectangle 5"/>
          <p:cNvSpPr/>
          <p:nvPr/>
        </p:nvSpPr>
        <p:spPr>
          <a:xfrm>
            <a:off x="3677660" y="4660230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7" name="Rectangle 6"/>
          <p:cNvSpPr/>
          <p:nvPr/>
        </p:nvSpPr>
        <p:spPr>
          <a:xfrm>
            <a:off x="4649855" y="4660230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8" name="Rectangle 7"/>
          <p:cNvSpPr/>
          <p:nvPr/>
        </p:nvSpPr>
        <p:spPr>
          <a:xfrm>
            <a:off x="4649855" y="4178641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9" name="Rectangle 8"/>
          <p:cNvSpPr/>
          <p:nvPr/>
        </p:nvSpPr>
        <p:spPr>
          <a:xfrm>
            <a:off x="4649855" y="3697052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0" name="Rectangle 9"/>
          <p:cNvSpPr/>
          <p:nvPr/>
        </p:nvSpPr>
        <p:spPr>
          <a:xfrm>
            <a:off x="2851493" y="2731021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1" name="Rectangle 10"/>
          <p:cNvSpPr/>
          <p:nvPr/>
        </p:nvSpPr>
        <p:spPr>
          <a:xfrm>
            <a:off x="2851493" y="2249433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2" name="Rectangle 11"/>
          <p:cNvSpPr/>
          <p:nvPr/>
        </p:nvSpPr>
        <p:spPr>
          <a:xfrm>
            <a:off x="2851493" y="4178641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3" name="Rectangle 12"/>
          <p:cNvSpPr/>
          <p:nvPr/>
        </p:nvSpPr>
        <p:spPr>
          <a:xfrm>
            <a:off x="2851493" y="3697052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4" name="Rectangle 13"/>
          <p:cNvSpPr/>
          <p:nvPr/>
        </p:nvSpPr>
        <p:spPr>
          <a:xfrm>
            <a:off x="2851493" y="3212609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5" name="Rectangle 14"/>
          <p:cNvSpPr/>
          <p:nvPr/>
        </p:nvSpPr>
        <p:spPr>
          <a:xfrm>
            <a:off x="5594231" y="4178641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6" name="Rectangle 15"/>
          <p:cNvSpPr/>
          <p:nvPr/>
        </p:nvSpPr>
        <p:spPr>
          <a:xfrm>
            <a:off x="5594231" y="3697052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7" name="Rectangle 16"/>
          <p:cNvSpPr/>
          <p:nvPr/>
        </p:nvSpPr>
        <p:spPr>
          <a:xfrm>
            <a:off x="5594231" y="3212609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8" name="Rectangle 17"/>
          <p:cNvSpPr/>
          <p:nvPr/>
        </p:nvSpPr>
        <p:spPr>
          <a:xfrm>
            <a:off x="5594231" y="2731021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9" name="Rectangle 18"/>
          <p:cNvSpPr/>
          <p:nvPr/>
        </p:nvSpPr>
        <p:spPr>
          <a:xfrm>
            <a:off x="5594231" y="2249433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0" name="Rectangle 19"/>
          <p:cNvSpPr/>
          <p:nvPr/>
        </p:nvSpPr>
        <p:spPr>
          <a:xfrm>
            <a:off x="1904427" y="4660230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1" name="Rectangle 20"/>
          <p:cNvSpPr/>
          <p:nvPr/>
        </p:nvSpPr>
        <p:spPr>
          <a:xfrm>
            <a:off x="2851493" y="4660230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2" name="Rectangle 21"/>
          <p:cNvSpPr/>
          <p:nvPr/>
        </p:nvSpPr>
        <p:spPr>
          <a:xfrm>
            <a:off x="5594231" y="4660230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3" name="Rectangle 22"/>
          <p:cNvSpPr/>
          <p:nvPr/>
        </p:nvSpPr>
        <p:spPr>
          <a:xfrm>
            <a:off x="6478460" y="4178641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4" name="Rectangle 23"/>
          <p:cNvSpPr/>
          <p:nvPr/>
        </p:nvSpPr>
        <p:spPr>
          <a:xfrm>
            <a:off x="6478460" y="3697052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5" name="Rectangle 24"/>
          <p:cNvSpPr/>
          <p:nvPr/>
        </p:nvSpPr>
        <p:spPr>
          <a:xfrm>
            <a:off x="6478460" y="3215464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6" name="Rectangle 25"/>
          <p:cNvSpPr/>
          <p:nvPr/>
        </p:nvSpPr>
        <p:spPr>
          <a:xfrm>
            <a:off x="6478460" y="2733876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7" name="Rectangle 26"/>
          <p:cNvSpPr/>
          <p:nvPr/>
        </p:nvSpPr>
        <p:spPr>
          <a:xfrm>
            <a:off x="6478460" y="2252288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8" name="Rectangle 27"/>
          <p:cNvSpPr/>
          <p:nvPr/>
        </p:nvSpPr>
        <p:spPr>
          <a:xfrm>
            <a:off x="6478460" y="4660230"/>
            <a:ext cx="411480" cy="41148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0" name="Left Brace 29"/>
          <p:cNvSpPr/>
          <p:nvPr/>
        </p:nvSpPr>
        <p:spPr>
          <a:xfrm>
            <a:off x="1598211" y="3215464"/>
            <a:ext cx="160638" cy="1868519"/>
          </a:xfrm>
          <a:prstGeom prst="lef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004305" y="3786746"/>
            <a:ext cx="619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10429" y="829903"/>
            <a:ext cx="603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2"/>
                </a:solidFill>
              </a:rPr>
              <a:t>The mean of this set of numbers is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537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7037E-7 L -0.10417 0.21366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10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40741E-7 L -0.10399 0.07176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08" y="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7037E-7 L -0.20851 0.28032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1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40741E-7 L -0.20798 0.14144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399" y="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-0.30486 0.13959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43" y="6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22222E-6 L -0.19913 0.06945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65" y="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8" grpId="1" animBg="1"/>
      <p:bldP spid="19" grpId="0" animBg="1"/>
      <p:bldP spid="19" grpId="1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6" grpId="1" animBg="1"/>
      <p:bldP spid="27" grpId="0" animBg="1"/>
      <p:bldP spid="27" grpId="1" animBg="1"/>
      <p:bldP spid="28" grpId="0" animBg="1"/>
      <p:bldP spid="30" grpId="0" animBg="1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1880" y="371570"/>
            <a:ext cx="747045" cy="74704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24724" y="51425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54034" y="953588"/>
            <a:ext cx="6257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Use counters or blocks to find the mean of this set of numbers.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25563"/>
            <a:ext cx="2677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Activity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42579" y="5509280"/>
            <a:ext cx="587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7				3				8</a:t>
            </a:r>
          </a:p>
        </p:txBody>
      </p:sp>
      <p:sp>
        <p:nvSpPr>
          <p:cNvPr id="11" name="Oval 10"/>
          <p:cNvSpPr/>
          <p:nvPr/>
        </p:nvSpPr>
        <p:spPr>
          <a:xfrm>
            <a:off x="2479885" y="5108357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479885" y="4635294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2479885" y="4162231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479885" y="3689168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2479885" y="3216105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2479885" y="2743042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120068" y="5188617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120068" y="4715554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120068" y="4242491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120068" y="3769428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6120068" y="3296365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6120068" y="2823302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120068" y="2360683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120068" y="1887620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479885" y="2269979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4245112" y="5180497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4245112" y="4707434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245112" y="4234371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689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4034" y="953588"/>
            <a:ext cx="6257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Use counters or blocks to find the mean of this set of numbers.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42579" y="5509280"/>
            <a:ext cx="587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7				3				8</a:t>
            </a:r>
          </a:p>
        </p:txBody>
      </p:sp>
      <p:sp>
        <p:nvSpPr>
          <p:cNvPr id="4" name="Oval 3"/>
          <p:cNvSpPr/>
          <p:nvPr/>
        </p:nvSpPr>
        <p:spPr>
          <a:xfrm>
            <a:off x="2479885" y="5108357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Oval 4"/>
          <p:cNvSpPr/>
          <p:nvPr/>
        </p:nvSpPr>
        <p:spPr>
          <a:xfrm>
            <a:off x="2479885" y="4635294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Oval 5"/>
          <p:cNvSpPr/>
          <p:nvPr/>
        </p:nvSpPr>
        <p:spPr>
          <a:xfrm>
            <a:off x="2479885" y="4162231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Oval 6"/>
          <p:cNvSpPr/>
          <p:nvPr/>
        </p:nvSpPr>
        <p:spPr>
          <a:xfrm>
            <a:off x="2479885" y="3689168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Oval 7"/>
          <p:cNvSpPr/>
          <p:nvPr/>
        </p:nvSpPr>
        <p:spPr>
          <a:xfrm>
            <a:off x="2479885" y="3216105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Oval 8"/>
          <p:cNvSpPr/>
          <p:nvPr/>
        </p:nvSpPr>
        <p:spPr>
          <a:xfrm>
            <a:off x="2479885" y="2743042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120068" y="5188617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120068" y="4715554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120068" y="4242491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120068" y="3769428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120068" y="3296365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120068" y="2823302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120068" y="2360683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120068" y="1887620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479885" y="2269979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4245112" y="5180497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4245112" y="4707434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4245112" y="4234371"/>
            <a:ext cx="396000" cy="400923"/>
          </a:xfrm>
          <a:prstGeom prst="ellipse">
            <a:avLst/>
          </a:prstGeom>
          <a:gradFill flip="none" rotWithShape="1">
            <a:gsLst>
              <a:gs pos="0">
                <a:srgbClr val="FFFF66">
                  <a:shade val="30000"/>
                  <a:satMod val="115000"/>
                </a:srgbClr>
              </a:gs>
              <a:gs pos="50000">
                <a:srgbClr val="FFFF66">
                  <a:shade val="67500"/>
                  <a:satMod val="115000"/>
                </a:srgbClr>
              </a:gs>
              <a:gs pos="100000">
                <a:srgbClr val="FFFF66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GB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Left Brace 21"/>
          <p:cNvSpPr/>
          <p:nvPr/>
        </p:nvSpPr>
        <p:spPr>
          <a:xfrm>
            <a:off x="1985554" y="2823302"/>
            <a:ext cx="318703" cy="2665899"/>
          </a:xfrm>
          <a:prstGeom prst="lef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1366311" y="3826734"/>
            <a:ext cx="619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66311" y="1733354"/>
            <a:ext cx="603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2"/>
                </a:solidFill>
              </a:rPr>
              <a:t>The mean of this set of numbers is 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440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-0.20503 0.206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60" y="1030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-0.20503 0.2018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60" y="1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0.19306 0.0865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53" y="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2" grpId="0" animBg="1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2|1.1|1.9|1.2|1.4|1.6|6.3|4.6|0.8|2.1|2.8|1.7|2.7|1.3|2.7|9.7|3.6|9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2.3|1.6|2.3|0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4|4.7|1.2|1.3|5.5|0.8|1.1|16.5|2.4|3.1|0.9|2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9|5.5|10|1|10.4|16.5|9.8|1.5|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13.9|1.9|10.4|1.7|1.4|1.5|6.6|1.6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2|5.8|1.9|1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2.2|1.9|1.4|1.4|1.8|0.9|1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1.9|3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8.5|1.4|2.9|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2.5|8.1|3.9|2.2|0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cee99ee9-287b-4f9a-957c-ba5ae7375c9a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522d4c35-b548-4432-90ae-af4376e1c4b4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6566A0-3D2E-486B-AABB-49D68BC68A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18683</TotalTime>
  <Words>546</Words>
  <Application>Microsoft Office PowerPoint</Application>
  <PresentationFormat>On-screen Show (4:3)</PresentationFormat>
  <Paragraphs>88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778</cp:revision>
  <dcterms:created xsi:type="dcterms:W3CDTF">2019-07-05T11:02:13Z</dcterms:created>
  <dcterms:modified xsi:type="dcterms:W3CDTF">2021-03-28T16:21:51Z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