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82"/>
  </p:normalViewPr>
  <p:slideViewPr>
    <p:cSldViewPr>
      <p:cViewPr varScale="1">
        <p:scale>
          <a:sx n="111" d="100"/>
          <a:sy n="111" d="100"/>
        </p:scale>
        <p:origin x="1680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4A2F7-148D-4E3A-AD74-3E0B49FA70BC}" type="datetimeFigureOut">
              <a:rPr lang="en-GB" smtClean="0"/>
              <a:t>07/04/2021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3EF61-077D-4B15-9276-217AEB8F9AEC}" type="slidenum">
              <a:rPr lang="en-GB" smtClean="0"/>
              <a:t>‹#›</a:t>
            </a:fld>
            <a:endParaRPr lang="en-GB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4A2F7-148D-4E3A-AD74-3E0B49FA70BC}" type="datetimeFigureOut">
              <a:rPr lang="en-GB" smtClean="0"/>
              <a:t>07/04/2021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3EF61-077D-4B15-9276-217AEB8F9AE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4A2F7-148D-4E3A-AD74-3E0B49FA70BC}" type="datetimeFigureOut">
              <a:rPr lang="en-GB" smtClean="0"/>
              <a:t>07/04/2021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3EF61-077D-4B15-9276-217AEB8F9AE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4A2F7-148D-4E3A-AD74-3E0B49FA70BC}" type="datetimeFigureOut">
              <a:rPr lang="en-GB" smtClean="0"/>
              <a:t>07/04/2021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3EF61-077D-4B15-9276-217AEB8F9AE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4A2F7-148D-4E3A-AD74-3E0B49FA70BC}" type="datetimeFigureOut">
              <a:rPr lang="en-GB" smtClean="0"/>
              <a:t>07/04/2021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6DD3EF61-077D-4B15-9276-217AEB8F9AEC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4A2F7-148D-4E3A-AD74-3E0B49FA70BC}" type="datetimeFigureOut">
              <a:rPr lang="en-GB" smtClean="0"/>
              <a:t>07/04/2021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3EF61-077D-4B15-9276-217AEB8F9AE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4A2F7-148D-4E3A-AD74-3E0B49FA70BC}" type="datetimeFigureOut">
              <a:rPr lang="en-GB" smtClean="0"/>
              <a:t>07/04/2021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3EF61-077D-4B15-9276-217AEB8F9AE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4A2F7-148D-4E3A-AD74-3E0B49FA70BC}" type="datetimeFigureOut">
              <a:rPr lang="en-GB" smtClean="0"/>
              <a:t>07/04/2021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3EF61-077D-4B15-9276-217AEB8F9AE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4A2F7-148D-4E3A-AD74-3E0B49FA70BC}" type="datetimeFigureOut">
              <a:rPr lang="en-GB" smtClean="0"/>
              <a:t>07/04/2021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3EF61-077D-4B15-9276-217AEB8F9AE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4A2F7-148D-4E3A-AD74-3E0B49FA70BC}" type="datetimeFigureOut">
              <a:rPr lang="en-GB" smtClean="0"/>
              <a:t>07/04/2021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3EF61-077D-4B15-9276-217AEB8F9AE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4A2F7-148D-4E3A-AD74-3E0B49FA70BC}" type="datetimeFigureOut">
              <a:rPr lang="en-GB" smtClean="0"/>
              <a:t>07/04/2021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3EF61-077D-4B15-9276-217AEB8F9AE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054A2F7-148D-4E3A-AD74-3E0B49FA70BC}" type="datetimeFigureOut">
              <a:rPr lang="en-GB" smtClean="0"/>
              <a:t>07/04/2021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DD3EF61-077D-4B15-9276-217AEB8F9AEC}" type="slidenum">
              <a:rPr lang="en-GB" smtClean="0"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Personification Poetry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Air raid / Blitz Poetry </a:t>
            </a:r>
          </a:p>
        </p:txBody>
      </p:sp>
    </p:spTree>
    <p:extLst>
      <p:ext uri="{BB962C8B-B14F-4D97-AF65-F5344CB8AC3E}">
        <p14:creationId xmlns:p14="http://schemas.microsoft.com/office/powerpoint/2010/main" val="14246330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Think of what you would like in your poem….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340768"/>
            <a:ext cx="3115816" cy="2376264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1556792"/>
            <a:ext cx="3528392" cy="282947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910172"/>
            <a:ext cx="2857500" cy="28575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4989450"/>
            <a:ext cx="3193152" cy="1778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38689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.. Then think of ways to give the objects human qualities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Licking flames</a:t>
            </a:r>
          </a:p>
          <a:p>
            <a:r>
              <a:rPr lang="en-GB" dirty="0"/>
              <a:t>Bullying bombs</a:t>
            </a:r>
          </a:p>
          <a:p>
            <a:r>
              <a:rPr lang="en-GB" dirty="0"/>
              <a:t>Evil cackling planes</a:t>
            </a:r>
          </a:p>
          <a:p>
            <a:endParaRPr lang="en-GB" dirty="0"/>
          </a:p>
          <a:p>
            <a:r>
              <a:rPr lang="en-GB" dirty="0"/>
              <a:t>Discuss with partner and then write them in rough and we’ll put them onto dark paper with bright pens</a:t>
            </a:r>
          </a:p>
          <a:p>
            <a:r>
              <a:rPr lang="en-GB" dirty="0"/>
              <a:t>I’ll help if needed</a:t>
            </a:r>
          </a:p>
          <a:p>
            <a:r>
              <a:rPr lang="en-GB" dirty="0"/>
              <a:t>ENJOY THE PROCESS….</a:t>
            </a:r>
          </a:p>
        </p:txBody>
      </p:sp>
    </p:spTree>
    <p:extLst>
      <p:ext uri="{BB962C8B-B14F-4D97-AF65-F5344CB8AC3E}">
        <p14:creationId xmlns:p14="http://schemas.microsoft.com/office/powerpoint/2010/main" val="984837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personification?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It just means to give objects human qualities</a:t>
            </a:r>
          </a:p>
          <a:p>
            <a:r>
              <a:rPr lang="en-GB" dirty="0"/>
              <a:t>It helps us to write amazing images and powerful poetry</a:t>
            </a:r>
          </a:p>
        </p:txBody>
      </p:sp>
    </p:spTree>
    <p:extLst>
      <p:ext uri="{BB962C8B-B14F-4D97-AF65-F5344CB8AC3E}">
        <p14:creationId xmlns:p14="http://schemas.microsoft.com/office/powerpoint/2010/main" val="3041760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Poetry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Making pictures with words is all that we are trying to do</a:t>
            </a:r>
          </a:p>
          <a:p>
            <a:r>
              <a:rPr lang="en-GB" dirty="0"/>
              <a:t>IT DOES NOT NEED TO </a:t>
            </a:r>
            <a:r>
              <a:rPr lang="en-GB" dirty="0" err="1"/>
              <a:t>rrrrrrrrrr</a:t>
            </a:r>
            <a:r>
              <a:rPr lang="en-GB" dirty="0"/>
              <a:t> something?</a:t>
            </a:r>
          </a:p>
          <a:p>
            <a:r>
              <a:rPr lang="en-GB" dirty="0"/>
              <a:t>Rhyme !!!</a:t>
            </a:r>
          </a:p>
        </p:txBody>
      </p:sp>
    </p:spTree>
    <p:extLst>
      <p:ext uri="{BB962C8B-B14F-4D97-AF65-F5344CB8AC3E}">
        <p14:creationId xmlns:p14="http://schemas.microsoft.com/office/powerpoint/2010/main" val="528726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The best pictures have bright colours 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772816"/>
            <a:ext cx="6411648" cy="4497724"/>
          </a:xfrm>
        </p:spPr>
      </p:pic>
    </p:spTree>
    <p:extLst>
      <p:ext uri="{BB962C8B-B14F-4D97-AF65-F5344CB8AC3E}">
        <p14:creationId xmlns:p14="http://schemas.microsoft.com/office/powerpoint/2010/main" val="3215519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So the best poetry has the best images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War planes fly over head</a:t>
            </a:r>
          </a:p>
          <a:p>
            <a:r>
              <a:rPr lang="en-GB" dirty="0"/>
              <a:t>Aiming to drop bombs</a:t>
            </a:r>
          </a:p>
          <a:p>
            <a:r>
              <a:rPr lang="en-GB" dirty="0"/>
              <a:t>To kill all those below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3429000"/>
            <a:ext cx="4842674" cy="3181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83327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Make them seem human…!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Evil, chuckling planes fly overhead</a:t>
            </a:r>
          </a:p>
          <a:p>
            <a:r>
              <a:rPr lang="en-GB" dirty="0"/>
              <a:t>Searching like look-outs </a:t>
            </a:r>
          </a:p>
          <a:p>
            <a:r>
              <a:rPr lang="en-GB" dirty="0"/>
              <a:t>To drop their deadly load</a:t>
            </a:r>
          </a:p>
          <a:p>
            <a:r>
              <a:rPr lang="en-GB" dirty="0"/>
              <a:t>Like a dart player</a:t>
            </a:r>
          </a:p>
          <a:p>
            <a:r>
              <a:rPr lang="en-GB" dirty="0"/>
              <a:t>Accurately finishing the game</a:t>
            </a:r>
          </a:p>
          <a:p>
            <a:r>
              <a:rPr lang="en-GB" dirty="0"/>
              <a:t>So the bombs finish us.</a:t>
            </a:r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50" y="2276872"/>
            <a:ext cx="3600400" cy="2016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72612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Think about bombs.. How can we make them seem human?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Black bombs  falling </a:t>
            </a:r>
          </a:p>
          <a:p>
            <a:r>
              <a:rPr lang="en-GB" dirty="0"/>
              <a:t>Down from the sky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58258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Use adjectives to describe them in human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Boisterous noisy bombs</a:t>
            </a:r>
          </a:p>
          <a:p>
            <a:r>
              <a:rPr lang="en-GB" dirty="0"/>
              <a:t>Whistling like teenagers</a:t>
            </a:r>
          </a:p>
          <a:p>
            <a:r>
              <a:rPr lang="en-GB" dirty="0"/>
              <a:t>Screeching like a witch</a:t>
            </a:r>
          </a:p>
          <a:p>
            <a:r>
              <a:rPr lang="en-GB" dirty="0"/>
              <a:t>As they fall randomly </a:t>
            </a:r>
          </a:p>
          <a:p>
            <a:r>
              <a:rPr lang="en-GB" dirty="0"/>
              <a:t>Hitting out like a bully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25907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Try it with sirens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Sirens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19219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62</TotalTime>
  <Words>220</Words>
  <Application>Microsoft Macintosh PowerPoint</Application>
  <PresentationFormat>On-screen Show (4:3)</PresentationFormat>
  <Paragraphs>41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Book Antiqua</vt:lpstr>
      <vt:lpstr>Lucida Sans</vt:lpstr>
      <vt:lpstr>Wingdings</vt:lpstr>
      <vt:lpstr>Wingdings 2</vt:lpstr>
      <vt:lpstr>Wingdings 3</vt:lpstr>
      <vt:lpstr>Apex</vt:lpstr>
      <vt:lpstr>Personification Poetry </vt:lpstr>
      <vt:lpstr>What is personification?</vt:lpstr>
      <vt:lpstr>Poetry</vt:lpstr>
      <vt:lpstr>The best pictures have bright colours </vt:lpstr>
      <vt:lpstr>So the best poetry has the best images</vt:lpstr>
      <vt:lpstr>Make them seem human…!</vt:lpstr>
      <vt:lpstr>Think about bombs.. How can we make them seem human? </vt:lpstr>
      <vt:lpstr>Use adjectives to describe them in human terms</vt:lpstr>
      <vt:lpstr>Try it with sirens</vt:lpstr>
      <vt:lpstr>Think of what you would like in your poem….</vt:lpstr>
      <vt:lpstr>.. Then think of ways to give the objects human qualities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Personification Poetry</dc:title>
  <dc:creator>dad</dc:creator>
  <cp:lastModifiedBy>Microsoft Office User</cp:lastModifiedBy>
  <cp:revision>3</cp:revision>
  <dcterms:created xsi:type="dcterms:W3CDTF">2013-02-16T12:37:23Z</dcterms:created>
  <dcterms:modified xsi:type="dcterms:W3CDTF">2021-04-07T11:45:01Z</dcterms:modified>
</cp:coreProperties>
</file>