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70" r:id="rId3"/>
    <p:sldId id="262" r:id="rId4"/>
    <p:sldId id="260" r:id="rId5"/>
    <p:sldId id="269" r:id="rId6"/>
    <p:sldId id="258" r:id="rId7"/>
    <p:sldId id="263" r:id="rId8"/>
    <p:sldId id="257" r:id="rId9"/>
    <p:sldId id="261" r:id="rId10"/>
    <p:sldId id="274" r:id="rId11"/>
    <p:sldId id="265" r:id="rId12"/>
    <p:sldId id="266" r:id="rId13"/>
    <p:sldId id="267" r:id="rId14"/>
    <p:sldId id="268" r:id="rId15"/>
    <p:sldId id="271" r:id="rId16"/>
    <p:sldId id="259"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McLean ABERY" initials="RM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8AB4"/>
    <a:srgbClr val="61326A"/>
    <a:srgbClr val="8BA23C"/>
    <a:srgbClr val="B74C5F"/>
    <a:srgbClr val="B52126"/>
    <a:srgbClr val="2297C2"/>
    <a:srgbClr val="06567D"/>
    <a:srgbClr val="DDB260"/>
    <a:srgbClr val="82926B"/>
    <a:srgbClr val="D854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D3BE06-FA39-428E-8070-A97743C48572}" v="903" dt="2020-06-11T14:51:25.8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8" y="-816"/>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315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McLean ABERY" userId="268b823735d5d866" providerId="LiveId" clId="{A6D3BE06-FA39-428E-8070-A97743C48572}"/>
    <pc:docChg chg="undo redo custSel mod addSld delSld modSld sldOrd modMainMaster">
      <pc:chgData name="Rebecca McLean ABERY" userId="268b823735d5d866" providerId="LiveId" clId="{A6D3BE06-FA39-428E-8070-A97743C48572}" dt="2020-06-11T14:51:32.263" v="10785" actId="20577"/>
      <pc:docMkLst>
        <pc:docMk/>
      </pc:docMkLst>
      <pc:sldChg chg="addSp delSp modSp mod modTransition delDesignElem modNotesTx">
        <pc:chgData name="Rebecca McLean ABERY" userId="268b823735d5d866" providerId="LiveId" clId="{A6D3BE06-FA39-428E-8070-A97743C48572}" dt="2020-06-11T12:22:06.284" v="9265" actId="1038"/>
        <pc:sldMkLst>
          <pc:docMk/>
          <pc:sldMk cId="577331918" sldId="256"/>
        </pc:sldMkLst>
        <pc:spChg chg="mod ord">
          <ac:chgData name="Rebecca McLean ABERY" userId="268b823735d5d866" providerId="LiveId" clId="{A6D3BE06-FA39-428E-8070-A97743C48572}" dt="2020-06-08T15:28:38.553" v="8312" actId="1038"/>
          <ac:spMkLst>
            <pc:docMk/>
            <pc:sldMk cId="577331918" sldId="256"/>
            <ac:spMk id="2" creationId="{F7E4B030-E8AA-4263-846A-2A4D0D8C18A5}"/>
          </ac:spMkLst>
        </pc:spChg>
        <pc:spChg chg="mod ord">
          <ac:chgData name="Rebecca McLean ABERY" userId="268b823735d5d866" providerId="LiveId" clId="{A6D3BE06-FA39-428E-8070-A97743C48572}" dt="2020-06-08T15:28:50.522" v="8314" actId="1076"/>
          <ac:spMkLst>
            <pc:docMk/>
            <pc:sldMk cId="577331918" sldId="256"/>
            <ac:spMk id="3" creationId="{6C418E24-91A5-41A1-A5A9-6329153B470A}"/>
          </ac:spMkLst>
        </pc:spChg>
        <pc:spChg chg="add del">
          <ac:chgData name="Rebecca McLean ABERY" userId="268b823735d5d866" providerId="LiveId" clId="{A6D3BE06-FA39-428E-8070-A97743C48572}" dt="2020-06-08T15:26:39.858" v="8294" actId="26606"/>
          <ac:spMkLst>
            <pc:docMk/>
            <pc:sldMk cId="577331918" sldId="256"/>
            <ac:spMk id="9" creationId="{D4906370-1564-49FA-A802-58546B3922DC}"/>
          </ac:spMkLst>
        </pc:spChg>
        <pc:spChg chg="add del">
          <ac:chgData name="Rebecca McLean ABERY" userId="268b823735d5d866" providerId="LiveId" clId="{A6D3BE06-FA39-428E-8070-A97743C48572}" dt="2020-06-08T15:26:39.858" v="8294" actId="26606"/>
          <ac:spMkLst>
            <pc:docMk/>
            <pc:sldMk cId="577331918" sldId="256"/>
            <ac:spMk id="11" creationId="{EF640709-BDFD-453B-B75D-6212E7A870BA}"/>
          </ac:spMkLst>
        </pc:spChg>
        <pc:spChg chg="add del">
          <ac:chgData name="Rebecca McLean ABERY" userId="268b823735d5d866" providerId="LiveId" clId="{A6D3BE06-FA39-428E-8070-A97743C48572}" dt="2020-06-08T15:26:39.858" v="8294" actId="26606"/>
          <ac:spMkLst>
            <pc:docMk/>
            <pc:sldMk cId="577331918" sldId="256"/>
            <ac:spMk id="13" creationId="{B4019478-3FDC-438C-8848-1D7DA864AFC4}"/>
          </ac:spMkLst>
        </pc:spChg>
        <pc:spChg chg="add del">
          <ac:chgData name="Rebecca McLean ABERY" userId="268b823735d5d866" providerId="LiveId" clId="{A6D3BE06-FA39-428E-8070-A97743C48572}" dt="2020-06-08T15:26:39.858" v="8294" actId="26606"/>
          <ac:spMkLst>
            <pc:docMk/>
            <pc:sldMk cId="577331918" sldId="256"/>
            <ac:spMk id="15" creationId="{FE406479-1D57-4209-B128-3C81746247C6}"/>
          </ac:spMkLst>
        </pc:spChg>
        <pc:spChg chg="add">
          <ac:chgData name="Rebecca McLean ABERY" userId="268b823735d5d866" providerId="LiveId" clId="{A6D3BE06-FA39-428E-8070-A97743C48572}" dt="2020-06-08T15:26:39.858" v="8294" actId="26606"/>
          <ac:spMkLst>
            <pc:docMk/>
            <pc:sldMk cId="577331918" sldId="256"/>
            <ac:spMk id="20" creationId="{3301E07F-4F79-4B58-8698-EF24DC1ECDBF}"/>
          </ac:spMkLst>
        </pc:spChg>
        <pc:spChg chg="add">
          <ac:chgData name="Rebecca McLean ABERY" userId="268b823735d5d866" providerId="LiveId" clId="{A6D3BE06-FA39-428E-8070-A97743C48572}" dt="2020-06-08T15:26:39.858" v="8294" actId="26606"/>
          <ac:spMkLst>
            <pc:docMk/>
            <pc:sldMk cId="577331918" sldId="256"/>
            <ac:spMk id="22" creationId="{E58B2195-5055-402F-A3E7-53FF0E4980C3}"/>
          </ac:spMkLst>
        </pc:spChg>
        <pc:spChg chg="add">
          <ac:chgData name="Rebecca McLean ABERY" userId="268b823735d5d866" providerId="LiveId" clId="{A6D3BE06-FA39-428E-8070-A97743C48572}" dt="2020-06-08T15:26:39.858" v="8294" actId="26606"/>
          <ac:spMkLst>
            <pc:docMk/>
            <pc:sldMk cId="577331918" sldId="256"/>
            <ac:spMk id="24" creationId="{9EE6F773-742A-491A-9A00-A2A150DF500A}"/>
          </ac:spMkLst>
        </pc:spChg>
        <pc:picChg chg="del mod ord">
          <ac:chgData name="Rebecca McLean ABERY" userId="268b823735d5d866" providerId="LiveId" clId="{A6D3BE06-FA39-428E-8070-A97743C48572}" dt="2020-06-08T15:26:43.193" v="8295" actId="478"/>
          <ac:picMkLst>
            <pc:docMk/>
            <pc:sldMk cId="577331918" sldId="256"/>
            <ac:picMk id="4" creationId="{174F815E-82B8-4B72-BF3C-07907FC48341}"/>
          </ac:picMkLst>
        </pc:picChg>
        <pc:picChg chg="add mod">
          <ac:chgData name="Rebecca McLean ABERY" userId="268b823735d5d866" providerId="LiveId" clId="{A6D3BE06-FA39-428E-8070-A97743C48572}" dt="2020-06-08T16:03:19.505" v="8631" actId="1076"/>
          <ac:picMkLst>
            <pc:docMk/>
            <pc:sldMk cId="577331918" sldId="256"/>
            <ac:picMk id="5" creationId="{C4B8A4D4-C410-40DD-A36D-684213D8E879}"/>
          </ac:picMkLst>
        </pc:picChg>
        <pc:picChg chg="add mod">
          <ac:chgData name="Rebecca McLean ABERY" userId="268b823735d5d866" providerId="LiveId" clId="{A6D3BE06-FA39-428E-8070-A97743C48572}" dt="2020-06-11T12:22:06.284" v="9265" actId="1038"/>
          <ac:picMkLst>
            <pc:docMk/>
            <pc:sldMk cId="577331918" sldId="256"/>
            <ac:picMk id="6" creationId="{B8EE74F0-B6F7-44D6-BEDB-A7520B31D715}"/>
          </ac:picMkLst>
        </pc:picChg>
        <pc:picChg chg="add del mod">
          <ac:chgData name="Rebecca McLean ABERY" userId="268b823735d5d866" providerId="LiveId" clId="{A6D3BE06-FA39-428E-8070-A97743C48572}" dt="2020-06-08T15:30:12.719" v="8327" actId="478"/>
          <ac:picMkLst>
            <pc:docMk/>
            <pc:sldMk cId="577331918" sldId="256"/>
            <ac:picMk id="7" creationId="{170BC7A3-86DF-4501-A6FF-EEF21F0A234B}"/>
          </ac:picMkLst>
        </pc:picChg>
        <pc:picChg chg="add mod">
          <ac:chgData name="Rebecca McLean ABERY" userId="268b823735d5d866" providerId="LiveId" clId="{A6D3BE06-FA39-428E-8070-A97743C48572}" dt="2020-06-08T16:03:57.203" v="8638" actId="1076"/>
          <ac:picMkLst>
            <pc:docMk/>
            <pc:sldMk cId="577331918" sldId="256"/>
            <ac:picMk id="10" creationId="{3B701CC9-825C-4FFE-AFE0-7D6A2755B5ED}"/>
          </ac:picMkLst>
        </pc:picChg>
      </pc:sldChg>
      <pc:sldChg chg="addSp delSp modSp mod ord modTransition delDesignElem modNotes modNotesTx">
        <pc:chgData name="Rebecca McLean ABERY" userId="268b823735d5d866" providerId="LiveId" clId="{A6D3BE06-FA39-428E-8070-A97743C48572}" dt="2020-06-11T13:04:36.949" v="10277" actId="313"/>
        <pc:sldMkLst>
          <pc:docMk/>
          <pc:sldMk cId="533415143" sldId="257"/>
        </pc:sldMkLst>
        <pc:spChg chg="mod">
          <ac:chgData name="Rebecca McLean ABERY" userId="268b823735d5d866" providerId="LiveId" clId="{A6D3BE06-FA39-428E-8070-A97743C48572}" dt="2020-06-04T14:41:36.121" v="5058" actId="5793"/>
          <ac:spMkLst>
            <pc:docMk/>
            <pc:sldMk cId="533415143" sldId="257"/>
            <ac:spMk id="2" creationId="{579B3266-C5FB-4DFD-AECB-428B1B863FEE}"/>
          </ac:spMkLst>
        </pc:spChg>
        <pc:spChg chg="add mod">
          <ac:chgData name="Rebecca McLean ABERY" userId="268b823735d5d866" providerId="LiveId" clId="{A6D3BE06-FA39-428E-8070-A97743C48572}" dt="2020-06-08T16:12:30.983" v="8823" actId="113"/>
          <ac:spMkLst>
            <pc:docMk/>
            <pc:sldMk cId="533415143" sldId="257"/>
            <ac:spMk id="3" creationId="{D700BD4F-5FEE-4E28-B805-77A7B83490A3}"/>
          </ac:spMkLst>
        </pc:spChg>
        <pc:spChg chg="del">
          <ac:chgData name="Rebecca McLean ABERY" userId="268b823735d5d866" providerId="LiveId" clId="{A6D3BE06-FA39-428E-8070-A97743C48572}" dt="2020-06-04T14:41:06.614" v="5034" actId="26606"/>
          <ac:spMkLst>
            <pc:docMk/>
            <pc:sldMk cId="533415143" sldId="257"/>
            <ac:spMk id="8" creationId="{8A7BA06D-B3FF-4E91-8639-B4569AE3AA23}"/>
          </ac:spMkLst>
        </pc:spChg>
        <pc:spChg chg="del">
          <ac:chgData name="Rebecca McLean ABERY" userId="268b823735d5d866" providerId="LiveId" clId="{A6D3BE06-FA39-428E-8070-A97743C48572}" dt="2020-06-04T14:41:06.614" v="5034" actId="26606"/>
          <ac:spMkLst>
            <pc:docMk/>
            <pc:sldMk cId="533415143" sldId="257"/>
            <ac:spMk id="10" creationId="{2B30C86D-5A07-48BC-9C9D-6F9A2DB1E9E1}"/>
          </ac:spMkLst>
        </pc:spChg>
        <pc:spChg chg="del">
          <ac:chgData name="Rebecca McLean ABERY" userId="268b823735d5d866" providerId="LiveId" clId="{A6D3BE06-FA39-428E-8070-A97743C48572}" dt="2020-06-04T14:41:06.614" v="5034" actId="26606"/>
          <ac:spMkLst>
            <pc:docMk/>
            <pc:sldMk cId="533415143" sldId="257"/>
            <ac:spMk id="12" creationId="{D278ADA9-6383-4BDD-80D2-8899A402687B}"/>
          </ac:spMkLst>
        </pc:spChg>
        <pc:spChg chg="add mod">
          <ac:chgData name="Rebecca McLean ABERY" userId="268b823735d5d866" providerId="LiveId" clId="{A6D3BE06-FA39-428E-8070-A97743C48572}" dt="2020-06-08T10:17:40.194" v="8187" actId="20577"/>
          <ac:spMkLst>
            <pc:docMk/>
            <pc:sldMk cId="533415143" sldId="257"/>
            <ac:spMk id="12" creationId="{EF72EEFD-1588-4DD3-A759-1ED4E24AF240}"/>
          </ac:spMkLst>
        </pc:spChg>
        <pc:spChg chg="del">
          <ac:chgData name="Rebecca McLean ABERY" userId="268b823735d5d866" providerId="LiveId" clId="{A6D3BE06-FA39-428E-8070-A97743C48572}" dt="2020-06-04T14:41:06.614" v="5034" actId="26606"/>
          <ac:spMkLst>
            <pc:docMk/>
            <pc:sldMk cId="533415143" sldId="257"/>
            <ac:spMk id="14" creationId="{484B7147-B0F6-40ED-B5A2-FF72BC8198B6}"/>
          </ac:spMkLst>
        </pc:spChg>
        <pc:spChg chg="del">
          <ac:chgData name="Rebecca McLean ABERY" userId="268b823735d5d866" providerId="LiveId" clId="{A6D3BE06-FA39-428E-8070-A97743C48572}" dt="2020-06-04T14:41:06.614" v="5034" actId="26606"/>
          <ac:spMkLst>
            <pc:docMk/>
            <pc:sldMk cId="533415143" sldId="257"/>
            <ac:spMk id="16" creationId="{B36D2DE0-0628-4A9A-A59D-7BA8B5EB3022}"/>
          </ac:spMkLst>
        </pc:spChg>
        <pc:spChg chg="del">
          <ac:chgData name="Rebecca McLean ABERY" userId="268b823735d5d866" providerId="LiveId" clId="{A6D3BE06-FA39-428E-8070-A97743C48572}" dt="2020-06-04T14:41:06.614" v="5034" actId="26606"/>
          <ac:spMkLst>
            <pc:docMk/>
            <pc:sldMk cId="533415143" sldId="257"/>
            <ac:spMk id="18" creationId="{48E405C9-94BE-41DA-928C-DEC9A8550E9F}"/>
          </ac:spMkLst>
        </pc:spChg>
        <pc:spChg chg="del">
          <ac:chgData name="Rebecca McLean ABERY" userId="268b823735d5d866" providerId="LiveId" clId="{A6D3BE06-FA39-428E-8070-A97743C48572}" dt="2020-06-04T14:41:06.614" v="5034" actId="26606"/>
          <ac:spMkLst>
            <pc:docMk/>
            <pc:sldMk cId="533415143" sldId="257"/>
            <ac:spMk id="20" creationId="{D2091A72-D5BB-42AC-8FD3-F7747D90861E}"/>
          </ac:spMkLst>
        </pc:spChg>
        <pc:spChg chg="del">
          <ac:chgData name="Rebecca McLean ABERY" userId="268b823735d5d866" providerId="LiveId" clId="{A6D3BE06-FA39-428E-8070-A97743C48572}" dt="2020-06-04T14:41:06.614" v="5034" actId="26606"/>
          <ac:spMkLst>
            <pc:docMk/>
            <pc:sldMk cId="533415143" sldId="257"/>
            <ac:spMk id="22" creationId="{6ED12BFC-A737-46AF-8411-481112D54B0C}"/>
          </ac:spMkLst>
        </pc:spChg>
        <pc:spChg chg="add del">
          <ac:chgData name="Rebecca McLean ABERY" userId="268b823735d5d866" providerId="LiveId" clId="{A6D3BE06-FA39-428E-8070-A97743C48572}" dt="2020-06-08T14:58:14.210" v="8235"/>
          <ac:spMkLst>
            <pc:docMk/>
            <pc:sldMk cId="533415143" sldId="257"/>
            <ac:spMk id="27" creationId="{8A7BA06D-B3FF-4E91-8639-B4569AE3AA23}"/>
          </ac:spMkLst>
        </pc:spChg>
        <pc:spChg chg="add del">
          <ac:chgData name="Rebecca McLean ABERY" userId="268b823735d5d866" providerId="LiveId" clId="{A6D3BE06-FA39-428E-8070-A97743C48572}" dt="2020-06-08T14:58:14.210" v="8235"/>
          <ac:spMkLst>
            <pc:docMk/>
            <pc:sldMk cId="533415143" sldId="257"/>
            <ac:spMk id="29" creationId="{2B30C86D-5A07-48BC-9C9D-6F9A2DB1E9E1}"/>
          </ac:spMkLst>
        </pc:spChg>
        <pc:spChg chg="add del">
          <ac:chgData name="Rebecca McLean ABERY" userId="268b823735d5d866" providerId="LiveId" clId="{A6D3BE06-FA39-428E-8070-A97743C48572}" dt="2020-06-08T14:58:14.210" v="8235"/>
          <ac:spMkLst>
            <pc:docMk/>
            <pc:sldMk cId="533415143" sldId="257"/>
            <ac:spMk id="31" creationId="{9AFC454B-A080-4D23-B177-6D5356C6E6EF}"/>
          </ac:spMkLst>
        </pc:spChg>
        <pc:spChg chg="add del">
          <ac:chgData name="Rebecca McLean ABERY" userId="268b823735d5d866" providerId="LiveId" clId="{A6D3BE06-FA39-428E-8070-A97743C48572}" dt="2020-06-08T14:58:14.210" v="8235"/>
          <ac:spMkLst>
            <pc:docMk/>
            <pc:sldMk cId="533415143" sldId="257"/>
            <ac:spMk id="33" creationId="{D0522C2C-7B5C-48A7-A969-03941E5D2E76}"/>
          </ac:spMkLst>
        </pc:spChg>
        <pc:spChg chg="add del">
          <ac:chgData name="Rebecca McLean ABERY" userId="268b823735d5d866" providerId="LiveId" clId="{A6D3BE06-FA39-428E-8070-A97743C48572}" dt="2020-06-08T14:58:14.210" v="8235"/>
          <ac:spMkLst>
            <pc:docMk/>
            <pc:sldMk cId="533415143" sldId="257"/>
            <ac:spMk id="35" creationId="{9C682A1A-5B2D-4111-BBD6-620165633E5B}"/>
          </ac:spMkLst>
        </pc:spChg>
        <pc:spChg chg="add del">
          <ac:chgData name="Rebecca McLean ABERY" userId="268b823735d5d866" providerId="LiveId" clId="{A6D3BE06-FA39-428E-8070-A97743C48572}" dt="2020-06-08T14:58:14.210" v="8235"/>
          <ac:spMkLst>
            <pc:docMk/>
            <pc:sldMk cId="533415143" sldId="257"/>
            <ac:spMk id="37" creationId="{D6EE29F2-D77F-4BD0-A20B-334D316A1C9D}"/>
          </ac:spMkLst>
        </pc:spChg>
        <pc:spChg chg="add del">
          <ac:chgData name="Rebecca McLean ABERY" userId="268b823735d5d866" providerId="LiveId" clId="{A6D3BE06-FA39-428E-8070-A97743C48572}" dt="2020-06-08T14:58:14.210" v="8235"/>
          <ac:spMkLst>
            <pc:docMk/>
            <pc:sldMk cId="533415143" sldId="257"/>
            <ac:spMk id="39" creationId="{22D09ED2-868F-42C6-866E-F92E0CEF314F}"/>
          </ac:spMkLst>
        </pc:spChg>
        <pc:picChg chg="add mod">
          <ac:chgData name="Rebecca McLean ABERY" userId="268b823735d5d866" providerId="LiveId" clId="{A6D3BE06-FA39-428E-8070-A97743C48572}" dt="2020-06-08T16:04:39.831" v="8643" actId="1076"/>
          <ac:picMkLst>
            <pc:docMk/>
            <pc:sldMk cId="533415143" sldId="257"/>
            <ac:picMk id="5" creationId="{229D3F78-84F9-408E-A1C7-4686F2309394}"/>
          </ac:picMkLst>
        </pc:picChg>
        <pc:picChg chg="add mod">
          <ac:chgData name="Rebecca McLean ABERY" userId="268b823735d5d866" providerId="LiveId" clId="{A6D3BE06-FA39-428E-8070-A97743C48572}" dt="2020-06-08T10:16:21.788" v="8173" actId="1038"/>
          <ac:picMkLst>
            <pc:docMk/>
            <pc:sldMk cId="533415143" sldId="257"/>
            <ac:picMk id="1026" creationId="{A3AF3AA7-A732-4E66-A4FC-BB157339C928}"/>
          </ac:picMkLst>
        </pc:picChg>
      </pc:sldChg>
      <pc:sldChg chg="addSp delSp modSp new mod modTransition setBg modAnim delDesignElem modNotes modNotesTx">
        <pc:chgData name="Rebecca McLean ABERY" userId="268b823735d5d866" providerId="LiveId" clId="{A6D3BE06-FA39-428E-8070-A97743C48572}" dt="2020-06-11T14:02:54.719" v="10566"/>
        <pc:sldMkLst>
          <pc:docMk/>
          <pc:sldMk cId="1149375709" sldId="258"/>
        </pc:sldMkLst>
        <pc:spChg chg="mod">
          <ac:chgData name="Rebecca McLean ABERY" userId="268b823735d5d866" providerId="LiveId" clId="{A6D3BE06-FA39-428E-8070-A97743C48572}" dt="2020-06-08T16:24:28.660" v="8954" actId="207"/>
          <ac:spMkLst>
            <pc:docMk/>
            <pc:sldMk cId="1149375709" sldId="258"/>
            <ac:spMk id="2" creationId="{3584873B-8634-4D2C-A772-68FBBF898E3D}"/>
          </ac:spMkLst>
        </pc:spChg>
        <pc:spChg chg="del">
          <ac:chgData name="Rebecca McLean ABERY" userId="268b823735d5d866" providerId="LiveId" clId="{A6D3BE06-FA39-428E-8070-A97743C48572}" dt="2020-06-04T10:11:43.412" v="1231"/>
          <ac:spMkLst>
            <pc:docMk/>
            <pc:sldMk cId="1149375709" sldId="258"/>
            <ac:spMk id="3" creationId="{73224A7F-3821-4DB1-8731-06DDE7FC8421}"/>
          </ac:spMkLst>
        </pc:spChg>
        <pc:spChg chg="add mod">
          <ac:chgData name="Rebecca McLean ABERY" userId="268b823735d5d866" providerId="LiveId" clId="{A6D3BE06-FA39-428E-8070-A97743C48572}" dt="2020-06-08T15:59:05.335" v="8560" actId="207"/>
          <ac:spMkLst>
            <pc:docMk/>
            <pc:sldMk cId="1149375709" sldId="258"/>
            <ac:spMk id="3" creationId="{F2FDCC27-2143-4C41-83E0-D5DC8133C9A9}"/>
          </ac:spMkLst>
        </pc:spChg>
        <pc:spChg chg="add mod">
          <ac:chgData name="Rebecca McLean ABERY" userId="268b823735d5d866" providerId="LiveId" clId="{A6D3BE06-FA39-428E-8070-A97743C48572}" dt="2020-06-08T15:59:20.091" v="8561" actId="207"/>
          <ac:spMkLst>
            <pc:docMk/>
            <pc:sldMk cId="1149375709" sldId="258"/>
            <ac:spMk id="5" creationId="{8E967D72-D48C-4128-8CBD-98EBFCD13F6F}"/>
          </ac:spMkLst>
        </pc:spChg>
        <pc:spChg chg="add mod">
          <ac:chgData name="Rebecca McLean ABERY" userId="268b823735d5d866" providerId="LiveId" clId="{A6D3BE06-FA39-428E-8070-A97743C48572}" dt="2020-06-08T08:21:02.017" v="7903" actId="207"/>
          <ac:spMkLst>
            <pc:docMk/>
            <pc:sldMk cId="1149375709" sldId="258"/>
            <ac:spMk id="6" creationId="{54A6C0A0-CC57-4A4D-B69A-732A5314226C}"/>
          </ac:spMkLst>
        </pc:spChg>
        <pc:spChg chg="add del">
          <ac:chgData name="Rebecca McLean ABERY" userId="268b823735d5d866" providerId="LiveId" clId="{A6D3BE06-FA39-428E-8070-A97743C48572}" dt="2020-06-08T14:58:14.210" v="8235"/>
          <ac:spMkLst>
            <pc:docMk/>
            <pc:sldMk cId="1149375709" sldId="258"/>
            <ac:spMk id="9" creationId="{8A7BA06D-B3FF-4E91-8639-B4569AE3AA23}"/>
          </ac:spMkLst>
        </pc:spChg>
        <pc:spChg chg="add del">
          <ac:chgData name="Rebecca McLean ABERY" userId="268b823735d5d866" providerId="LiveId" clId="{A6D3BE06-FA39-428E-8070-A97743C48572}" dt="2020-06-08T14:58:14.210" v="8235"/>
          <ac:spMkLst>
            <pc:docMk/>
            <pc:sldMk cId="1149375709" sldId="258"/>
            <ac:spMk id="11" creationId="{2B30C86D-5A07-48BC-9C9D-6F9A2DB1E9E1}"/>
          </ac:spMkLst>
        </pc:spChg>
        <pc:spChg chg="add del">
          <ac:chgData name="Rebecca McLean ABERY" userId="268b823735d5d866" providerId="LiveId" clId="{A6D3BE06-FA39-428E-8070-A97743C48572}" dt="2020-06-08T14:58:14.210" v="8235"/>
          <ac:spMkLst>
            <pc:docMk/>
            <pc:sldMk cId="1149375709" sldId="258"/>
            <ac:spMk id="13" creationId="{2B577FF9-3543-4875-815D-3D87BD8A2002}"/>
          </ac:spMkLst>
        </pc:spChg>
        <pc:spChg chg="add del">
          <ac:chgData name="Rebecca McLean ABERY" userId="268b823735d5d866" providerId="LiveId" clId="{A6D3BE06-FA39-428E-8070-A97743C48572}" dt="2020-06-08T14:58:14.210" v="8235"/>
          <ac:spMkLst>
            <pc:docMk/>
            <pc:sldMk cId="1149375709" sldId="258"/>
            <ac:spMk id="15" creationId="{F5569EEC-E12F-4856-B407-02B2813A4AA5}"/>
          </ac:spMkLst>
        </pc:spChg>
        <pc:spChg chg="add del mod">
          <ac:chgData name="Rebecca McLean ABERY" userId="268b823735d5d866" providerId="LiveId" clId="{A6D3BE06-FA39-428E-8070-A97743C48572}" dt="2020-06-08T08:25:53.759" v="7908" actId="21"/>
          <ac:spMkLst>
            <pc:docMk/>
            <pc:sldMk cId="1149375709" sldId="258"/>
            <ac:spMk id="16" creationId="{BB0E4797-EE10-4ACB-80E7-28CB2A846222}"/>
          </ac:spMkLst>
        </pc:spChg>
        <pc:spChg chg="add del">
          <ac:chgData name="Rebecca McLean ABERY" userId="268b823735d5d866" providerId="LiveId" clId="{A6D3BE06-FA39-428E-8070-A97743C48572}" dt="2020-06-08T14:58:14.210" v="8235"/>
          <ac:spMkLst>
            <pc:docMk/>
            <pc:sldMk cId="1149375709" sldId="258"/>
            <ac:spMk id="17" creationId="{CF860788-3A6A-45A3-B3F1-06F159665603}"/>
          </ac:spMkLst>
        </pc:spChg>
        <pc:spChg chg="add del">
          <ac:chgData name="Rebecca McLean ABERY" userId="268b823735d5d866" providerId="LiveId" clId="{A6D3BE06-FA39-428E-8070-A97743C48572}" dt="2020-06-08T14:58:14.210" v="8235"/>
          <ac:spMkLst>
            <pc:docMk/>
            <pc:sldMk cId="1149375709" sldId="258"/>
            <ac:spMk id="19" creationId="{DF1E3393-B852-4883-B778-ED3525112942}"/>
          </ac:spMkLst>
        </pc:spChg>
        <pc:spChg chg="add del">
          <ac:chgData name="Rebecca McLean ABERY" userId="268b823735d5d866" providerId="LiveId" clId="{A6D3BE06-FA39-428E-8070-A97743C48572}" dt="2020-06-08T14:58:14.210" v="8235"/>
          <ac:spMkLst>
            <pc:docMk/>
            <pc:sldMk cId="1149375709" sldId="258"/>
            <ac:spMk id="21" creationId="{39853D09-4205-4CC7-83EB-288E886AC9E4}"/>
          </ac:spMkLst>
        </pc:spChg>
        <pc:spChg chg="add del">
          <ac:chgData name="Rebecca McLean ABERY" userId="268b823735d5d866" providerId="LiveId" clId="{A6D3BE06-FA39-428E-8070-A97743C48572}" dt="2020-06-08T14:58:14.210" v="8235"/>
          <ac:spMkLst>
            <pc:docMk/>
            <pc:sldMk cId="1149375709" sldId="258"/>
            <ac:spMk id="23" creationId="{0D040B79-3E73-4A31-840D-D6B9C9FDFC46}"/>
          </ac:spMkLst>
        </pc:spChg>
        <pc:spChg chg="add del">
          <ac:chgData name="Rebecca McLean ABERY" userId="268b823735d5d866" providerId="LiveId" clId="{A6D3BE06-FA39-428E-8070-A97743C48572}" dt="2020-06-08T14:58:14.210" v="8235"/>
          <ac:spMkLst>
            <pc:docMk/>
            <pc:sldMk cId="1149375709" sldId="258"/>
            <ac:spMk id="25" creationId="{156C6AE5-3F8B-42AC-9EA4-1B686A11E93F}"/>
          </ac:spMkLst>
        </pc:spChg>
        <pc:picChg chg="add mod modCrop">
          <ac:chgData name="Rebecca McLean ABERY" userId="268b823735d5d866" providerId="LiveId" clId="{A6D3BE06-FA39-428E-8070-A97743C48572}" dt="2020-06-04T10:13:42.089" v="1290" actId="1037"/>
          <ac:picMkLst>
            <pc:docMk/>
            <pc:sldMk cId="1149375709" sldId="258"/>
            <ac:picMk id="4" creationId="{DC25406B-5EAE-400F-A017-A8EE95AEEB48}"/>
          </ac:picMkLst>
        </pc:picChg>
      </pc:sldChg>
      <pc:sldChg chg="addSp delSp modSp new mod ord modTransition setBg modAnim delDesignElem modNotesTx">
        <pc:chgData name="Rebecca McLean ABERY" userId="268b823735d5d866" providerId="LiveId" clId="{A6D3BE06-FA39-428E-8070-A97743C48572}" dt="2020-06-11T14:17:00.773" v="10698" actId="20577"/>
        <pc:sldMkLst>
          <pc:docMk/>
          <pc:sldMk cId="4070131604" sldId="259"/>
        </pc:sldMkLst>
        <pc:spChg chg="mod">
          <ac:chgData name="Rebecca McLean ABERY" userId="268b823735d5d866" providerId="LiveId" clId="{A6D3BE06-FA39-428E-8070-A97743C48572}" dt="2020-06-08T16:22:47.717" v="8943" actId="1036"/>
          <ac:spMkLst>
            <pc:docMk/>
            <pc:sldMk cId="4070131604" sldId="259"/>
            <ac:spMk id="2" creationId="{399A0AAC-E82F-42A7-8A33-0E5BDB39D04D}"/>
          </ac:spMkLst>
        </pc:spChg>
        <pc:spChg chg="mod ord">
          <ac:chgData name="Rebecca McLean ABERY" userId="268b823735d5d866" providerId="LiveId" clId="{A6D3BE06-FA39-428E-8070-A97743C48572}" dt="2020-06-08T16:19:48.206" v="8833" actId="207"/>
          <ac:spMkLst>
            <pc:docMk/>
            <pc:sldMk cId="4070131604" sldId="259"/>
            <ac:spMk id="3" creationId="{41E65FF2-91A4-4096-8CF2-332CCDA8320F}"/>
          </ac:spMkLst>
        </pc:spChg>
        <pc:spChg chg="add del">
          <ac:chgData name="Rebecca McLean ABERY" userId="268b823735d5d866" providerId="LiveId" clId="{A6D3BE06-FA39-428E-8070-A97743C48572}" dt="2020-06-08T14:58:14.210" v="8235"/>
          <ac:spMkLst>
            <pc:docMk/>
            <pc:sldMk cId="4070131604" sldId="259"/>
            <ac:spMk id="9" creationId="{66E48AFA-8884-4F68-A44F-D2C1E8609C5A}"/>
          </ac:spMkLst>
        </pc:spChg>
        <pc:spChg chg="add del">
          <ac:chgData name="Rebecca McLean ABERY" userId="268b823735d5d866" providerId="LiveId" clId="{A6D3BE06-FA39-428E-8070-A97743C48572}" dt="2020-06-08T14:58:14.210" v="8235"/>
          <ac:spMkLst>
            <pc:docMk/>
            <pc:sldMk cId="4070131604" sldId="259"/>
            <ac:spMk id="11" creationId="{969D19A6-08CB-498C-93EC-3FFB021FC68A}"/>
          </ac:spMkLst>
        </pc:spChg>
        <pc:picChg chg="add mod">
          <ac:chgData name="Rebecca McLean ABERY" userId="268b823735d5d866" providerId="LiveId" clId="{A6D3BE06-FA39-428E-8070-A97743C48572}" dt="2020-06-08T16:21:34.943" v="8884" actId="1038"/>
          <ac:picMkLst>
            <pc:docMk/>
            <pc:sldMk cId="4070131604" sldId="259"/>
            <ac:picMk id="4" creationId="{63EBDB52-E972-46FF-B24E-A6E4513D25C7}"/>
          </ac:picMkLst>
        </pc:picChg>
        <pc:picChg chg="add mod modCrop">
          <ac:chgData name="Rebecca McLean ABERY" userId="268b823735d5d866" providerId="LiveId" clId="{A6D3BE06-FA39-428E-8070-A97743C48572}" dt="2020-06-08T16:22:27.366" v="8916" actId="1076"/>
          <ac:picMkLst>
            <pc:docMk/>
            <pc:sldMk cId="4070131604" sldId="259"/>
            <ac:picMk id="6" creationId="{34E22028-7D79-4515-B5F7-9648A8C81035}"/>
          </ac:picMkLst>
        </pc:picChg>
      </pc:sldChg>
      <pc:sldChg chg="addSp delSp modSp new mod ord modTransition setBg modAnim delDesignElem modNotesTx">
        <pc:chgData name="Rebecca McLean ABERY" userId="268b823735d5d866" providerId="LiveId" clId="{A6D3BE06-FA39-428E-8070-A97743C48572}" dt="2020-06-11T12:55:01.032" v="9764"/>
        <pc:sldMkLst>
          <pc:docMk/>
          <pc:sldMk cId="4164340013" sldId="260"/>
        </pc:sldMkLst>
        <pc:spChg chg="mod">
          <ac:chgData name="Rebecca McLean ABERY" userId="268b823735d5d866" providerId="LiveId" clId="{A6D3BE06-FA39-428E-8070-A97743C48572}" dt="2020-06-08T15:48:02.068" v="8498" actId="1076"/>
          <ac:spMkLst>
            <pc:docMk/>
            <pc:sldMk cId="4164340013" sldId="260"/>
            <ac:spMk id="2" creationId="{6E97114E-5B75-4DFF-8579-EA20061512CD}"/>
          </ac:spMkLst>
        </pc:spChg>
        <pc:spChg chg="mod">
          <ac:chgData name="Rebecca McLean ABERY" userId="268b823735d5d866" providerId="LiveId" clId="{A6D3BE06-FA39-428E-8070-A97743C48572}" dt="2020-06-04T15:52:17.207" v="6062" actId="1035"/>
          <ac:spMkLst>
            <pc:docMk/>
            <pc:sldMk cId="4164340013" sldId="260"/>
            <ac:spMk id="3" creationId="{6125FF95-4743-4FF7-B2C1-5F5818FEE56F}"/>
          </ac:spMkLst>
        </pc:spChg>
        <pc:spChg chg="add mod ord">
          <ac:chgData name="Rebecca McLean ABERY" userId="268b823735d5d866" providerId="LiveId" clId="{A6D3BE06-FA39-428E-8070-A97743C48572}" dt="2020-06-08T15:38:53.078" v="8419" actId="207"/>
          <ac:spMkLst>
            <pc:docMk/>
            <pc:sldMk cId="4164340013" sldId="260"/>
            <ac:spMk id="4" creationId="{4193A690-2A03-478D-B023-F0780821CE1E}"/>
          </ac:spMkLst>
        </pc:spChg>
        <pc:spChg chg="add mod">
          <ac:chgData name="Rebecca McLean ABERY" userId="268b823735d5d866" providerId="LiveId" clId="{A6D3BE06-FA39-428E-8070-A97743C48572}" dt="2020-06-08T15:49:58.462" v="8503" actId="207"/>
          <ac:spMkLst>
            <pc:docMk/>
            <pc:sldMk cId="4164340013" sldId="260"/>
            <ac:spMk id="5" creationId="{1A3C5001-7E9B-4B42-BA5E-6F43739EA151}"/>
          </ac:spMkLst>
        </pc:spChg>
        <pc:spChg chg="add del mod">
          <ac:chgData name="Rebecca McLean ABERY" userId="268b823735d5d866" providerId="LiveId" clId="{A6D3BE06-FA39-428E-8070-A97743C48572}" dt="2020-06-04T09:35:32.903" v="969" actId="478"/>
          <ac:spMkLst>
            <pc:docMk/>
            <pc:sldMk cId="4164340013" sldId="260"/>
            <ac:spMk id="6" creationId="{1E02C7C1-3710-441C-AE5D-FEBD87DEF94F}"/>
          </ac:spMkLst>
        </pc:spChg>
        <pc:spChg chg="add del mod ord">
          <ac:chgData name="Rebecca McLean ABERY" userId="268b823735d5d866" providerId="LiveId" clId="{A6D3BE06-FA39-428E-8070-A97743C48572}" dt="2020-06-08T15:44:56.333" v="8475" actId="478"/>
          <ac:spMkLst>
            <pc:docMk/>
            <pc:sldMk cId="4164340013" sldId="260"/>
            <ac:spMk id="6" creationId="{51D17F45-BC96-4662-B68B-4C9A38106EFB}"/>
          </ac:spMkLst>
        </pc:spChg>
        <pc:spChg chg="add del">
          <ac:chgData name="Rebecca McLean ABERY" userId="268b823735d5d866" providerId="LiveId" clId="{A6D3BE06-FA39-428E-8070-A97743C48572}" dt="2020-06-08T15:45:41.094" v="8477" actId="478"/>
          <ac:spMkLst>
            <pc:docMk/>
            <pc:sldMk cId="4164340013" sldId="260"/>
            <ac:spMk id="7" creationId="{2C27CD8A-AC1A-48CB-A548-7C84ECAACEBD}"/>
          </ac:spMkLst>
        </pc:spChg>
        <pc:spChg chg="add mod">
          <ac:chgData name="Rebecca McLean ABERY" userId="268b823735d5d866" providerId="LiveId" clId="{A6D3BE06-FA39-428E-8070-A97743C48572}" dt="2020-06-04T16:22:56.277" v="6523" actId="20577"/>
          <ac:spMkLst>
            <pc:docMk/>
            <pc:sldMk cId="4164340013" sldId="260"/>
            <ac:spMk id="8" creationId="{D161FA45-4951-4298-8B1C-EBE6F1BD010B}"/>
          </ac:spMkLst>
        </pc:spChg>
        <pc:spChg chg="add mod">
          <ac:chgData name="Rebecca McLean ABERY" userId="268b823735d5d866" providerId="LiveId" clId="{A6D3BE06-FA39-428E-8070-A97743C48572}" dt="2020-06-08T15:48:32.778" v="8502" actId="1076"/>
          <ac:spMkLst>
            <pc:docMk/>
            <pc:sldMk cId="4164340013" sldId="260"/>
            <ac:spMk id="10" creationId="{B1C0D7B2-EC18-43BF-9191-57C2F487AA22}"/>
          </ac:spMkLst>
        </pc:spChg>
        <pc:spChg chg="add mod">
          <ac:chgData name="Rebecca McLean ABERY" userId="268b823735d5d866" providerId="LiveId" clId="{A6D3BE06-FA39-428E-8070-A97743C48572}" dt="2020-06-08T10:04:04.715" v="7987" actId="1076"/>
          <ac:spMkLst>
            <pc:docMk/>
            <pc:sldMk cId="4164340013" sldId="260"/>
            <ac:spMk id="11" creationId="{26F8A8AE-427D-4B88-8E73-CF616CA3BC6A}"/>
          </ac:spMkLst>
        </pc:spChg>
        <pc:spChg chg="add del">
          <ac:chgData name="Rebecca McLean ABERY" userId="268b823735d5d866" providerId="LiveId" clId="{A6D3BE06-FA39-428E-8070-A97743C48572}" dt="2020-06-08T14:58:14.210" v="8235"/>
          <ac:spMkLst>
            <pc:docMk/>
            <pc:sldMk cId="4164340013" sldId="260"/>
            <ac:spMk id="14" creationId="{4AC6B390-BC59-4F1D-A0EE-D71A92F0A0B2}"/>
          </ac:spMkLst>
        </pc:spChg>
        <pc:spChg chg="add del">
          <ac:chgData name="Rebecca McLean ABERY" userId="268b823735d5d866" providerId="LiveId" clId="{A6D3BE06-FA39-428E-8070-A97743C48572}" dt="2020-06-08T14:58:14.210" v="8235"/>
          <ac:spMkLst>
            <pc:docMk/>
            <pc:sldMk cId="4164340013" sldId="260"/>
            <ac:spMk id="16" creationId="{B6C60D79-16F1-4C4B-B7E3-7634E7069CDE}"/>
          </ac:spMkLst>
        </pc:spChg>
        <pc:spChg chg="add del">
          <ac:chgData name="Rebecca McLean ABERY" userId="268b823735d5d866" providerId="LiveId" clId="{A6D3BE06-FA39-428E-8070-A97743C48572}" dt="2020-06-08T14:58:14.210" v="8235"/>
          <ac:spMkLst>
            <pc:docMk/>
            <pc:sldMk cId="4164340013" sldId="260"/>
            <ac:spMk id="18" creationId="{426B127E-6498-4C77-9C9D-4553A5113B80}"/>
          </ac:spMkLst>
        </pc:spChg>
        <pc:picChg chg="add del mod">
          <ac:chgData name="Rebecca McLean ABERY" userId="268b823735d5d866" providerId="LiveId" clId="{A6D3BE06-FA39-428E-8070-A97743C48572}" dt="2020-06-04T09:36:11.146" v="974" actId="478"/>
          <ac:picMkLst>
            <pc:docMk/>
            <pc:sldMk cId="4164340013" sldId="260"/>
            <ac:picMk id="7" creationId="{9D7D856B-08EF-4CE1-A70F-5843F3BE6676}"/>
          </ac:picMkLst>
        </pc:picChg>
        <pc:picChg chg="add mod ord">
          <ac:chgData name="Rebecca McLean ABERY" userId="268b823735d5d866" providerId="LiveId" clId="{A6D3BE06-FA39-428E-8070-A97743C48572}" dt="2020-06-08T15:39:46.999" v="8422" actId="166"/>
          <ac:picMkLst>
            <pc:docMk/>
            <pc:sldMk cId="4164340013" sldId="260"/>
            <ac:picMk id="9" creationId="{07241158-8D6F-4EBA-BF4C-0E568A94CEEF}"/>
          </ac:picMkLst>
        </pc:picChg>
      </pc:sldChg>
      <pc:sldChg chg="addSp delSp modSp new mod ord modTransition modAnim modNotes">
        <pc:chgData name="Rebecca McLean ABERY" userId="268b823735d5d866" providerId="LiveId" clId="{A6D3BE06-FA39-428E-8070-A97743C48572}" dt="2020-06-11T13:57:15.449" v="10559" actId="20577"/>
        <pc:sldMkLst>
          <pc:docMk/>
          <pc:sldMk cId="3733470126" sldId="261"/>
        </pc:sldMkLst>
        <pc:spChg chg="mod">
          <ac:chgData name="Rebecca McLean ABERY" userId="268b823735d5d866" providerId="LiveId" clId="{A6D3BE06-FA39-428E-8070-A97743C48572}" dt="2020-06-08T16:05:35.345" v="8660" actId="5793"/>
          <ac:spMkLst>
            <pc:docMk/>
            <pc:sldMk cId="3733470126" sldId="261"/>
            <ac:spMk id="2" creationId="{568C9DEA-C304-4D71-AD6E-B5B78B2BDBA2}"/>
          </ac:spMkLst>
        </pc:spChg>
        <pc:spChg chg="mod">
          <ac:chgData name="Rebecca McLean ABERY" userId="268b823735d5d866" providerId="LiveId" clId="{A6D3BE06-FA39-428E-8070-A97743C48572}" dt="2020-06-11T12:33:12.766" v="9485" actId="1035"/>
          <ac:spMkLst>
            <pc:docMk/>
            <pc:sldMk cId="3733470126" sldId="261"/>
            <ac:spMk id="3" creationId="{75787330-4EA5-4FE0-A5D1-D5E3426AD5AF}"/>
          </ac:spMkLst>
        </pc:spChg>
        <pc:spChg chg="add mod">
          <ac:chgData name="Rebecca McLean ABERY" userId="268b823735d5d866" providerId="LiveId" clId="{A6D3BE06-FA39-428E-8070-A97743C48572}" dt="2020-06-08T16:07:23.934" v="8689" actId="1076"/>
          <ac:spMkLst>
            <pc:docMk/>
            <pc:sldMk cId="3733470126" sldId="261"/>
            <ac:spMk id="4" creationId="{E79E1D50-C40F-4CB1-B554-7F35EDA082AE}"/>
          </ac:spMkLst>
        </pc:spChg>
        <pc:picChg chg="add del mod">
          <ac:chgData name="Rebecca McLean ABERY" userId="268b823735d5d866" providerId="LiveId" clId="{A6D3BE06-FA39-428E-8070-A97743C48572}" dt="2020-06-04T14:32:34.145" v="5016" actId="478"/>
          <ac:picMkLst>
            <pc:docMk/>
            <pc:sldMk cId="3733470126" sldId="261"/>
            <ac:picMk id="5" creationId="{15E3BCFD-0E29-45AB-940C-3C395A8C202A}"/>
          </ac:picMkLst>
        </pc:picChg>
        <pc:picChg chg="add mod modCrop">
          <ac:chgData name="Rebecca McLean ABERY" userId="268b823735d5d866" providerId="LiveId" clId="{A6D3BE06-FA39-428E-8070-A97743C48572}" dt="2020-06-04T14:43:02.284" v="5079" actId="1076"/>
          <ac:picMkLst>
            <pc:docMk/>
            <pc:sldMk cId="3733470126" sldId="261"/>
            <ac:picMk id="6" creationId="{3A0934A6-24C7-4812-A2F1-0853D5EDB262}"/>
          </ac:picMkLst>
        </pc:picChg>
        <pc:picChg chg="add mod">
          <ac:chgData name="Rebecca McLean ABERY" userId="268b823735d5d866" providerId="LiveId" clId="{A6D3BE06-FA39-428E-8070-A97743C48572}" dt="2020-06-08T16:07:42.230" v="8707" actId="1038"/>
          <ac:picMkLst>
            <pc:docMk/>
            <pc:sldMk cId="3733470126" sldId="261"/>
            <ac:picMk id="7" creationId="{DDBEFE4E-81D2-4F05-9663-E637CB85F9B8}"/>
          </ac:picMkLst>
        </pc:picChg>
        <pc:picChg chg="add del mod">
          <ac:chgData name="Rebecca McLean ABERY" userId="268b823735d5d866" providerId="LiveId" clId="{A6D3BE06-FA39-428E-8070-A97743C48572}" dt="2020-06-11T12:31:56.570" v="9409" actId="478"/>
          <ac:picMkLst>
            <pc:docMk/>
            <pc:sldMk cId="3733470126" sldId="261"/>
            <ac:picMk id="1026" creationId="{4D0B26FA-22F7-45F7-B6F1-FEDEC8B9E7D2}"/>
          </ac:picMkLst>
        </pc:picChg>
      </pc:sldChg>
      <pc:sldChg chg="addSp delSp modSp add mod ord modTransition modAnim addCm delCm modNotesTx">
        <pc:chgData name="Rebecca McLean ABERY" userId="268b823735d5d866" providerId="LiveId" clId="{A6D3BE06-FA39-428E-8070-A97743C48572}" dt="2020-06-08T15:51:14.488" v="8516" actId="21"/>
        <pc:sldMkLst>
          <pc:docMk/>
          <pc:sldMk cId="1002400973" sldId="262"/>
        </pc:sldMkLst>
        <pc:spChg chg="mod">
          <ac:chgData name="Rebecca McLean ABERY" userId="268b823735d5d866" providerId="LiveId" clId="{A6D3BE06-FA39-428E-8070-A97743C48572}" dt="2020-06-08T15:32:33.652" v="8355" actId="207"/>
          <ac:spMkLst>
            <pc:docMk/>
            <pc:sldMk cId="1002400973" sldId="262"/>
            <ac:spMk id="2" creationId="{3584873B-8634-4D2C-A772-68FBBF898E3D}"/>
          </ac:spMkLst>
        </pc:spChg>
        <pc:spChg chg="mod ord">
          <ac:chgData name="Rebecca McLean ABERY" userId="268b823735d5d866" providerId="LiveId" clId="{A6D3BE06-FA39-428E-8070-A97743C48572}" dt="2020-06-08T14:58:14.210" v="8235"/>
          <ac:spMkLst>
            <pc:docMk/>
            <pc:sldMk cId="1002400973" sldId="262"/>
            <ac:spMk id="3" creationId="{73224A7F-3821-4DB1-8731-06DDE7FC8421}"/>
          </ac:spMkLst>
        </pc:spChg>
        <pc:spChg chg="add mod">
          <ac:chgData name="Rebecca McLean ABERY" userId="268b823735d5d866" providerId="LiveId" clId="{A6D3BE06-FA39-428E-8070-A97743C48572}" dt="2020-06-08T15:36:36.810" v="8416" actId="14100"/>
          <ac:spMkLst>
            <pc:docMk/>
            <pc:sldMk cId="1002400973" sldId="262"/>
            <ac:spMk id="5" creationId="{3FF931C7-554A-4E81-8A0E-042BC620F720}"/>
          </ac:spMkLst>
        </pc:spChg>
        <pc:spChg chg="add mod">
          <ac:chgData name="Rebecca McLean ABERY" userId="268b823735d5d866" providerId="LiveId" clId="{A6D3BE06-FA39-428E-8070-A97743C48572}" dt="2020-06-08T10:10:47.472" v="8018" actId="1076"/>
          <ac:spMkLst>
            <pc:docMk/>
            <pc:sldMk cId="1002400973" sldId="262"/>
            <ac:spMk id="6" creationId="{E196F564-0756-47AD-AC61-22935DBD78F4}"/>
          </ac:spMkLst>
        </pc:spChg>
        <pc:spChg chg="add del mod">
          <ac:chgData name="Rebecca McLean ABERY" userId="268b823735d5d866" providerId="LiveId" clId="{A6D3BE06-FA39-428E-8070-A97743C48572}" dt="2020-06-08T15:34:23.112" v="8370" actId="478"/>
          <ac:spMkLst>
            <pc:docMk/>
            <pc:sldMk cId="1002400973" sldId="262"/>
            <ac:spMk id="8" creationId="{3D5066AE-E5F8-49CA-A769-E0FE3D90C9B1}"/>
          </ac:spMkLst>
        </pc:spChg>
        <pc:picChg chg="add mod">
          <ac:chgData name="Rebecca McLean ABERY" userId="268b823735d5d866" providerId="LiveId" clId="{A6D3BE06-FA39-428E-8070-A97743C48572}" dt="2020-06-08T15:50:25.610" v="8515" actId="1036"/>
          <ac:picMkLst>
            <pc:docMk/>
            <pc:sldMk cId="1002400973" sldId="262"/>
            <ac:picMk id="4" creationId="{54C280DD-9DF5-4D41-8C2B-6A89859B0419}"/>
          </ac:picMkLst>
        </pc:picChg>
        <pc:picChg chg="add del mod">
          <ac:chgData name="Rebecca McLean ABERY" userId="268b823735d5d866" providerId="LiveId" clId="{A6D3BE06-FA39-428E-8070-A97743C48572}" dt="2020-06-08T15:29:03.620" v="8316" actId="21"/>
          <ac:picMkLst>
            <pc:docMk/>
            <pc:sldMk cId="1002400973" sldId="262"/>
            <ac:picMk id="7" creationId="{58C4A0D1-4BB8-4F8A-A1D2-BC2A58E3E020}"/>
          </ac:picMkLst>
        </pc:picChg>
        <pc:picChg chg="add del mod ord">
          <ac:chgData name="Rebecca McLean ABERY" userId="268b823735d5d866" providerId="LiveId" clId="{A6D3BE06-FA39-428E-8070-A97743C48572}" dt="2020-06-08T15:51:14.488" v="8516" actId="21"/>
          <ac:picMkLst>
            <pc:docMk/>
            <pc:sldMk cId="1002400973" sldId="262"/>
            <ac:picMk id="10" creationId="{823C7000-9F72-4CDE-B94F-BA8B6403F6F3}"/>
          </ac:picMkLst>
        </pc:picChg>
      </pc:sldChg>
      <pc:sldChg chg="addSp delSp modSp new mod modTransition modAnim modNotes">
        <pc:chgData name="Rebecca McLean ABERY" userId="268b823735d5d866" providerId="LiveId" clId="{A6D3BE06-FA39-428E-8070-A97743C48572}" dt="2020-06-11T13:55:21.845" v="10448" actId="20577"/>
        <pc:sldMkLst>
          <pc:docMk/>
          <pc:sldMk cId="1604702993" sldId="263"/>
        </pc:sldMkLst>
        <pc:spChg chg="mod">
          <ac:chgData name="Rebecca McLean ABERY" userId="268b823735d5d866" providerId="LiveId" clId="{A6D3BE06-FA39-428E-8070-A97743C48572}" dt="2020-06-08T16:00:23.963" v="8562" actId="207"/>
          <ac:spMkLst>
            <pc:docMk/>
            <pc:sldMk cId="1604702993" sldId="263"/>
            <ac:spMk id="2" creationId="{57894595-B8CF-4962-A5A1-0DA2AC91B2E5}"/>
          </ac:spMkLst>
        </pc:spChg>
        <pc:spChg chg="del">
          <ac:chgData name="Rebecca McLean ABERY" userId="268b823735d5d866" providerId="LiveId" clId="{A6D3BE06-FA39-428E-8070-A97743C48572}" dt="2020-06-04T10:17:11.842" v="1373"/>
          <ac:spMkLst>
            <pc:docMk/>
            <pc:sldMk cId="1604702993" sldId="263"/>
            <ac:spMk id="3" creationId="{76CFF1A9-BBDD-49F9-AB83-C6391FA04C17}"/>
          </ac:spMkLst>
        </pc:spChg>
        <pc:spChg chg="add mod">
          <ac:chgData name="Rebecca McLean ABERY" userId="268b823735d5d866" providerId="LiveId" clId="{A6D3BE06-FA39-428E-8070-A97743C48572}" dt="2020-06-08T13:37:10.407" v="8214" actId="20577"/>
          <ac:spMkLst>
            <pc:docMk/>
            <pc:sldMk cId="1604702993" sldId="263"/>
            <ac:spMk id="5" creationId="{A28714A5-AAAC-45D9-AF13-86F7DCA0A2BE}"/>
          </ac:spMkLst>
        </pc:spChg>
        <pc:picChg chg="add mod modCrop">
          <ac:chgData name="Rebecca McLean ABERY" userId="268b823735d5d866" providerId="LiveId" clId="{A6D3BE06-FA39-428E-8070-A97743C48572}" dt="2020-06-08T16:01:02.234" v="8607" actId="1076"/>
          <ac:picMkLst>
            <pc:docMk/>
            <pc:sldMk cId="1604702993" sldId="263"/>
            <ac:picMk id="4" creationId="{F58276DB-3CC8-4F95-B511-1C44EE664CCE}"/>
          </ac:picMkLst>
        </pc:picChg>
        <pc:picChg chg="add mod modCrop">
          <ac:chgData name="Rebecca McLean ABERY" userId="268b823735d5d866" providerId="LiveId" clId="{A6D3BE06-FA39-428E-8070-A97743C48572}" dt="2020-06-08T16:01:11.018" v="8627" actId="1038"/>
          <ac:picMkLst>
            <pc:docMk/>
            <pc:sldMk cId="1604702993" sldId="263"/>
            <ac:picMk id="6" creationId="{D6722CCF-E3DB-43C1-B58C-27E8B932CC04}"/>
          </ac:picMkLst>
        </pc:picChg>
      </pc:sldChg>
      <pc:sldChg chg="new del">
        <pc:chgData name="Rebecca McLean ABERY" userId="268b823735d5d866" providerId="LiveId" clId="{A6D3BE06-FA39-428E-8070-A97743C48572}" dt="2020-06-04T12:39:36.647" v="2161" actId="2696"/>
        <pc:sldMkLst>
          <pc:docMk/>
          <pc:sldMk cId="1456464118" sldId="264"/>
        </pc:sldMkLst>
      </pc:sldChg>
      <pc:sldChg chg="addSp delSp modSp new mod modTransition delAnim modAnim modNotesTx">
        <pc:chgData name="Rebecca McLean ABERY" userId="268b823735d5d866" providerId="LiveId" clId="{A6D3BE06-FA39-428E-8070-A97743C48572}" dt="2020-06-11T14:13:42.530" v="10573" actId="20577"/>
        <pc:sldMkLst>
          <pc:docMk/>
          <pc:sldMk cId="2769144644" sldId="265"/>
        </pc:sldMkLst>
        <pc:spChg chg="add mod topLvl">
          <ac:chgData name="Rebecca McLean ABERY" userId="268b823735d5d866" providerId="LiveId" clId="{A6D3BE06-FA39-428E-8070-A97743C48572}" dt="2020-06-04T12:52:24.349" v="2466" actId="1035"/>
          <ac:spMkLst>
            <pc:docMk/>
            <pc:sldMk cId="2769144644" sldId="265"/>
            <ac:spMk id="2" creationId="{B488FD77-BA54-4779-81DF-3964D5D28C4B}"/>
          </ac:spMkLst>
        </pc:spChg>
        <pc:spChg chg="add del mod">
          <ac:chgData name="Rebecca McLean ABERY" userId="268b823735d5d866" providerId="LiveId" clId="{A6D3BE06-FA39-428E-8070-A97743C48572}" dt="2020-06-08T08:25:38.313" v="7906"/>
          <ac:spMkLst>
            <pc:docMk/>
            <pc:sldMk cId="2769144644" sldId="265"/>
            <ac:spMk id="3" creationId="{A4E86A57-8D6F-4CD9-95E2-6AA5A9DAA145}"/>
          </ac:spMkLst>
        </pc:spChg>
        <pc:spChg chg="add mod">
          <ac:chgData name="Rebecca McLean ABERY" userId="268b823735d5d866" providerId="LiveId" clId="{A6D3BE06-FA39-428E-8070-A97743C48572}" dt="2020-06-04T12:51:45.962" v="2459" actId="1037"/>
          <ac:spMkLst>
            <pc:docMk/>
            <pc:sldMk cId="2769144644" sldId="265"/>
            <ac:spMk id="17" creationId="{7A3DE740-985D-43EC-8D80-CE931C5EB3A8}"/>
          </ac:spMkLst>
        </pc:spChg>
        <pc:spChg chg="add mod">
          <ac:chgData name="Rebecca McLean ABERY" userId="268b823735d5d866" providerId="LiveId" clId="{A6D3BE06-FA39-428E-8070-A97743C48572}" dt="2020-06-08T08:26:28.451" v="7940" actId="20577"/>
          <ac:spMkLst>
            <pc:docMk/>
            <pc:sldMk cId="2769144644" sldId="265"/>
            <ac:spMk id="18" creationId="{C4AF1F6B-7A4F-4ACB-AA12-63EB7B41D9E8}"/>
          </ac:spMkLst>
        </pc:spChg>
        <pc:spChg chg="add mod">
          <ac:chgData name="Rebecca McLean ABERY" userId="268b823735d5d866" providerId="LiveId" clId="{A6D3BE06-FA39-428E-8070-A97743C48572}" dt="2020-06-04T12:53:23.620" v="2472" actId="1035"/>
          <ac:spMkLst>
            <pc:docMk/>
            <pc:sldMk cId="2769144644" sldId="265"/>
            <ac:spMk id="20" creationId="{9F987BF9-98B1-4595-B0B7-C7CA5F2ECD00}"/>
          </ac:spMkLst>
        </pc:spChg>
        <pc:spChg chg="add mod ord">
          <ac:chgData name="Rebecca McLean ABERY" userId="268b823735d5d866" providerId="LiveId" clId="{A6D3BE06-FA39-428E-8070-A97743C48572}" dt="2020-06-04T13:16:04.867" v="2694" actId="167"/>
          <ac:spMkLst>
            <pc:docMk/>
            <pc:sldMk cId="2769144644" sldId="265"/>
            <ac:spMk id="24" creationId="{C6F2350B-2989-46EC-B73B-29AADD62AD33}"/>
          </ac:spMkLst>
        </pc:spChg>
        <pc:spChg chg="add mod ord">
          <ac:chgData name="Rebecca McLean ABERY" userId="268b823735d5d866" providerId="LiveId" clId="{A6D3BE06-FA39-428E-8070-A97743C48572}" dt="2020-06-04T13:16:11.757" v="2695" actId="167"/>
          <ac:spMkLst>
            <pc:docMk/>
            <pc:sldMk cId="2769144644" sldId="265"/>
            <ac:spMk id="25" creationId="{C4321BA1-F2C7-4B89-A3B0-497E6573A11A}"/>
          </ac:spMkLst>
        </pc:spChg>
        <pc:spChg chg="add mod ord">
          <ac:chgData name="Rebecca McLean ABERY" userId="268b823735d5d866" providerId="LiveId" clId="{A6D3BE06-FA39-428E-8070-A97743C48572}" dt="2020-06-04T13:16:19.044" v="2696" actId="167"/>
          <ac:spMkLst>
            <pc:docMk/>
            <pc:sldMk cId="2769144644" sldId="265"/>
            <ac:spMk id="26" creationId="{67428BC6-F773-4F6D-93D6-C252C4DE48EC}"/>
          </ac:spMkLst>
        </pc:spChg>
        <pc:spChg chg="add mod">
          <ac:chgData name="Rebecca McLean ABERY" userId="268b823735d5d866" providerId="LiveId" clId="{A6D3BE06-FA39-428E-8070-A97743C48572}" dt="2020-06-04T13:20:18.112" v="2979" actId="20577"/>
          <ac:spMkLst>
            <pc:docMk/>
            <pc:sldMk cId="2769144644" sldId="265"/>
            <ac:spMk id="27" creationId="{F50A6E11-2C5C-4335-9E5E-59ECB52853D8}"/>
          </ac:spMkLst>
        </pc:spChg>
        <pc:spChg chg="add mod">
          <ac:chgData name="Rebecca McLean ABERY" userId="268b823735d5d866" providerId="LiveId" clId="{A6D3BE06-FA39-428E-8070-A97743C48572}" dt="2020-06-04T13:23:19.663" v="2994" actId="1035"/>
          <ac:spMkLst>
            <pc:docMk/>
            <pc:sldMk cId="2769144644" sldId="265"/>
            <ac:spMk id="28" creationId="{15BE00DB-B59C-45B5-8D0C-8E0AB98E2D00}"/>
          </ac:spMkLst>
        </pc:spChg>
        <pc:spChg chg="add mod">
          <ac:chgData name="Rebecca McLean ABERY" userId="268b823735d5d866" providerId="LiveId" clId="{A6D3BE06-FA39-428E-8070-A97743C48572}" dt="2020-06-04T13:24:05.704" v="3006" actId="1035"/>
          <ac:spMkLst>
            <pc:docMk/>
            <pc:sldMk cId="2769144644" sldId="265"/>
            <ac:spMk id="29" creationId="{1B746A4A-8D44-4ED5-89CC-F961EEFDECE2}"/>
          </ac:spMkLst>
        </pc:spChg>
        <pc:spChg chg="add mod">
          <ac:chgData name="Rebecca McLean ABERY" userId="268b823735d5d866" providerId="LiveId" clId="{A6D3BE06-FA39-428E-8070-A97743C48572}" dt="2020-06-04T13:24:08.507" v="3007" actId="1035"/>
          <ac:spMkLst>
            <pc:docMk/>
            <pc:sldMk cId="2769144644" sldId="265"/>
            <ac:spMk id="30" creationId="{22EB337A-86F4-456F-928C-3F9CE517F24D}"/>
          </ac:spMkLst>
        </pc:spChg>
        <pc:spChg chg="add mod">
          <ac:chgData name="Rebecca McLean ABERY" userId="268b823735d5d866" providerId="LiveId" clId="{A6D3BE06-FA39-428E-8070-A97743C48572}" dt="2020-06-04T13:24:28.484" v="3010" actId="1035"/>
          <ac:spMkLst>
            <pc:docMk/>
            <pc:sldMk cId="2769144644" sldId="265"/>
            <ac:spMk id="31" creationId="{2E9161F4-1F60-4F8A-9C06-2AD1C9160A8B}"/>
          </ac:spMkLst>
        </pc:spChg>
        <pc:spChg chg="add mod">
          <ac:chgData name="Rebecca McLean ABERY" userId="268b823735d5d866" providerId="LiveId" clId="{A6D3BE06-FA39-428E-8070-A97743C48572}" dt="2020-06-04T13:24:44.135" v="3016" actId="1035"/>
          <ac:spMkLst>
            <pc:docMk/>
            <pc:sldMk cId="2769144644" sldId="265"/>
            <ac:spMk id="32" creationId="{7E09BF46-4394-4264-8183-E9BAF94A387C}"/>
          </ac:spMkLst>
        </pc:spChg>
        <pc:spChg chg="add mod">
          <ac:chgData name="Rebecca McLean ABERY" userId="268b823735d5d866" providerId="LiveId" clId="{A6D3BE06-FA39-428E-8070-A97743C48572}" dt="2020-06-04T13:25:04.879" v="3021" actId="1035"/>
          <ac:spMkLst>
            <pc:docMk/>
            <pc:sldMk cId="2769144644" sldId="265"/>
            <ac:spMk id="33" creationId="{194400E0-ADAE-4D03-B43A-32168C31BE76}"/>
          </ac:spMkLst>
        </pc:spChg>
        <pc:spChg chg="add mod">
          <ac:chgData name="Rebecca McLean ABERY" userId="268b823735d5d866" providerId="LiveId" clId="{A6D3BE06-FA39-428E-8070-A97743C48572}" dt="2020-06-08T16:14:43.385" v="8827" actId="207"/>
          <ac:spMkLst>
            <pc:docMk/>
            <pc:sldMk cId="2769144644" sldId="265"/>
            <ac:spMk id="34" creationId="{FFFC9DA9-ECCE-443E-A50D-56C3A510CEF8}"/>
          </ac:spMkLst>
        </pc:spChg>
        <pc:grpChg chg="add del mod">
          <ac:chgData name="Rebecca McLean ABERY" userId="268b823735d5d866" providerId="LiveId" clId="{A6D3BE06-FA39-428E-8070-A97743C48572}" dt="2020-06-04T12:46:10.072" v="2354" actId="165"/>
          <ac:grpSpMkLst>
            <pc:docMk/>
            <pc:sldMk cId="2769144644" sldId="265"/>
            <ac:grpSpMk id="7" creationId="{43B081FA-6692-4FA6-BD49-A0451CDD7746}"/>
          </ac:grpSpMkLst>
        </pc:grpChg>
        <pc:grpChg chg="add del mod topLvl">
          <ac:chgData name="Rebecca McLean ABERY" userId="268b823735d5d866" providerId="LiveId" clId="{A6D3BE06-FA39-428E-8070-A97743C48572}" dt="2020-06-04T12:49:36.471" v="2378" actId="165"/>
          <ac:grpSpMkLst>
            <pc:docMk/>
            <pc:sldMk cId="2769144644" sldId="265"/>
            <ac:grpSpMk id="9" creationId="{45E55665-104E-4947-AA1C-C7A2519EED3D}"/>
          </ac:grpSpMkLst>
        </pc:grpChg>
        <pc:grpChg chg="add del mod topLvl">
          <ac:chgData name="Rebecca McLean ABERY" userId="268b823735d5d866" providerId="LiveId" clId="{A6D3BE06-FA39-428E-8070-A97743C48572}" dt="2020-06-04T12:48:17.748" v="2374" actId="165"/>
          <ac:grpSpMkLst>
            <pc:docMk/>
            <pc:sldMk cId="2769144644" sldId="265"/>
            <ac:grpSpMk id="11" creationId="{E00BE79F-A1BB-40B4-A9F4-B0E03B193D6A}"/>
          </ac:grpSpMkLst>
        </pc:grpChg>
        <pc:grpChg chg="add del mod">
          <ac:chgData name="Rebecca McLean ABERY" userId="268b823735d5d866" providerId="LiveId" clId="{A6D3BE06-FA39-428E-8070-A97743C48572}" dt="2020-06-04T12:47:35.558" v="2368" actId="165"/>
          <ac:grpSpMkLst>
            <pc:docMk/>
            <pc:sldMk cId="2769144644" sldId="265"/>
            <ac:grpSpMk id="13" creationId="{94B39D36-1A75-414E-AC4C-ECC7C87B440D}"/>
          </ac:grpSpMkLst>
        </pc:grpChg>
        <pc:grpChg chg="add del mod">
          <ac:chgData name="Rebecca McLean ABERY" userId="268b823735d5d866" providerId="LiveId" clId="{A6D3BE06-FA39-428E-8070-A97743C48572}" dt="2020-06-04T12:48:12.571" v="2373" actId="165"/>
          <ac:grpSpMkLst>
            <pc:docMk/>
            <pc:sldMk cId="2769144644" sldId="265"/>
            <ac:grpSpMk id="14" creationId="{3AE92F0F-C1CB-4258-944B-441FB5824431}"/>
          </ac:grpSpMkLst>
        </pc:grpChg>
        <pc:grpChg chg="mod">
          <ac:chgData name="Rebecca McLean ABERY" userId="268b823735d5d866" providerId="LiveId" clId="{A6D3BE06-FA39-428E-8070-A97743C48572}" dt="2020-06-04T12:50:32.988" v="2383" actId="338"/>
          <ac:grpSpMkLst>
            <pc:docMk/>
            <pc:sldMk cId="2769144644" sldId="265"/>
            <ac:grpSpMk id="15" creationId="{642B5222-7087-40EC-AEDB-A81D93A63378}"/>
          </ac:grpSpMkLst>
        </pc:grpChg>
        <pc:grpChg chg="add mod">
          <ac:chgData name="Rebecca McLean ABERY" userId="268b823735d5d866" providerId="LiveId" clId="{A6D3BE06-FA39-428E-8070-A97743C48572}" dt="2020-06-04T12:50:32.988" v="2383" actId="338"/>
          <ac:grpSpMkLst>
            <pc:docMk/>
            <pc:sldMk cId="2769144644" sldId="265"/>
            <ac:grpSpMk id="16" creationId="{16E280D5-B4B0-4AF0-80EE-627D44414DCF}"/>
          </ac:grpSpMkLst>
        </pc:grpChg>
        <pc:picChg chg="add del mod topLvl">
          <ac:chgData name="Rebecca McLean ABERY" userId="268b823735d5d866" providerId="LiveId" clId="{A6D3BE06-FA39-428E-8070-A97743C48572}" dt="2020-06-04T13:22:45.573" v="2986" actId="478"/>
          <ac:picMkLst>
            <pc:docMk/>
            <pc:sldMk cId="2769144644" sldId="265"/>
            <ac:picMk id="3" creationId="{4281B597-E60E-4111-8341-0ABABB7F8E0C}"/>
          </ac:picMkLst>
        </pc:picChg>
        <pc:picChg chg="add del mod topLvl">
          <ac:chgData name="Rebecca McLean ABERY" userId="268b823735d5d866" providerId="LiveId" clId="{A6D3BE06-FA39-428E-8070-A97743C48572}" dt="2020-06-04T13:22:51.643" v="2988" actId="478"/>
          <ac:picMkLst>
            <pc:docMk/>
            <pc:sldMk cId="2769144644" sldId="265"/>
            <ac:picMk id="4" creationId="{8366B25C-7CAF-45A2-81E0-FDC9C5645895}"/>
          </ac:picMkLst>
        </pc:picChg>
        <pc:picChg chg="add del mod topLvl">
          <ac:chgData name="Rebecca McLean ABERY" userId="268b823735d5d866" providerId="LiveId" clId="{A6D3BE06-FA39-428E-8070-A97743C48572}" dt="2020-06-04T12:46:14.055" v="2355" actId="478"/>
          <ac:picMkLst>
            <pc:docMk/>
            <pc:sldMk cId="2769144644" sldId="265"/>
            <ac:picMk id="5" creationId="{DF4BBBC5-7B10-455B-8CE1-B7D611D94534}"/>
          </ac:picMkLst>
        </pc:picChg>
        <pc:picChg chg="add del mod topLvl">
          <ac:chgData name="Rebecca McLean ABERY" userId="268b823735d5d866" providerId="LiveId" clId="{A6D3BE06-FA39-428E-8070-A97743C48572}" dt="2020-06-04T12:46:15.743" v="2356" actId="478"/>
          <ac:picMkLst>
            <pc:docMk/>
            <pc:sldMk cId="2769144644" sldId="265"/>
            <ac:picMk id="6" creationId="{519C817E-1FBF-4DB1-9DB3-D56FE1C8CBBB}"/>
          </ac:picMkLst>
        </pc:picChg>
        <pc:picChg chg="add del mod">
          <ac:chgData name="Rebecca McLean ABERY" userId="268b823735d5d866" providerId="LiveId" clId="{A6D3BE06-FA39-428E-8070-A97743C48572}" dt="2020-06-04T12:46:04.677" v="2353" actId="478"/>
          <ac:picMkLst>
            <pc:docMk/>
            <pc:sldMk cId="2769144644" sldId="265"/>
            <ac:picMk id="8" creationId="{0631C706-E284-45B3-8CB1-539B6D446DE7}"/>
          </ac:picMkLst>
        </pc:picChg>
        <pc:picChg chg="add del mod topLvl">
          <ac:chgData name="Rebecca McLean ABERY" userId="268b823735d5d866" providerId="LiveId" clId="{A6D3BE06-FA39-428E-8070-A97743C48572}" dt="2020-06-04T12:50:44.852" v="2387" actId="478"/>
          <ac:picMkLst>
            <pc:docMk/>
            <pc:sldMk cId="2769144644" sldId="265"/>
            <ac:picMk id="10" creationId="{D2BEDF96-7E12-4B29-8D5E-7B218EDBE7F5}"/>
          </ac:picMkLst>
        </pc:picChg>
        <pc:picChg chg="add del mod topLvl">
          <ac:chgData name="Rebecca McLean ABERY" userId="268b823735d5d866" providerId="LiveId" clId="{A6D3BE06-FA39-428E-8070-A97743C48572}" dt="2020-06-04T12:51:27.471" v="2455" actId="478"/>
          <ac:picMkLst>
            <pc:docMk/>
            <pc:sldMk cId="2769144644" sldId="265"/>
            <ac:picMk id="12" creationId="{F378D316-1B96-447D-975A-5D6704127589}"/>
          </ac:picMkLst>
        </pc:picChg>
        <pc:picChg chg="add del mod">
          <ac:chgData name="Rebecca McLean ABERY" userId="268b823735d5d866" providerId="LiveId" clId="{A6D3BE06-FA39-428E-8070-A97743C48572}" dt="2020-06-04T13:22:48.221" v="2987" actId="478"/>
          <ac:picMkLst>
            <pc:docMk/>
            <pc:sldMk cId="2769144644" sldId="265"/>
            <ac:picMk id="18" creationId="{A002C226-2792-415D-8C7D-6ADED0436413}"/>
          </ac:picMkLst>
        </pc:picChg>
        <pc:picChg chg="add del mod">
          <ac:chgData name="Rebecca McLean ABERY" userId="268b823735d5d866" providerId="LiveId" clId="{A6D3BE06-FA39-428E-8070-A97743C48572}" dt="2020-06-04T13:22:53.654" v="2989" actId="478"/>
          <ac:picMkLst>
            <pc:docMk/>
            <pc:sldMk cId="2769144644" sldId="265"/>
            <ac:picMk id="19" creationId="{A372DF74-853D-4B57-AFE4-814F808AD797}"/>
          </ac:picMkLst>
        </pc:picChg>
        <pc:picChg chg="add del mod">
          <ac:chgData name="Rebecca McLean ABERY" userId="268b823735d5d866" providerId="LiveId" clId="{A6D3BE06-FA39-428E-8070-A97743C48572}" dt="2020-06-04T13:22:57.245" v="2991" actId="478"/>
          <ac:picMkLst>
            <pc:docMk/>
            <pc:sldMk cId="2769144644" sldId="265"/>
            <ac:picMk id="21" creationId="{076BF3FD-3880-4C03-A1E2-8478018E8036}"/>
          </ac:picMkLst>
        </pc:picChg>
        <pc:picChg chg="add del mod">
          <ac:chgData name="Rebecca McLean ABERY" userId="268b823735d5d866" providerId="LiveId" clId="{A6D3BE06-FA39-428E-8070-A97743C48572}" dt="2020-06-04T13:22:55.347" v="2990" actId="478"/>
          <ac:picMkLst>
            <pc:docMk/>
            <pc:sldMk cId="2769144644" sldId="265"/>
            <ac:picMk id="22" creationId="{F2CF6BC5-9914-4501-B5F4-EB29E69A00CD}"/>
          </ac:picMkLst>
        </pc:picChg>
        <pc:picChg chg="add mod ord modCrop">
          <ac:chgData name="Rebecca McLean ABERY" userId="268b823735d5d866" providerId="LiveId" clId="{A6D3BE06-FA39-428E-8070-A97743C48572}" dt="2020-06-04T13:13:23.352" v="2510" actId="167"/>
          <ac:picMkLst>
            <pc:docMk/>
            <pc:sldMk cId="2769144644" sldId="265"/>
            <ac:picMk id="23" creationId="{151E8EB1-717E-4B93-9044-34AC451D00A7}"/>
          </ac:picMkLst>
        </pc:picChg>
      </pc:sldChg>
      <pc:sldChg chg="addSp delSp modSp add mod modTransition modNotesTx">
        <pc:chgData name="Rebecca McLean ABERY" userId="268b823735d5d866" providerId="LiveId" clId="{A6D3BE06-FA39-428E-8070-A97743C48572}" dt="2020-06-11T14:14:15.419" v="10578" actId="20577"/>
        <pc:sldMkLst>
          <pc:docMk/>
          <pc:sldMk cId="682493827" sldId="266"/>
        </pc:sldMkLst>
        <pc:spChg chg="mod ord">
          <ac:chgData name="Rebecca McLean ABERY" userId="268b823735d5d866" providerId="LiveId" clId="{A6D3BE06-FA39-428E-8070-A97743C48572}" dt="2020-06-08T16:13:34.356" v="8826" actId="207"/>
          <ac:spMkLst>
            <pc:docMk/>
            <pc:sldMk cId="682493827" sldId="266"/>
            <ac:spMk id="2" creationId="{B488FD77-BA54-4779-81DF-3964D5D28C4B}"/>
          </ac:spMkLst>
        </pc:spChg>
        <pc:spChg chg="mod ord">
          <ac:chgData name="Rebecca McLean ABERY" userId="268b823735d5d866" providerId="LiveId" clId="{A6D3BE06-FA39-428E-8070-A97743C48572}" dt="2020-06-08T16:13:34.356" v="8826" actId="207"/>
          <ac:spMkLst>
            <pc:docMk/>
            <pc:sldMk cId="682493827" sldId="266"/>
            <ac:spMk id="17" creationId="{7A3DE740-985D-43EC-8D80-CE931C5EB3A8}"/>
          </ac:spMkLst>
        </pc:spChg>
        <pc:spChg chg="add mod">
          <ac:chgData name="Rebecca McLean ABERY" userId="268b823735d5d866" providerId="LiveId" clId="{A6D3BE06-FA39-428E-8070-A97743C48572}" dt="2020-06-08T16:13:13.118" v="8825" actId="207"/>
          <ac:spMkLst>
            <pc:docMk/>
            <pc:sldMk cId="682493827" sldId="266"/>
            <ac:spMk id="18" creationId="{C0078D3F-F85D-4054-A9F7-0997E5130522}"/>
          </ac:spMkLst>
        </pc:spChg>
        <pc:spChg chg="add mod">
          <ac:chgData name="Rebecca McLean ABERY" userId="268b823735d5d866" providerId="LiveId" clId="{A6D3BE06-FA39-428E-8070-A97743C48572}" dt="2020-06-08T08:26:40.244" v="7941"/>
          <ac:spMkLst>
            <pc:docMk/>
            <pc:sldMk cId="682493827" sldId="266"/>
            <ac:spMk id="19" creationId="{7D480DE0-B156-4A00-8C3B-07321D8CA1A9}"/>
          </ac:spMkLst>
        </pc:spChg>
        <pc:spChg chg="mod ord">
          <ac:chgData name="Rebecca McLean ABERY" userId="268b823735d5d866" providerId="LiveId" clId="{A6D3BE06-FA39-428E-8070-A97743C48572}" dt="2020-06-08T16:13:34.356" v="8826" actId="207"/>
          <ac:spMkLst>
            <pc:docMk/>
            <pc:sldMk cId="682493827" sldId="266"/>
            <ac:spMk id="20" creationId="{9F987BF9-98B1-4595-B0B7-C7CA5F2ECD00}"/>
          </ac:spMkLst>
        </pc:spChg>
        <pc:spChg chg="mod ord">
          <ac:chgData name="Rebecca McLean ABERY" userId="268b823735d5d866" providerId="LiveId" clId="{A6D3BE06-FA39-428E-8070-A97743C48572}" dt="2020-06-04T13:36:54.116" v="3173" actId="167"/>
          <ac:spMkLst>
            <pc:docMk/>
            <pc:sldMk cId="682493827" sldId="266"/>
            <ac:spMk id="24" creationId="{C6F2350B-2989-46EC-B73B-29AADD62AD33}"/>
          </ac:spMkLst>
        </pc:spChg>
        <pc:spChg chg="mod ord">
          <ac:chgData name="Rebecca McLean ABERY" userId="268b823735d5d866" providerId="LiveId" clId="{A6D3BE06-FA39-428E-8070-A97743C48572}" dt="2020-06-04T13:37:00.621" v="3174" actId="167"/>
          <ac:spMkLst>
            <pc:docMk/>
            <pc:sldMk cId="682493827" sldId="266"/>
            <ac:spMk id="25" creationId="{C4321BA1-F2C7-4B89-A3B0-497E6573A11A}"/>
          </ac:spMkLst>
        </pc:spChg>
        <pc:spChg chg="mod ord">
          <ac:chgData name="Rebecca McLean ABERY" userId="268b823735d5d866" providerId="LiveId" clId="{A6D3BE06-FA39-428E-8070-A97743C48572}" dt="2020-06-04T13:37:08.906" v="3175" actId="167"/>
          <ac:spMkLst>
            <pc:docMk/>
            <pc:sldMk cId="682493827" sldId="266"/>
            <ac:spMk id="26" creationId="{67428BC6-F773-4F6D-93D6-C252C4DE48EC}"/>
          </ac:spMkLst>
        </pc:spChg>
        <pc:spChg chg="mod ord">
          <ac:chgData name="Rebecca McLean ABERY" userId="268b823735d5d866" providerId="LiveId" clId="{A6D3BE06-FA39-428E-8070-A97743C48572}" dt="2020-06-08T16:13:34.356" v="8826" actId="207"/>
          <ac:spMkLst>
            <pc:docMk/>
            <pc:sldMk cId="682493827" sldId="266"/>
            <ac:spMk id="28" creationId="{15BE00DB-B59C-45B5-8D0C-8E0AB98E2D00}"/>
          </ac:spMkLst>
        </pc:spChg>
        <pc:spChg chg="mod ord">
          <ac:chgData name="Rebecca McLean ABERY" userId="268b823735d5d866" providerId="LiveId" clId="{A6D3BE06-FA39-428E-8070-A97743C48572}" dt="2020-06-08T16:13:34.356" v="8826" actId="207"/>
          <ac:spMkLst>
            <pc:docMk/>
            <pc:sldMk cId="682493827" sldId="266"/>
            <ac:spMk id="29" creationId="{1B746A4A-8D44-4ED5-89CC-F961EEFDECE2}"/>
          </ac:spMkLst>
        </pc:spChg>
        <pc:spChg chg="mod ord">
          <ac:chgData name="Rebecca McLean ABERY" userId="268b823735d5d866" providerId="LiveId" clId="{A6D3BE06-FA39-428E-8070-A97743C48572}" dt="2020-06-08T16:13:34.356" v="8826" actId="207"/>
          <ac:spMkLst>
            <pc:docMk/>
            <pc:sldMk cId="682493827" sldId="266"/>
            <ac:spMk id="30" creationId="{22EB337A-86F4-456F-928C-3F9CE517F24D}"/>
          </ac:spMkLst>
        </pc:spChg>
        <pc:spChg chg="mod ord">
          <ac:chgData name="Rebecca McLean ABERY" userId="268b823735d5d866" providerId="LiveId" clId="{A6D3BE06-FA39-428E-8070-A97743C48572}" dt="2020-06-08T16:13:34.356" v="8826" actId="207"/>
          <ac:spMkLst>
            <pc:docMk/>
            <pc:sldMk cId="682493827" sldId="266"/>
            <ac:spMk id="31" creationId="{2E9161F4-1F60-4F8A-9C06-2AD1C9160A8B}"/>
          </ac:spMkLst>
        </pc:spChg>
        <pc:spChg chg="mod ord">
          <ac:chgData name="Rebecca McLean ABERY" userId="268b823735d5d866" providerId="LiveId" clId="{A6D3BE06-FA39-428E-8070-A97743C48572}" dt="2020-06-08T16:13:34.356" v="8826" actId="207"/>
          <ac:spMkLst>
            <pc:docMk/>
            <pc:sldMk cId="682493827" sldId="266"/>
            <ac:spMk id="32" creationId="{7E09BF46-4394-4264-8183-E9BAF94A387C}"/>
          </ac:spMkLst>
        </pc:spChg>
        <pc:spChg chg="mod ord">
          <ac:chgData name="Rebecca McLean ABERY" userId="268b823735d5d866" providerId="LiveId" clId="{A6D3BE06-FA39-428E-8070-A97743C48572}" dt="2020-06-08T16:13:34.356" v="8826" actId="207"/>
          <ac:spMkLst>
            <pc:docMk/>
            <pc:sldMk cId="682493827" sldId="266"/>
            <ac:spMk id="33" creationId="{194400E0-ADAE-4D03-B43A-32168C31BE76}"/>
          </ac:spMkLst>
        </pc:spChg>
        <pc:picChg chg="add mod ord modCrop">
          <ac:chgData name="Rebecca McLean ABERY" userId="268b823735d5d866" providerId="LiveId" clId="{A6D3BE06-FA39-428E-8070-A97743C48572}" dt="2020-06-04T13:36:47.218" v="3172" actId="167"/>
          <ac:picMkLst>
            <pc:docMk/>
            <pc:sldMk cId="682493827" sldId="266"/>
            <ac:picMk id="3" creationId="{9200BC2E-3986-422B-A19E-2CD064256698}"/>
          </ac:picMkLst>
        </pc:picChg>
        <pc:picChg chg="del mod ord">
          <ac:chgData name="Rebecca McLean ABERY" userId="268b823735d5d866" providerId="LiveId" clId="{A6D3BE06-FA39-428E-8070-A97743C48572}" dt="2020-06-04T13:33:38.507" v="3057" actId="478"/>
          <ac:picMkLst>
            <pc:docMk/>
            <pc:sldMk cId="682493827" sldId="266"/>
            <ac:picMk id="23" creationId="{151E8EB1-717E-4B93-9044-34AC451D00A7}"/>
          </ac:picMkLst>
        </pc:picChg>
      </pc:sldChg>
      <pc:sldChg chg="modSp add del mod">
        <pc:chgData name="Rebecca McLean ABERY" userId="268b823735d5d866" providerId="LiveId" clId="{A6D3BE06-FA39-428E-8070-A97743C48572}" dt="2020-06-04T13:28:57.430" v="3034" actId="2696"/>
        <pc:sldMkLst>
          <pc:docMk/>
          <pc:sldMk cId="2181855755" sldId="266"/>
        </pc:sldMkLst>
        <pc:spChg chg="mod">
          <ac:chgData name="Rebecca McLean ABERY" userId="268b823735d5d866" providerId="LiveId" clId="{A6D3BE06-FA39-428E-8070-A97743C48572}" dt="2020-06-04T13:21:52.178" v="2982" actId="207"/>
          <ac:spMkLst>
            <pc:docMk/>
            <pc:sldMk cId="2181855755" sldId="266"/>
            <ac:spMk id="2" creationId="{B488FD77-BA54-4779-81DF-3964D5D28C4B}"/>
          </ac:spMkLst>
        </pc:spChg>
        <pc:spChg chg="mod">
          <ac:chgData name="Rebecca McLean ABERY" userId="268b823735d5d866" providerId="LiveId" clId="{A6D3BE06-FA39-428E-8070-A97743C48572}" dt="2020-06-04T13:21:52.178" v="2982" actId="207"/>
          <ac:spMkLst>
            <pc:docMk/>
            <pc:sldMk cId="2181855755" sldId="266"/>
            <ac:spMk id="17" creationId="{7A3DE740-985D-43EC-8D80-CE931C5EB3A8}"/>
          </ac:spMkLst>
        </pc:spChg>
        <pc:spChg chg="mod">
          <ac:chgData name="Rebecca McLean ABERY" userId="268b823735d5d866" providerId="LiveId" clId="{A6D3BE06-FA39-428E-8070-A97743C48572}" dt="2020-06-04T13:21:52.178" v="2982" actId="207"/>
          <ac:spMkLst>
            <pc:docMk/>
            <pc:sldMk cId="2181855755" sldId="266"/>
            <ac:spMk id="20" creationId="{9F987BF9-98B1-4595-B0B7-C7CA5F2ECD00}"/>
          </ac:spMkLst>
        </pc:spChg>
        <pc:spChg chg="mod">
          <ac:chgData name="Rebecca McLean ABERY" userId="268b823735d5d866" providerId="LiveId" clId="{A6D3BE06-FA39-428E-8070-A97743C48572}" dt="2020-06-04T13:21:52.178" v="2982" actId="207"/>
          <ac:spMkLst>
            <pc:docMk/>
            <pc:sldMk cId="2181855755" sldId="266"/>
            <ac:spMk id="24" creationId="{C6F2350B-2989-46EC-B73B-29AADD62AD33}"/>
          </ac:spMkLst>
        </pc:spChg>
        <pc:spChg chg="mod">
          <ac:chgData name="Rebecca McLean ABERY" userId="268b823735d5d866" providerId="LiveId" clId="{A6D3BE06-FA39-428E-8070-A97743C48572}" dt="2020-06-04T13:21:52.178" v="2982" actId="207"/>
          <ac:spMkLst>
            <pc:docMk/>
            <pc:sldMk cId="2181855755" sldId="266"/>
            <ac:spMk id="25" creationId="{C4321BA1-F2C7-4B89-A3B0-497E6573A11A}"/>
          </ac:spMkLst>
        </pc:spChg>
        <pc:spChg chg="mod">
          <ac:chgData name="Rebecca McLean ABERY" userId="268b823735d5d866" providerId="LiveId" clId="{A6D3BE06-FA39-428E-8070-A97743C48572}" dt="2020-06-04T13:21:52.178" v="2982" actId="207"/>
          <ac:spMkLst>
            <pc:docMk/>
            <pc:sldMk cId="2181855755" sldId="266"/>
            <ac:spMk id="26" creationId="{67428BC6-F773-4F6D-93D6-C252C4DE48EC}"/>
          </ac:spMkLst>
        </pc:spChg>
        <pc:picChg chg="mod">
          <ac:chgData name="Rebecca McLean ABERY" userId="268b823735d5d866" providerId="LiveId" clId="{A6D3BE06-FA39-428E-8070-A97743C48572}" dt="2020-06-04T13:22:11.586" v="2983"/>
          <ac:picMkLst>
            <pc:docMk/>
            <pc:sldMk cId="2181855755" sldId="266"/>
            <ac:picMk id="3" creationId="{4281B597-E60E-4111-8341-0ABABB7F8E0C}"/>
          </ac:picMkLst>
        </pc:picChg>
        <pc:picChg chg="mod">
          <ac:chgData name="Rebecca McLean ABERY" userId="268b823735d5d866" providerId="LiveId" clId="{A6D3BE06-FA39-428E-8070-A97743C48572}" dt="2020-06-04T13:21:52.178" v="2982" actId="207"/>
          <ac:picMkLst>
            <pc:docMk/>
            <pc:sldMk cId="2181855755" sldId="266"/>
            <ac:picMk id="4" creationId="{8366B25C-7CAF-45A2-81E0-FDC9C5645895}"/>
          </ac:picMkLst>
        </pc:picChg>
        <pc:picChg chg="mod">
          <ac:chgData name="Rebecca McLean ABERY" userId="268b823735d5d866" providerId="LiveId" clId="{A6D3BE06-FA39-428E-8070-A97743C48572}" dt="2020-06-04T13:22:20.346" v="2985" actId="688"/>
          <ac:picMkLst>
            <pc:docMk/>
            <pc:sldMk cId="2181855755" sldId="266"/>
            <ac:picMk id="18" creationId="{A002C226-2792-415D-8C7D-6ADED0436413}"/>
          </ac:picMkLst>
        </pc:picChg>
        <pc:picChg chg="mod">
          <ac:chgData name="Rebecca McLean ABERY" userId="268b823735d5d866" providerId="LiveId" clId="{A6D3BE06-FA39-428E-8070-A97743C48572}" dt="2020-06-04T13:21:52.178" v="2982" actId="207"/>
          <ac:picMkLst>
            <pc:docMk/>
            <pc:sldMk cId="2181855755" sldId="266"/>
            <ac:picMk id="19" creationId="{A372DF74-853D-4B57-AFE4-814F808AD797}"/>
          </ac:picMkLst>
        </pc:picChg>
        <pc:picChg chg="mod">
          <ac:chgData name="Rebecca McLean ABERY" userId="268b823735d5d866" providerId="LiveId" clId="{A6D3BE06-FA39-428E-8070-A97743C48572}" dt="2020-06-04T13:21:52.178" v="2982" actId="207"/>
          <ac:picMkLst>
            <pc:docMk/>
            <pc:sldMk cId="2181855755" sldId="266"/>
            <ac:picMk id="21" creationId="{076BF3FD-3880-4C03-A1E2-8478018E8036}"/>
          </ac:picMkLst>
        </pc:picChg>
        <pc:picChg chg="mod">
          <ac:chgData name="Rebecca McLean ABERY" userId="268b823735d5d866" providerId="LiveId" clId="{A6D3BE06-FA39-428E-8070-A97743C48572}" dt="2020-06-04T13:21:52.178" v="2982" actId="207"/>
          <ac:picMkLst>
            <pc:docMk/>
            <pc:sldMk cId="2181855755" sldId="266"/>
            <ac:picMk id="22" creationId="{F2CF6BC5-9914-4501-B5F4-EB29E69A00CD}"/>
          </ac:picMkLst>
        </pc:picChg>
        <pc:picChg chg="mod">
          <ac:chgData name="Rebecca McLean ABERY" userId="268b823735d5d866" providerId="LiveId" clId="{A6D3BE06-FA39-428E-8070-A97743C48572}" dt="2020-06-04T13:21:52.178" v="2982" actId="207"/>
          <ac:picMkLst>
            <pc:docMk/>
            <pc:sldMk cId="2181855755" sldId="266"/>
            <ac:picMk id="23" creationId="{151E8EB1-717E-4B93-9044-34AC451D00A7}"/>
          </ac:picMkLst>
        </pc:picChg>
      </pc:sldChg>
      <pc:sldChg chg="addSp delSp modSp add mod modTransition modNotesTx">
        <pc:chgData name="Rebecca McLean ABERY" userId="268b823735d5d866" providerId="LiveId" clId="{A6D3BE06-FA39-428E-8070-A97743C48572}" dt="2020-06-08T16:16:12.908" v="8830" actId="207"/>
        <pc:sldMkLst>
          <pc:docMk/>
          <pc:sldMk cId="4068860970" sldId="267"/>
        </pc:sldMkLst>
        <pc:spChg chg="mod ord">
          <ac:chgData name="Rebecca McLean ABERY" userId="268b823735d5d866" providerId="LiveId" clId="{A6D3BE06-FA39-428E-8070-A97743C48572}" dt="2020-06-08T16:15:53.326" v="8829" actId="207"/>
          <ac:spMkLst>
            <pc:docMk/>
            <pc:sldMk cId="4068860970" sldId="267"/>
            <ac:spMk id="2" creationId="{B488FD77-BA54-4779-81DF-3964D5D28C4B}"/>
          </ac:spMkLst>
        </pc:spChg>
        <pc:spChg chg="mod ord">
          <ac:chgData name="Rebecca McLean ABERY" userId="268b823735d5d866" providerId="LiveId" clId="{A6D3BE06-FA39-428E-8070-A97743C48572}" dt="2020-06-08T16:15:53.326" v="8829" actId="207"/>
          <ac:spMkLst>
            <pc:docMk/>
            <pc:sldMk cId="4068860970" sldId="267"/>
            <ac:spMk id="17" creationId="{7A3DE740-985D-43EC-8D80-CE931C5EB3A8}"/>
          </ac:spMkLst>
        </pc:spChg>
        <pc:spChg chg="mod">
          <ac:chgData name="Rebecca McLean ABERY" userId="268b823735d5d866" providerId="LiveId" clId="{A6D3BE06-FA39-428E-8070-A97743C48572}" dt="2020-06-08T16:16:12.908" v="8830" actId="207"/>
          <ac:spMkLst>
            <pc:docMk/>
            <pc:sldMk cId="4068860970" sldId="267"/>
            <ac:spMk id="18" creationId="{C0078D3F-F85D-4054-A9F7-0997E5130522}"/>
          </ac:spMkLst>
        </pc:spChg>
        <pc:spChg chg="add mod">
          <ac:chgData name="Rebecca McLean ABERY" userId="268b823735d5d866" providerId="LiveId" clId="{A6D3BE06-FA39-428E-8070-A97743C48572}" dt="2020-06-08T08:26:44.113" v="7942"/>
          <ac:spMkLst>
            <pc:docMk/>
            <pc:sldMk cId="4068860970" sldId="267"/>
            <ac:spMk id="19" creationId="{73907516-6920-4825-AEF7-49FA853D1A80}"/>
          </ac:spMkLst>
        </pc:spChg>
        <pc:spChg chg="mod ord">
          <ac:chgData name="Rebecca McLean ABERY" userId="268b823735d5d866" providerId="LiveId" clId="{A6D3BE06-FA39-428E-8070-A97743C48572}" dt="2020-06-08T16:15:53.326" v="8829" actId="207"/>
          <ac:spMkLst>
            <pc:docMk/>
            <pc:sldMk cId="4068860970" sldId="267"/>
            <ac:spMk id="20" creationId="{9F987BF9-98B1-4595-B0B7-C7CA5F2ECD00}"/>
          </ac:spMkLst>
        </pc:spChg>
        <pc:spChg chg="mod ord">
          <ac:chgData name="Rebecca McLean ABERY" userId="268b823735d5d866" providerId="LiveId" clId="{A6D3BE06-FA39-428E-8070-A97743C48572}" dt="2020-06-04T13:53:27.285" v="3418" actId="207"/>
          <ac:spMkLst>
            <pc:docMk/>
            <pc:sldMk cId="4068860970" sldId="267"/>
            <ac:spMk id="24" creationId="{C6F2350B-2989-46EC-B73B-29AADD62AD33}"/>
          </ac:spMkLst>
        </pc:spChg>
        <pc:spChg chg="mod ord">
          <ac:chgData name="Rebecca McLean ABERY" userId="268b823735d5d866" providerId="LiveId" clId="{A6D3BE06-FA39-428E-8070-A97743C48572}" dt="2020-06-04T13:53:27.285" v="3418" actId="207"/>
          <ac:spMkLst>
            <pc:docMk/>
            <pc:sldMk cId="4068860970" sldId="267"/>
            <ac:spMk id="25" creationId="{C4321BA1-F2C7-4B89-A3B0-497E6573A11A}"/>
          </ac:spMkLst>
        </pc:spChg>
        <pc:spChg chg="mod ord">
          <ac:chgData name="Rebecca McLean ABERY" userId="268b823735d5d866" providerId="LiveId" clId="{A6D3BE06-FA39-428E-8070-A97743C48572}" dt="2020-06-04T13:53:27.285" v="3418" actId="207"/>
          <ac:spMkLst>
            <pc:docMk/>
            <pc:sldMk cId="4068860970" sldId="267"/>
            <ac:spMk id="26" creationId="{67428BC6-F773-4F6D-93D6-C252C4DE48EC}"/>
          </ac:spMkLst>
        </pc:spChg>
        <pc:spChg chg="mod ord">
          <ac:chgData name="Rebecca McLean ABERY" userId="268b823735d5d866" providerId="LiveId" clId="{A6D3BE06-FA39-428E-8070-A97743C48572}" dt="2020-06-08T16:15:53.326" v="8829" actId="207"/>
          <ac:spMkLst>
            <pc:docMk/>
            <pc:sldMk cId="4068860970" sldId="267"/>
            <ac:spMk id="28" creationId="{15BE00DB-B59C-45B5-8D0C-8E0AB98E2D00}"/>
          </ac:spMkLst>
        </pc:spChg>
        <pc:spChg chg="mod ord">
          <ac:chgData name="Rebecca McLean ABERY" userId="268b823735d5d866" providerId="LiveId" clId="{A6D3BE06-FA39-428E-8070-A97743C48572}" dt="2020-06-08T16:15:53.326" v="8829" actId="207"/>
          <ac:spMkLst>
            <pc:docMk/>
            <pc:sldMk cId="4068860970" sldId="267"/>
            <ac:spMk id="29" creationId="{1B746A4A-8D44-4ED5-89CC-F961EEFDECE2}"/>
          </ac:spMkLst>
        </pc:spChg>
        <pc:spChg chg="mod ord">
          <ac:chgData name="Rebecca McLean ABERY" userId="268b823735d5d866" providerId="LiveId" clId="{A6D3BE06-FA39-428E-8070-A97743C48572}" dt="2020-06-08T16:15:53.326" v="8829" actId="207"/>
          <ac:spMkLst>
            <pc:docMk/>
            <pc:sldMk cId="4068860970" sldId="267"/>
            <ac:spMk id="30" creationId="{22EB337A-86F4-456F-928C-3F9CE517F24D}"/>
          </ac:spMkLst>
        </pc:spChg>
        <pc:spChg chg="mod ord">
          <ac:chgData name="Rebecca McLean ABERY" userId="268b823735d5d866" providerId="LiveId" clId="{A6D3BE06-FA39-428E-8070-A97743C48572}" dt="2020-06-08T16:15:53.326" v="8829" actId="207"/>
          <ac:spMkLst>
            <pc:docMk/>
            <pc:sldMk cId="4068860970" sldId="267"/>
            <ac:spMk id="31" creationId="{2E9161F4-1F60-4F8A-9C06-2AD1C9160A8B}"/>
          </ac:spMkLst>
        </pc:spChg>
        <pc:spChg chg="mod ord">
          <ac:chgData name="Rebecca McLean ABERY" userId="268b823735d5d866" providerId="LiveId" clId="{A6D3BE06-FA39-428E-8070-A97743C48572}" dt="2020-06-08T16:15:53.326" v="8829" actId="207"/>
          <ac:spMkLst>
            <pc:docMk/>
            <pc:sldMk cId="4068860970" sldId="267"/>
            <ac:spMk id="32" creationId="{7E09BF46-4394-4264-8183-E9BAF94A387C}"/>
          </ac:spMkLst>
        </pc:spChg>
        <pc:spChg chg="mod ord">
          <ac:chgData name="Rebecca McLean ABERY" userId="268b823735d5d866" providerId="LiveId" clId="{A6D3BE06-FA39-428E-8070-A97743C48572}" dt="2020-06-08T16:15:53.326" v="8829" actId="207"/>
          <ac:spMkLst>
            <pc:docMk/>
            <pc:sldMk cId="4068860970" sldId="267"/>
            <ac:spMk id="33" creationId="{194400E0-ADAE-4D03-B43A-32168C31BE76}"/>
          </ac:spMkLst>
        </pc:spChg>
        <pc:picChg chg="del">
          <ac:chgData name="Rebecca McLean ABERY" userId="268b823735d5d866" providerId="LiveId" clId="{A6D3BE06-FA39-428E-8070-A97743C48572}" dt="2020-06-04T13:43:24.084" v="3296" actId="478"/>
          <ac:picMkLst>
            <pc:docMk/>
            <pc:sldMk cId="4068860970" sldId="267"/>
            <ac:picMk id="3" creationId="{9200BC2E-3986-422B-A19E-2CD064256698}"/>
          </ac:picMkLst>
        </pc:picChg>
        <pc:picChg chg="add del mod modCrop">
          <ac:chgData name="Rebecca McLean ABERY" userId="268b823735d5d866" providerId="LiveId" clId="{A6D3BE06-FA39-428E-8070-A97743C48572}" dt="2020-06-04T13:44:13.316" v="3303" actId="478"/>
          <ac:picMkLst>
            <pc:docMk/>
            <pc:sldMk cId="4068860970" sldId="267"/>
            <ac:picMk id="4" creationId="{E493E56D-62A1-4002-A8BE-DBD0E9955BA8}"/>
          </ac:picMkLst>
        </pc:picChg>
        <pc:picChg chg="add mod ord modCrop">
          <ac:chgData name="Rebecca McLean ABERY" userId="268b823735d5d866" providerId="LiveId" clId="{A6D3BE06-FA39-428E-8070-A97743C48572}" dt="2020-06-04T13:53:27.285" v="3418" actId="207"/>
          <ac:picMkLst>
            <pc:docMk/>
            <pc:sldMk cId="4068860970" sldId="267"/>
            <ac:picMk id="5" creationId="{AEA7569F-AC71-4084-B158-7852A632A177}"/>
          </ac:picMkLst>
        </pc:picChg>
      </pc:sldChg>
      <pc:sldChg chg="addSp delSp modSp add mod modTransition modNotesTx">
        <pc:chgData name="Rebecca McLean ABERY" userId="268b823735d5d866" providerId="LiveId" clId="{A6D3BE06-FA39-428E-8070-A97743C48572}" dt="2020-06-08T16:17:32.556" v="8831" actId="207"/>
        <pc:sldMkLst>
          <pc:docMk/>
          <pc:sldMk cId="610042549" sldId="268"/>
        </pc:sldMkLst>
        <pc:spChg chg="ord">
          <ac:chgData name="Rebecca McLean ABERY" userId="268b823735d5d866" providerId="LiveId" clId="{A6D3BE06-FA39-428E-8070-A97743C48572}" dt="2020-06-05T08:17:43.170" v="7237" actId="167"/>
          <ac:spMkLst>
            <pc:docMk/>
            <pc:sldMk cId="610042549" sldId="268"/>
            <ac:spMk id="2" creationId="{B488FD77-BA54-4779-81DF-3964D5D28C4B}"/>
          </ac:spMkLst>
        </pc:spChg>
        <pc:spChg chg="add mod ord">
          <ac:chgData name="Rebecca McLean ABERY" userId="268b823735d5d866" providerId="LiveId" clId="{A6D3BE06-FA39-428E-8070-A97743C48572}" dt="2020-06-04T14:56:01.768" v="5219" actId="167"/>
          <ac:spMkLst>
            <pc:docMk/>
            <pc:sldMk cId="610042549" sldId="268"/>
            <ac:spMk id="4" creationId="{D36FB4A3-3A8F-4D64-8EE5-5AD1B5CAAEB8}"/>
          </ac:spMkLst>
        </pc:spChg>
        <pc:spChg chg="ord">
          <ac:chgData name="Rebecca McLean ABERY" userId="268b823735d5d866" providerId="LiveId" clId="{A6D3BE06-FA39-428E-8070-A97743C48572}" dt="2020-06-05T08:18:08.659" v="7241" actId="167"/>
          <ac:spMkLst>
            <pc:docMk/>
            <pc:sldMk cId="610042549" sldId="268"/>
            <ac:spMk id="17" creationId="{7A3DE740-985D-43EC-8D80-CE931C5EB3A8}"/>
          </ac:spMkLst>
        </pc:spChg>
        <pc:spChg chg="mod">
          <ac:chgData name="Rebecca McLean ABERY" userId="268b823735d5d866" providerId="LiveId" clId="{A6D3BE06-FA39-428E-8070-A97743C48572}" dt="2020-06-08T16:17:32.556" v="8831" actId="207"/>
          <ac:spMkLst>
            <pc:docMk/>
            <pc:sldMk cId="610042549" sldId="268"/>
            <ac:spMk id="18" creationId="{C0078D3F-F85D-4054-A9F7-0997E5130522}"/>
          </ac:spMkLst>
        </pc:spChg>
        <pc:spChg chg="add mod">
          <ac:chgData name="Rebecca McLean ABERY" userId="268b823735d5d866" providerId="LiveId" clId="{A6D3BE06-FA39-428E-8070-A97743C48572}" dt="2020-06-08T08:26:48.591" v="7943"/>
          <ac:spMkLst>
            <pc:docMk/>
            <pc:sldMk cId="610042549" sldId="268"/>
            <ac:spMk id="19" creationId="{8468912B-33C4-446D-8F18-123B9309B3FD}"/>
          </ac:spMkLst>
        </pc:spChg>
        <pc:spChg chg="ord">
          <ac:chgData name="Rebecca McLean ABERY" userId="268b823735d5d866" providerId="LiveId" clId="{A6D3BE06-FA39-428E-8070-A97743C48572}" dt="2020-06-05T08:18:29.428" v="7245" actId="167"/>
          <ac:spMkLst>
            <pc:docMk/>
            <pc:sldMk cId="610042549" sldId="268"/>
            <ac:spMk id="20" creationId="{9F987BF9-98B1-4595-B0B7-C7CA5F2ECD00}"/>
          </ac:spMkLst>
        </pc:spChg>
        <pc:spChg chg="add del mod ord">
          <ac:chgData name="Rebecca McLean ABERY" userId="268b823735d5d866" providerId="LiveId" clId="{A6D3BE06-FA39-428E-8070-A97743C48572}" dt="2020-06-05T08:20:01.995" v="7298" actId="171"/>
          <ac:spMkLst>
            <pc:docMk/>
            <pc:sldMk cId="610042549" sldId="268"/>
            <ac:spMk id="24" creationId="{C6F2350B-2989-46EC-B73B-29AADD62AD33}"/>
          </ac:spMkLst>
        </pc:spChg>
        <pc:spChg chg="mod ord">
          <ac:chgData name="Rebecca McLean ABERY" userId="268b823735d5d866" providerId="LiveId" clId="{A6D3BE06-FA39-428E-8070-A97743C48572}" dt="2020-06-05T08:19:07.206" v="7282" actId="1036"/>
          <ac:spMkLst>
            <pc:docMk/>
            <pc:sldMk cId="610042549" sldId="268"/>
            <ac:spMk id="25" creationId="{C4321BA1-F2C7-4B89-A3B0-497E6573A11A}"/>
          </ac:spMkLst>
        </pc:spChg>
        <pc:spChg chg="mod ord">
          <ac:chgData name="Rebecca McLean ABERY" userId="268b823735d5d866" providerId="LiveId" clId="{A6D3BE06-FA39-428E-8070-A97743C48572}" dt="2020-06-05T08:20:36.433" v="7302" actId="170"/>
          <ac:spMkLst>
            <pc:docMk/>
            <pc:sldMk cId="610042549" sldId="268"/>
            <ac:spMk id="26" creationId="{67428BC6-F773-4F6D-93D6-C252C4DE48EC}"/>
          </ac:spMkLst>
        </pc:spChg>
        <pc:spChg chg="ord">
          <ac:chgData name="Rebecca McLean ABERY" userId="268b823735d5d866" providerId="LiveId" clId="{A6D3BE06-FA39-428E-8070-A97743C48572}" dt="2020-06-05T08:20:10.138" v="7299" actId="166"/>
          <ac:spMkLst>
            <pc:docMk/>
            <pc:sldMk cId="610042549" sldId="268"/>
            <ac:spMk id="28" creationId="{15BE00DB-B59C-45B5-8D0C-8E0AB98E2D00}"/>
          </ac:spMkLst>
        </pc:spChg>
        <pc:spChg chg="ord">
          <ac:chgData name="Rebecca McLean ABERY" userId="268b823735d5d866" providerId="LiveId" clId="{A6D3BE06-FA39-428E-8070-A97743C48572}" dt="2020-06-05T08:18:13.235" v="7242" actId="167"/>
          <ac:spMkLst>
            <pc:docMk/>
            <pc:sldMk cId="610042549" sldId="268"/>
            <ac:spMk id="29" creationId="{1B746A4A-8D44-4ED5-89CC-F961EEFDECE2}"/>
          </ac:spMkLst>
        </pc:spChg>
        <pc:spChg chg="mod ord">
          <ac:chgData name="Rebecca McLean ABERY" userId="268b823735d5d866" providerId="LiveId" clId="{A6D3BE06-FA39-428E-8070-A97743C48572}" dt="2020-06-05T08:20:46.992" v="7304" actId="166"/>
          <ac:spMkLst>
            <pc:docMk/>
            <pc:sldMk cId="610042549" sldId="268"/>
            <ac:spMk id="30" creationId="{22EB337A-86F4-456F-928C-3F9CE517F24D}"/>
          </ac:spMkLst>
        </pc:spChg>
        <pc:spChg chg="ord">
          <ac:chgData name="Rebecca McLean ABERY" userId="268b823735d5d866" providerId="LiveId" clId="{A6D3BE06-FA39-428E-8070-A97743C48572}" dt="2020-06-05T08:18:03.868" v="7240" actId="167"/>
          <ac:spMkLst>
            <pc:docMk/>
            <pc:sldMk cId="610042549" sldId="268"/>
            <ac:spMk id="31" creationId="{2E9161F4-1F60-4F8A-9C06-2AD1C9160A8B}"/>
          </ac:spMkLst>
        </pc:spChg>
        <pc:spChg chg="ord">
          <ac:chgData name="Rebecca McLean ABERY" userId="268b823735d5d866" providerId="LiveId" clId="{A6D3BE06-FA39-428E-8070-A97743C48572}" dt="2020-06-05T08:20:15.848" v="7300" actId="166"/>
          <ac:spMkLst>
            <pc:docMk/>
            <pc:sldMk cId="610042549" sldId="268"/>
            <ac:spMk id="32" creationId="{7E09BF46-4394-4264-8183-E9BAF94A387C}"/>
          </ac:spMkLst>
        </pc:spChg>
        <pc:spChg chg="mod ord">
          <ac:chgData name="Rebecca McLean ABERY" userId="268b823735d5d866" providerId="LiveId" clId="{A6D3BE06-FA39-428E-8070-A97743C48572}" dt="2020-06-05T08:20:40.602" v="7303" actId="166"/>
          <ac:spMkLst>
            <pc:docMk/>
            <pc:sldMk cId="610042549" sldId="268"/>
            <ac:spMk id="33" creationId="{194400E0-ADAE-4D03-B43A-32168C31BE76}"/>
          </ac:spMkLst>
        </pc:spChg>
        <pc:picChg chg="add mod ord modCrop">
          <ac:chgData name="Rebecca McLean ABERY" userId="268b823735d5d866" providerId="LiveId" clId="{A6D3BE06-FA39-428E-8070-A97743C48572}" dt="2020-06-05T08:19:51.457" v="7296" actId="167"/>
          <ac:picMkLst>
            <pc:docMk/>
            <pc:sldMk cId="610042549" sldId="268"/>
            <ac:picMk id="3" creationId="{C686DE3A-699A-4EC1-B06F-48B008DE4438}"/>
          </ac:picMkLst>
        </pc:picChg>
        <pc:picChg chg="del">
          <ac:chgData name="Rebecca McLean ABERY" userId="268b823735d5d866" providerId="LiveId" clId="{A6D3BE06-FA39-428E-8070-A97743C48572}" dt="2020-06-04T14:49:46.221" v="5089" actId="478"/>
          <ac:picMkLst>
            <pc:docMk/>
            <pc:sldMk cId="610042549" sldId="268"/>
            <ac:picMk id="5" creationId="{AEA7569F-AC71-4084-B158-7852A632A177}"/>
          </ac:picMkLst>
        </pc:picChg>
      </pc:sldChg>
      <pc:sldChg chg="addSp delSp modSp new mod modTransition modAnim">
        <pc:chgData name="Rebecca McLean ABERY" userId="268b823735d5d866" providerId="LiveId" clId="{A6D3BE06-FA39-428E-8070-A97743C48572}" dt="2020-06-08T15:57:31.483" v="8559" actId="207"/>
        <pc:sldMkLst>
          <pc:docMk/>
          <pc:sldMk cId="4030207087" sldId="269"/>
        </pc:sldMkLst>
        <pc:spChg chg="del">
          <ac:chgData name="Rebecca McLean ABERY" userId="268b823735d5d866" providerId="LiveId" clId="{A6D3BE06-FA39-428E-8070-A97743C48572}" dt="2020-06-04T13:58:24.203" v="3705" actId="478"/>
          <ac:spMkLst>
            <pc:docMk/>
            <pc:sldMk cId="4030207087" sldId="269"/>
            <ac:spMk id="2" creationId="{CA697B0C-336F-4A7E-990F-4DE7958A2B30}"/>
          </ac:spMkLst>
        </pc:spChg>
        <pc:spChg chg="mod">
          <ac:chgData name="Rebecca McLean ABERY" userId="268b823735d5d866" providerId="LiveId" clId="{A6D3BE06-FA39-428E-8070-A97743C48572}" dt="2020-06-08T15:57:31.483" v="8559" actId="207"/>
          <ac:spMkLst>
            <pc:docMk/>
            <pc:sldMk cId="4030207087" sldId="269"/>
            <ac:spMk id="3" creationId="{7AA420D9-82EE-43EC-82AB-853EFCA8ABA7}"/>
          </ac:spMkLst>
        </pc:spChg>
        <pc:spChg chg="add mod">
          <ac:chgData name="Rebecca McLean ABERY" userId="268b823735d5d866" providerId="LiveId" clId="{A6D3BE06-FA39-428E-8070-A97743C48572}" dt="2020-06-08T15:54:21.592" v="8552" actId="207"/>
          <ac:spMkLst>
            <pc:docMk/>
            <pc:sldMk cId="4030207087" sldId="269"/>
            <ac:spMk id="4" creationId="{6410BE00-F8AC-4DCB-9388-5DECE98B1918}"/>
          </ac:spMkLst>
        </pc:spChg>
        <pc:spChg chg="add mod">
          <ac:chgData name="Rebecca McLean ABERY" userId="268b823735d5d866" providerId="LiveId" clId="{A6D3BE06-FA39-428E-8070-A97743C48572}" dt="2020-06-04T16:08:18.467" v="6319" actId="20577"/>
          <ac:spMkLst>
            <pc:docMk/>
            <pc:sldMk cId="4030207087" sldId="269"/>
            <ac:spMk id="6" creationId="{7B877E2C-67BC-4ADA-B99E-EBBC1A9985BE}"/>
          </ac:spMkLst>
        </pc:spChg>
        <pc:spChg chg="add mod">
          <ac:chgData name="Rebecca McLean ABERY" userId="268b823735d5d866" providerId="LiveId" clId="{A6D3BE06-FA39-428E-8070-A97743C48572}" dt="2020-06-08T10:05:31.111" v="8015" actId="1076"/>
          <ac:spMkLst>
            <pc:docMk/>
            <pc:sldMk cId="4030207087" sldId="269"/>
            <ac:spMk id="7" creationId="{8DF2307E-2C74-4B5B-AC10-FD41DFFBF505}"/>
          </ac:spMkLst>
        </pc:spChg>
        <pc:picChg chg="add mod modCrop">
          <ac:chgData name="Rebecca McLean ABERY" userId="268b823735d5d866" providerId="LiveId" clId="{A6D3BE06-FA39-428E-8070-A97743C48572}" dt="2020-06-04T14:16:27.931" v="4317" actId="1036"/>
          <ac:picMkLst>
            <pc:docMk/>
            <pc:sldMk cId="4030207087" sldId="269"/>
            <ac:picMk id="5" creationId="{C0AC2ED4-9D3D-4256-9742-5BBA023852F4}"/>
          </ac:picMkLst>
        </pc:picChg>
      </pc:sldChg>
      <pc:sldChg chg="addSp delSp modSp add mod modTransition delDesignElem modNotesTx">
        <pc:chgData name="Rebecca McLean ABERY" userId="268b823735d5d866" providerId="LiveId" clId="{A6D3BE06-FA39-428E-8070-A97743C48572}" dt="2020-06-11T12:56:17.774" v="9831" actId="20577"/>
        <pc:sldMkLst>
          <pc:docMk/>
          <pc:sldMk cId="1856110406" sldId="270"/>
        </pc:sldMkLst>
        <pc:spChg chg="mod">
          <ac:chgData name="Rebecca McLean ABERY" userId="268b823735d5d866" providerId="LiveId" clId="{A6D3BE06-FA39-428E-8070-A97743C48572}" dt="2020-06-08T15:31:41.027" v="8352" actId="1035"/>
          <ac:spMkLst>
            <pc:docMk/>
            <pc:sldMk cId="1856110406" sldId="270"/>
            <ac:spMk id="2" creationId="{579B3266-C5FB-4DFD-AECB-428B1B863FEE}"/>
          </ac:spMkLst>
        </pc:spChg>
        <pc:spChg chg="add del">
          <ac:chgData name="Rebecca McLean ABERY" userId="268b823735d5d866" providerId="LiveId" clId="{A6D3BE06-FA39-428E-8070-A97743C48572}" dt="2020-06-08T14:58:14.210" v="8235"/>
          <ac:spMkLst>
            <pc:docMk/>
            <pc:sldMk cId="1856110406" sldId="270"/>
            <ac:spMk id="8" creationId="{8A7BA06D-B3FF-4E91-8639-B4569AE3AA23}"/>
          </ac:spMkLst>
        </pc:spChg>
        <pc:spChg chg="add del">
          <ac:chgData name="Rebecca McLean ABERY" userId="268b823735d5d866" providerId="LiveId" clId="{A6D3BE06-FA39-428E-8070-A97743C48572}" dt="2020-06-08T14:58:14.210" v="8235"/>
          <ac:spMkLst>
            <pc:docMk/>
            <pc:sldMk cId="1856110406" sldId="270"/>
            <ac:spMk id="10" creationId="{2B30C86D-5A07-48BC-9C9D-6F9A2DB1E9E1}"/>
          </ac:spMkLst>
        </pc:spChg>
        <pc:spChg chg="add del">
          <ac:chgData name="Rebecca McLean ABERY" userId="268b823735d5d866" providerId="LiveId" clId="{A6D3BE06-FA39-428E-8070-A97743C48572}" dt="2020-06-08T14:58:14.210" v="8235"/>
          <ac:spMkLst>
            <pc:docMk/>
            <pc:sldMk cId="1856110406" sldId="270"/>
            <ac:spMk id="12" creationId="{D278ADA9-6383-4BDD-80D2-8899A402687B}"/>
          </ac:spMkLst>
        </pc:spChg>
        <pc:spChg chg="add del">
          <ac:chgData name="Rebecca McLean ABERY" userId="268b823735d5d866" providerId="LiveId" clId="{A6D3BE06-FA39-428E-8070-A97743C48572}" dt="2020-06-08T14:58:14.210" v="8235"/>
          <ac:spMkLst>
            <pc:docMk/>
            <pc:sldMk cId="1856110406" sldId="270"/>
            <ac:spMk id="14" creationId="{484B7147-B0F6-40ED-B5A2-FF72BC8198B6}"/>
          </ac:spMkLst>
        </pc:spChg>
        <pc:spChg chg="add del">
          <ac:chgData name="Rebecca McLean ABERY" userId="268b823735d5d866" providerId="LiveId" clId="{A6D3BE06-FA39-428E-8070-A97743C48572}" dt="2020-06-08T14:58:14.210" v="8235"/>
          <ac:spMkLst>
            <pc:docMk/>
            <pc:sldMk cId="1856110406" sldId="270"/>
            <ac:spMk id="16" creationId="{B36D2DE0-0628-4A9A-A59D-7BA8B5EB3022}"/>
          </ac:spMkLst>
        </pc:spChg>
        <pc:spChg chg="add del">
          <ac:chgData name="Rebecca McLean ABERY" userId="268b823735d5d866" providerId="LiveId" clId="{A6D3BE06-FA39-428E-8070-A97743C48572}" dt="2020-06-08T14:58:14.210" v="8235"/>
          <ac:spMkLst>
            <pc:docMk/>
            <pc:sldMk cId="1856110406" sldId="270"/>
            <ac:spMk id="18" creationId="{48E405C9-94BE-41DA-928C-DEC9A8550E9F}"/>
          </ac:spMkLst>
        </pc:spChg>
        <pc:spChg chg="add del">
          <ac:chgData name="Rebecca McLean ABERY" userId="268b823735d5d866" providerId="LiveId" clId="{A6D3BE06-FA39-428E-8070-A97743C48572}" dt="2020-06-08T14:58:14.210" v="8235"/>
          <ac:spMkLst>
            <pc:docMk/>
            <pc:sldMk cId="1856110406" sldId="270"/>
            <ac:spMk id="20" creationId="{D2091A72-D5BB-42AC-8FD3-F7747D90861E}"/>
          </ac:spMkLst>
        </pc:spChg>
        <pc:spChg chg="add del">
          <ac:chgData name="Rebecca McLean ABERY" userId="268b823735d5d866" providerId="LiveId" clId="{A6D3BE06-FA39-428E-8070-A97743C48572}" dt="2020-06-08T14:58:14.210" v="8235"/>
          <ac:spMkLst>
            <pc:docMk/>
            <pc:sldMk cId="1856110406" sldId="270"/>
            <ac:spMk id="22" creationId="{6ED12BFC-A737-46AF-8411-481112D54B0C}"/>
          </ac:spMkLst>
        </pc:spChg>
        <pc:picChg chg="add del mod modCrop">
          <ac:chgData name="Rebecca McLean ABERY" userId="268b823735d5d866" providerId="LiveId" clId="{A6D3BE06-FA39-428E-8070-A97743C48572}" dt="2020-06-08T15:07:06.534" v="8236" actId="21"/>
          <ac:picMkLst>
            <pc:docMk/>
            <pc:sldMk cId="1856110406" sldId="270"/>
            <ac:picMk id="4" creationId="{EEC28101-2531-4252-A5A5-35FF291CB0B3}"/>
          </ac:picMkLst>
        </pc:picChg>
        <pc:picChg chg="add del mod">
          <ac:chgData name="Rebecca McLean ABERY" userId="268b823735d5d866" providerId="LiveId" clId="{A6D3BE06-FA39-428E-8070-A97743C48572}" dt="2020-06-08T15:24:43.090" v="8270" actId="478"/>
          <ac:picMkLst>
            <pc:docMk/>
            <pc:sldMk cId="1856110406" sldId="270"/>
            <ac:picMk id="6" creationId="{F515E0FE-1492-4F94-B245-D32E5F2AE04F}"/>
          </ac:picMkLst>
        </pc:picChg>
        <pc:picChg chg="add mod ord modCrop">
          <ac:chgData name="Rebecca McLean ABERY" userId="268b823735d5d866" providerId="LiveId" clId="{A6D3BE06-FA39-428E-8070-A97743C48572}" dt="2020-06-08T15:26:02.752" v="8293" actId="1037"/>
          <ac:picMkLst>
            <pc:docMk/>
            <pc:sldMk cId="1856110406" sldId="270"/>
            <ac:picMk id="9" creationId="{2DE4A0C6-BA1B-4F9E-88CC-F901EC0E732E}"/>
          </ac:picMkLst>
        </pc:picChg>
        <pc:picChg chg="add mod">
          <ac:chgData name="Rebecca McLean ABERY" userId="268b823735d5d866" providerId="LiveId" clId="{A6D3BE06-FA39-428E-8070-A97743C48572}" dt="2020-06-08T15:31:45.933" v="8353" actId="1076"/>
          <ac:picMkLst>
            <pc:docMk/>
            <pc:sldMk cId="1856110406" sldId="270"/>
            <ac:picMk id="13" creationId="{3AA6C03B-7D8E-46C8-9543-54FEBB5E4E0D}"/>
          </ac:picMkLst>
        </pc:picChg>
      </pc:sldChg>
      <pc:sldChg chg="addSp delSp modSp add mod modTransition modNotesTx">
        <pc:chgData name="Rebecca McLean ABERY" userId="268b823735d5d866" providerId="LiveId" clId="{A6D3BE06-FA39-428E-8070-A97743C48572}" dt="2020-06-08T16:19:18.594" v="8832" actId="207"/>
        <pc:sldMkLst>
          <pc:docMk/>
          <pc:sldMk cId="1904357873" sldId="271"/>
        </pc:sldMkLst>
        <pc:spChg chg="mod">
          <ac:chgData name="Rebecca McLean ABERY" userId="268b823735d5d866" providerId="LiveId" clId="{A6D3BE06-FA39-428E-8070-A97743C48572}" dt="2020-06-04T15:04:12.359" v="5337" actId="207"/>
          <ac:spMkLst>
            <pc:docMk/>
            <pc:sldMk cId="1904357873" sldId="271"/>
            <ac:spMk id="2" creationId="{B488FD77-BA54-4779-81DF-3964D5D28C4B}"/>
          </ac:spMkLst>
        </pc:spChg>
        <pc:spChg chg="mod">
          <ac:chgData name="Rebecca McLean ABERY" userId="268b823735d5d866" providerId="LiveId" clId="{A6D3BE06-FA39-428E-8070-A97743C48572}" dt="2020-06-04T15:04:12.359" v="5337" actId="207"/>
          <ac:spMkLst>
            <pc:docMk/>
            <pc:sldMk cId="1904357873" sldId="271"/>
            <ac:spMk id="17" creationId="{7A3DE740-985D-43EC-8D80-CE931C5EB3A8}"/>
          </ac:spMkLst>
        </pc:spChg>
        <pc:spChg chg="mod">
          <ac:chgData name="Rebecca McLean ABERY" userId="268b823735d5d866" providerId="LiveId" clId="{A6D3BE06-FA39-428E-8070-A97743C48572}" dt="2020-06-08T16:19:18.594" v="8832" actId="207"/>
          <ac:spMkLst>
            <pc:docMk/>
            <pc:sldMk cId="1904357873" sldId="271"/>
            <ac:spMk id="18" creationId="{C0078D3F-F85D-4054-A9F7-0997E5130522}"/>
          </ac:spMkLst>
        </pc:spChg>
        <pc:spChg chg="add mod">
          <ac:chgData name="Rebecca McLean ABERY" userId="268b823735d5d866" providerId="LiveId" clId="{A6D3BE06-FA39-428E-8070-A97743C48572}" dt="2020-06-08T08:26:53.468" v="7944"/>
          <ac:spMkLst>
            <pc:docMk/>
            <pc:sldMk cId="1904357873" sldId="271"/>
            <ac:spMk id="19" creationId="{EE017DB1-FD08-4C29-A756-0FF4418675A8}"/>
          </ac:spMkLst>
        </pc:spChg>
        <pc:spChg chg="mod">
          <ac:chgData name="Rebecca McLean ABERY" userId="268b823735d5d866" providerId="LiveId" clId="{A6D3BE06-FA39-428E-8070-A97743C48572}" dt="2020-06-04T15:04:12.359" v="5337" actId="207"/>
          <ac:spMkLst>
            <pc:docMk/>
            <pc:sldMk cId="1904357873" sldId="271"/>
            <ac:spMk id="20" creationId="{9F987BF9-98B1-4595-B0B7-C7CA5F2ECD00}"/>
          </ac:spMkLst>
        </pc:spChg>
        <pc:spChg chg="mod ord">
          <ac:chgData name="Rebecca McLean ABERY" userId="268b823735d5d866" providerId="LiveId" clId="{A6D3BE06-FA39-428E-8070-A97743C48572}" dt="2020-06-05T08:16:14.577" v="7227" actId="167"/>
          <ac:spMkLst>
            <pc:docMk/>
            <pc:sldMk cId="1904357873" sldId="271"/>
            <ac:spMk id="24" creationId="{C6F2350B-2989-46EC-B73B-29AADD62AD33}"/>
          </ac:spMkLst>
        </pc:spChg>
        <pc:spChg chg="mod ord">
          <ac:chgData name="Rebecca McLean ABERY" userId="268b823735d5d866" providerId="LiveId" clId="{A6D3BE06-FA39-428E-8070-A97743C48572}" dt="2020-06-05T08:16:28.170" v="7232" actId="167"/>
          <ac:spMkLst>
            <pc:docMk/>
            <pc:sldMk cId="1904357873" sldId="271"/>
            <ac:spMk id="25" creationId="{C4321BA1-F2C7-4B89-A3B0-497E6573A11A}"/>
          </ac:spMkLst>
        </pc:spChg>
        <pc:spChg chg="mod ord">
          <ac:chgData name="Rebecca McLean ABERY" userId="268b823735d5d866" providerId="LiveId" clId="{A6D3BE06-FA39-428E-8070-A97743C48572}" dt="2020-06-05T08:16:41.792" v="7236" actId="167"/>
          <ac:spMkLst>
            <pc:docMk/>
            <pc:sldMk cId="1904357873" sldId="271"/>
            <ac:spMk id="26" creationId="{67428BC6-F773-4F6D-93D6-C252C4DE48EC}"/>
          </ac:spMkLst>
        </pc:spChg>
        <pc:spChg chg="mod">
          <ac:chgData name="Rebecca McLean ABERY" userId="268b823735d5d866" providerId="LiveId" clId="{A6D3BE06-FA39-428E-8070-A97743C48572}" dt="2020-06-04T15:04:12.359" v="5337" actId="207"/>
          <ac:spMkLst>
            <pc:docMk/>
            <pc:sldMk cId="1904357873" sldId="271"/>
            <ac:spMk id="28" creationId="{15BE00DB-B59C-45B5-8D0C-8E0AB98E2D00}"/>
          </ac:spMkLst>
        </pc:spChg>
        <pc:spChg chg="mod">
          <ac:chgData name="Rebecca McLean ABERY" userId="268b823735d5d866" providerId="LiveId" clId="{A6D3BE06-FA39-428E-8070-A97743C48572}" dt="2020-06-04T15:04:12.359" v="5337" actId="207"/>
          <ac:spMkLst>
            <pc:docMk/>
            <pc:sldMk cId="1904357873" sldId="271"/>
            <ac:spMk id="29" creationId="{1B746A4A-8D44-4ED5-89CC-F961EEFDECE2}"/>
          </ac:spMkLst>
        </pc:spChg>
        <pc:spChg chg="mod">
          <ac:chgData name="Rebecca McLean ABERY" userId="268b823735d5d866" providerId="LiveId" clId="{A6D3BE06-FA39-428E-8070-A97743C48572}" dt="2020-06-04T15:18:26.032" v="5575" actId="1036"/>
          <ac:spMkLst>
            <pc:docMk/>
            <pc:sldMk cId="1904357873" sldId="271"/>
            <ac:spMk id="30" creationId="{22EB337A-86F4-456F-928C-3F9CE517F24D}"/>
          </ac:spMkLst>
        </pc:spChg>
        <pc:spChg chg="mod ord">
          <ac:chgData name="Rebecca McLean ABERY" userId="268b823735d5d866" providerId="LiveId" clId="{A6D3BE06-FA39-428E-8070-A97743C48572}" dt="2020-06-05T08:15:45.988" v="7224" actId="167"/>
          <ac:spMkLst>
            <pc:docMk/>
            <pc:sldMk cId="1904357873" sldId="271"/>
            <ac:spMk id="31" creationId="{2E9161F4-1F60-4F8A-9C06-2AD1C9160A8B}"/>
          </ac:spMkLst>
        </pc:spChg>
        <pc:spChg chg="mod ord">
          <ac:chgData name="Rebecca McLean ABERY" userId="268b823735d5d866" providerId="LiveId" clId="{A6D3BE06-FA39-428E-8070-A97743C48572}" dt="2020-06-05T08:16:19.422" v="7228" actId="167"/>
          <ac:spMkLst>
            <pc:docMk/>
            <pc:sldMk cId="1904357873" sldId="271"/>
            <ac:spMk id="32" creationId="{7E09BF46-4394-4264-8183-E9BAF94A387C}"/>
          </ac:spMkLst>
        </pc:spChg>
        <pc:spChg chg="mod ord">
          <ac:chgData name="Rebecca McLean ABERY" userId="268b823735d5d866" providerId="LiveId" clId="{A6D3BE06-FA39-428E-8070-A97743C48572}" dt="2020-06-05T08:16:32.117" v="7233" actId="167"/>
          <ac:spMkLst>
            <pc:docMk/>
            <pc:sldMk cId="1904357873" sldId="271"/>
            <ac:spMk id="33" creationId="{194400E0-ADAE-4D03-B43A-32168C31BE76}"/>
          </ac:spMkLst>
        </pc:spChg>
        <pc:picChg chg="add mod ord modCrop">
          <ac:chgData name="Rebecca McLean ABERY" userId="268b823735d5d866" providerId="LiveId" clId="{A6D3BE06-FA39-428E-8070-A97743C48572}" dt="2020-06-04T15:03:43.183" v="5333" actId="167"/>
          <ac:picMkLst>
            <pc:docMk/>
            <pc:sldMk cId="1904357873" sldId="271"/>
            <ac:picMk id="3" creationId="{70267668-734A-437B-84F3-0F8E3C8E38E9}"/>
          </ac:picMkLst>
        </pc:picChg>
        <pc:picChg chg="del">
          <ac:chgData name="Rebecca McLean ABERY" userId="268b823735d5d866" providerId="LiveId" clId="{A6D3BE06-FA39-428E-8070-A97743C48572}" dt="2020-06-04T15:01:05.772" v="5222" actId="478"/>
          <ac:picMkLst>
            <pc:docMk/>
            <pc:sldMk cId="1904357873" sldId="271"/>
            <ac:picMk id="5" creationId="{AEA7569F-AC71-4084-B158-7852A632A177}"/>
          </ac:picMkLst>
        </pc:picChg>
      </pc:sldChg>
      <pc:sldChg chg="add del ord modTransition">
        <pc:chgData name="Rebecca McLean ABERY" userId="268b823735d5d866" providerId="LiveId" clId="{A6D3BE06-FA39-428E-8070-A97743C48572}" dt="2020-06-05T09:38:04.214" v="7839" actId="2696"/>
        <pc:sldMkLst>
          <pc:docMk/>
          <pc:sldMk cId="887230383" sldId="272"/>
        </pc:sldMkLst>
      </pc:sldChg>
      <pc:sldChg chg="addSp delSp modSp new mod setBg addAnim delAnim modAnim delDesignElem modNotesTx">
        <pc:chgData name="Rebecca McLean ABERY" userId="268b823735d5d866" providerId="LiveId" clId="{A6D3BE06-FA39-428E-8070-A97743C48572}" dt="2020-06-11T14:51:32.263" v="10785" actId="20577"/>
        <pc:sldMkLst>
          <pc:docMk/>
          <pc:sldMk cId="1167347547" sldId="273"/>
        </pc:sldMkLst>
        <pc:spChg chg="mod">
          <ac:chgData name="Rebecca McLean ABERY" userId="268b823735d5d866" providerId="LiveId" clId="{A6D3BE06-FA39-428E-8070-A97743C48572}" dt="2020-06-08T16:25:00.032" v="8957" actId="255"/>
          <ac:spMkLst>
            <pc:docMk/>
            <pc:sldMk cId="1167347547" sldId="273"/>
            <ac:spMk id="2" creationId="{CE0EF629-FC4B-4552-A40E-61DF826EBD23}"/>
          </ac:spMkLst>
        </pc:spChg>
        <pc:spChg chg="add del mod">
          <ac:chgData name="Rebecca McLean ABERY" userId="268b823735d5d866" providerId="LiveId" clId="{A6D3BE06-FA39-428E-8070-A97743C48572}" dt="2020-06-11T14:49:59.201" v="10718" actId="1076"/>
          <ac:spMkLst>
            <pc:docMk/>
            <pc:sldMk cId="1167347547" sldId="273"/>
            <ac:spMk id="3" creationId="{0FAC6E8C-3CE5-4D8C-9E3B-5FF291617BD2}"/>
          </ac:spMkLst>
        </pc:spChg>
        <pc:spChg chg="add del mod">
          <ac:chgData name="Rebecca McLean ABERY" userId="268b823735d5d866" providerId="LiveId" clId="{A6D3BE06-FA39-428E-8070-A97743C48572}" dt="2020-06-11T12:33:50.372" v="9488"/>
          <ac:spMkLst>
            <pc:docMk/>
            <pc:sldMk cId="1167347547" sldId="273"/>
            <ac:spMk id="5" creationId="{1019BDD6-4B4A-4CD5-ABD1-11CB436B355A}"/>
          </ac:spMkLst>
        </pc:spChg>
        <pc:spChg chg="add del mod">
          <ac:chgData name="Rebecca McLean ABERY" userId="268b823735d5d866" providerId="LiveId" clId="{A6D3BE06-FA39-428E-8070-A97743C48572}" dt="2020-06-11T12:41:11.261" v="9684"/>
          <ac:spMkLst>
            <pc:docMk/>
            <pc:sldMk cId="1167347547" sldId="273"/>
            <ac:spMk id="7" creationId="{8DEECB7E-F7B9-4425-9F6F-0321A1A2CB32}"/>
          </ac:spMkLst>
        </pc:spChg>
        <pc:spChg chg="add del">
          <ac:chgData name="Rebecca McLean ABERY" userId="268b823735d5d866" providerId="LiveId" clId="{A6D3BE06-FA39-428E-8070-A97743C48572}" dt="2020-06-08T14:58:14.210" v="8235"/>
          <ac:spMkLst>
            <pc:docMk/>
            <pc:sldMk cId="1167347547" sldId="273"/>
            <ac:spMk id="9" creationId="{6A84B152-3496-4C52-AF08-97AFFC09DD2C}"/>
          </ac:spMkLst>
        </pc:spChg>
        <pc:spChg chg="add mod">
          <ac:chgData name="Rebecca McLean ABERY" userId="268b823735d5d866" providerId="LiveId" clId="{A6D3BE06-FA39-428E-8070-A97743C48572}" dt="2020-06-11T12:41:27.370" v="9686" actId="1076"/>
          <ac:spMkLst>
            <pc:docMk/>
            <pc:sldMk cId="1167347547" sldId="273"/>
            <ac:spMk id="10" creationId="{D7A8420B-7695-4D36-8860-88AA86A560C6}"/>
          </ac:spMkLst>
        </pc:spChg>
        <pc:spChg chg="add del">
          <ac:chgData name="Rebecca McLean ABERY" userId="268b823735d5d866" providerId="LiveId" clId="{A6D3BE06-FA39-428E-8070-A97743C48572}" dt="2020-06-08T14:58:14.210" v="8235"/>
          <ac:spMkLst>
            <pc:docMk/>
            <pc:sldMk cId="1167347547" sldId="273"/>
            <ac:spMk id="11" creationId="{6B2ADB95-0FA3-4BD7-A8AC-89D014A83E5B}"/>
          </ac:spMkLst>
        </pc:spChg>
        <pc:spChg chg="add del">
          <ac:chgData name="Rebecca McLean ABERY" userId="268b823735d5d866" providerId="LiveId" clId="{A6D3BE06-FA39-428E-8070-A97743C48572}" dt="2020-06-08T14:58:14.210" v="8235"/>
          <ac:spMkLst>
            <pc:docMk/>
            <pc:sldMk cId="1167347547" sldId="273"/>
            <ac:spMk id="13" creationId="{C924DBCE-E731-4B22-8181-A39C1D86276C}"/>
          </ac:spMkLst>
        </pc:spChg>
        <pc:spChg chg="add del">
          <ac:chgData name="Rebecca McLean ABERY" userId="268b823735d5d866" providerId="LiveId" clId="{A6D3BE06-FA39-428E-8070-A97743C48572}" dt="2020-06-08T14:58:14.210" v="8235"/>
          <ac:spMkLst>
            <pc:docMk/>
            <pc:sldMk cId="1167347547" sldId="273"/>
            <ac:spMk id="15" creationId="{4CBF9756-6AC8-4C65-84DF-56FBFFA1D873}"/>
          </ac:spMkLst>
        </pc:spChg>
        <pc:spChg chg="add del">
          <ac:chgData name="Rebecca McLean ABERY" userId="268b823735d5d866" providerId="LiveId" clId="{A6D3BE06-FA39-428E-8070-A97743C48572}" dt="2020-06-08T14:58:14.210" v="8235"/>
          <ac:spMkLst>
            <pc:docMk/>
            <pc:sldMk cId="1167347547" sldId="273"/>
            <ac:spMk id="17" creationId="{2D385988-EAAF-4C27-AF8A-2BFBECAF3D4F}"/>
          </ac:spMkLst>
        </pc:spChg>
        <pc:spChg chg="add del mod">
          <ac:chgData name="Rebecca McLean ABERY" userId="268b823735d5d866" providerId="LiveId" clId="{A6D3BE06-FA39-428E-8070-A97743C48572}" dt="2020-06-11T13:23:26.649" v="10303" actId="478"/>
          <ac:spMkLst>
            <pc:docMk/>
            <pc:sldMk cId="1167347547" sldId="273"/>
            <ac:spMk id="18" creationId="{6C134B0E-BFF9-47BA-AB85-0EB290E205F4}"/>
          </ac:spMkLst>
        </pc:spChg>
        <pc:spChg chg="add del">
          <ac:chgData name="Rebecca McLean ABERY" userId="268b823735d5d866" providerId="LiveId" clId="{A6D3BE06-FA39-428E-8070-A97743C48572}" dt="2020-06-08T14:58:14.210" v="8235"/>
          <ac:spMkLst>
            <pc:docMk/>
            <pc:sldMk cId="1167347547" sldId="273"/>
            <ac:spMk id="21" creationId="{B621D332-7329-4994-8836-C429A51B7549}"/>
          </ac:spMkLst>
        </pc:spChg>
        <pc:spChg chg="add del mod ord">
          <ac:chgData name="Rebecca McLean ABERY" userId="268b823735d5d866" providerId="LiveId" clId="{A6D3BE06-FA39-428E-8070-A97743C48572}" dt="2020-06-11T14:49:59.801" v="10719" actId="167"/>
          <ac:spMkLst>
            <pc:docMk/>
            <pc:sldMk cId="1167347547" sldId="273"/>
            <ac:spMk id="22" creationId="{6C690B49-23C4-42BB-8DEC-9068C5C03672}"/>
          </ac:spMkLst>
        </pc:spChg>
        <pc:spChg chg="add del">
          <ac:chgData name="Rebecca McLean ABERY" userId="268b823735d5d866" providerId="LiveId" clId="{A6D3BE06-FA39-428E-8070-A97743C48572}" dt="2020-06-08T14:58:14.210" v="8235"/>
          <ac:spMkLst>
            <pc:docMk/>
            <pc:sldMk cId="1167347547" sldId="273"/>
            <ac:spMk id="23" creationId="{2D20F754-35A9-4508-BE3C-C59996D1437B}"/>
          </ac:spMkLst>
        </pc:spChg>
        <pc:picChg chg="add del mod ord">
          <ac:chgData name="Rebecca McLean ABERY" userId="268b823735d5d866" providerId="LiveId" clId="{A6D3BE06-FA39-428E-8070-A97743C48572}" dt="2020-06-11T12:29:24.743" v="9401" actId="170"/>
          <ac:picMkLst>
            <pc:docMk/>
            <pc:sldMk cId="1167347547" sldId="273"/>
            <ac:picMk id="4" creationId="{25FD4796-EA36-4F14-8D18-4CC873A54F22}"/>
          </ac:picMkLst>
        </pc:picChg>
        <pc:picChg chg="add mod ord">
          <ac:chgData name="Rebecca McLean ABERY" userId="268b823735d5d866" providerId="LiveId" clId="{A6D3BE06-FA39-428E-8070-A97743C48572}" dt="2020-06-08T16:30:54.649" v="9071" actId="14100"/>
          <ac:picMkLst>
            <pc:docMk/>
            <pc:sldMk cId="1167347547" sldId="273"/>
            <ac:picMk id="6" creationId="{15C97C39-E5E9-48F0-855B-6C55D48C02B6}"/>
          </ac:picMkLst>
        </pc:picChg>
        <pc:picChg chg="add mod">
          <ac:chgData name="Rebecca McLean ABERY" userId="268b823735d5d866" providerId="LiveId" clId="{A6D3BE06-FA39-428E-8070-A97743C48572}" dt="2020-06-08T16:27:00.211" v="8986" actId="1076"/>
          <ac:picMkLst>
            <pc:docMk/>
            <pc:sldMk cId="1167347547" sldId="273"/>
            <ac:picMk id="8" creationId="{565575EE-000B-45FB-A0A2-4F4C66F46D0F}"/>
          </ac:picMkLst>
        </pc:picChg>
        <pc:picChg chg="add mod">
          <ac:chgData name="Rebecca McLean ABERY" userId="268b823735d5d866" providerId="LiveId" clId="{A6D3BE06-FA39-428E-8070-A97743C48572}" dt="2020-06-08T16:28:17.988" v="9039" actId="1076"/>
          <ac:picMkLst>
            <pc:docMk/>
            <pc:sldMk cId="1167347547" sldId="273"/>
            <ac:picMk id="12" creationId="{6D6E6614-DF98-4CDB-A09E-B352CB0C8D60}"/>
          </ac:picMkLst>
        </pc:picChg>
        <pc:picChg chg="add mod">
          <ac:chgData name="Rebecca McLean ABERY" userId="268b823735d5d866" providerId="LiveId" clId="{A6D3BE06-FA39-428E-8070-A97743C48572}" dt="2020-06-08T16:28:59.116" v="9045" actId="1076"/>
          <ac:picMkLst>
            <pc:docMk/>
            <pc:sldMk cId="1167347547" sldId="273"/>
            <ac:picMk id="16" creationId="{E0D99E78-43B3-49B3-A7E2-9449221D8B6C}"/>
          </ac:picMkLst>
        </pc:picChg>
        <pc:picChg chg="add mod ord">
          <ac:chgData name="Rebecca McLean ABERY" userId="268b823735d5d866" providerId="LiveId" clId="{A6D3BE06-FA39-428E-8070-A97743C48572}" dt="2020-06-08T16:29:33.321" v="9054" actId="171"/>
          <ac:picMkLst>
            <pc:docMk/>
            <pc:sldMk cId="1167347547" sldId="273"/>
            <ac:picMk id="20" creationId="{A24181C1-0089-4E0A-90EC-334137525566}"/>
          </ac:picMkLst>
        </pc:picChg>
        <pc:picChg chg="add mod ord">
          <ac:chgData name="Rebecca McLean ABERY" userId="268b823735d5d866" providerId="LiveId" clId="{A6D3BE06-FA39-428E-8070-A97743C48572}" dt="2020-06-08T16:31:08.339" v="9075" actId="171"/>
          <ac:picMkLst>
            <pc:docMk/>
            <pc:sldMk cId="1167347547" sldId="273"/>
            <ac:picMk id="24" creationId="{B6AC9A01-457F-4ED9-8C52-22E563AB7090}"/>
          </ac:picMkLst>
        </pc:picChg>
        <pc:picChg chg="add mod ord">
          <ac:chgData name="Rebecca McLean ABERY" userId="268b823735d5d866" providerId="LiveId" clId="{A6D3BE06-FA39-428E-8070-A97743C48572}" dt="2020-06-08T16:30:35.449" v="9070" actId="171"/>
          <ac:picMkLst>
            <pc:docMk/>
            <pc:sldMk cId="1167347547" sldId="273"/>
            <ac:picMk id="26" creationId="{45D7BD4A-1CC9-4881-95D5-ACB89B840485}"/>
          </ac:picMkLst>
        </pc:picChg>
        <pc:cxnChg chg="add del">
          <ac:chgData name="Rebecca McLean ABERY" userId="268b823735d5d866" providerId="LiveId" clId="{A6D3BE06-FA39-428E-8070-A97743C48572}" dt="2020-06-08T14:58:14.210" v="8235"/>
          <ac:cxnSpMkLst>
            <pc:docMk/>
            <pc:sldMk cId="1167347547" sldId="273"/>
            <ac:cxnSpMk id="19" creationId="{43621FD4-D14D-45D5-9A57-9A2DE5EA59C0}"/>
          </ac:cxnSpMkLst>
        </pc:cxnChg>
      </pc:sldChg>
      <pc:sldChg chg="addSp delSp modSp add mod delDesignElem">
        <pc:chgData name="Rebecca McLean ABERY" userId="268b823735d5d866" providerId="LiveId" clId="{A6D3BE06-FA39-428E-8070-A97743C48572}" dt="2020-06-08T16:10:12.533" v="8818" actId="1038"/>
        <pc:sldMkLst>
          <pc:docMk/>
          <pc:sldMk cId="3294908828" sldId="274"/>
        </pc:sldMkLst>
        <pc:spChg chg="add mod">
          <ac:chgData name="Rebecca McLean ABERY" userId="268b823735d5d866" providerId="LiveId" clId="{A6D3BE06-FA39-428E-8070-A97743C48572}" dt="2020-06-08T10:17:53.471" v="8188"/>
          <ac:spMkLst>
            <pc:docMk/>
            <pc:sldMk cId="3294908828" sldId="274"/>
            <ac:spMk id="12" creationId="{D9C2E1B9-9558-46E4-A71D-D7567AF4CEAE}"/>
          </ac:spMkLst>
        </pc:spChg>
        <pc:spChg chg="add del">
          <ac:chgData name="Rebecca McLean ABERY" userId="268b823735d5d866" providerId="LiveId" clId="{A6D3BE06-FA39-428E-8070-A97743C48572}" dt="2020-06-08T14:58:14.210" v="8235"/>
          <ac:spMkLst>
            <pc:docMk/>
            <pc:sldMk cId="3294908828" sldId="274"/>
            <ac:spMk id="27" creationId="{8A7BA06D-B3FF-4E91-8639-B4569AE3AA23}"/>
          </ac:spMkLst>
        </pc:spChg>
        <pc:spChg chg="add del">
          <ac:chgData name="Rebecca McLean ABERY" userId="268b823735d5d866" providerId="LiveId" clId="{A6D3BE06-FA39-428E-8070-A97743C48572}" dt="2020-06-08T14:58:14.210" v="8235"/>
          <ac:spMkLst>
            <pc:docMk/>
            <pc:sldMk cId="3294908828" sldId="274"/>
            <ac:spMk id="29" creationId="{2B30C86D-5A07-48BC-9C9D-6F9A2DB1E9E1}"/>
          </ac:spMkLst>
        </pc:spChg>
        <pc:spChg chg="add del">
          <ac:chgData name="Rebecca McLean ABERY" userId="268b823735d5d866" providerId="LiveId" clId="{A6D3BE06-FA39-428E-8070-A97743C48572}" dt="2020-06-08T14:58:14.210" v="8235"/>
          <ac:spMkLst>
            <pc:docMk/>
            <pc:sldMk cId="3294908828" sldId="274"/>
            <ac:spMk id="31" creationId="{9AFC454B-A080-4D23-B177-6D5356C6E6EF}"/>
          </ac:spMkLst>
        </pc:spChg>
        <pc:spChg chg="add del">
          <ac:chgData name="Rebecca McLean ABERY" userId="268b823735d5d866" providerId="LiveId" clId="{A6D3BE06-FA39-428E-8070-A97743C48572}" dt="2020-06-08T14:58:14.210" v="8235"/>
          <ac:spMkLst>
            <pc:docMk/>
            <pc:sldMk cId="3294908828" sldId="274"/>
            <ac:spMk id="33" creationId="{D0522C2C-7B5C-48A7-A969-03941E5D2E76}"/>
          </ac:spMkLst>
        </pc:spChg>
        <pc:spChg chg="add del">
          <ac:chgData name="Rebecca McLean ABERY" userId="268b823735d5d866" providerId="LiveId" clId="{A6D3BE06-FA39-428E-8070-A97743C48572}" dt="2020-06-08T14:58:14.210" v="8235"/>
          <ac:spMkLst>
            <pc:docMk/>
            <pc:sldMk cId="3294908828" sldId="274"/>
            <ac:spMk id="35" creationId="{9C682A1A-5B2D-4111-BBD6-620165633E5B}"/>
          </ac:spMkLst>
        </pc:spChg>
        <pc:spChg chg="add del">
          <ac:chgData name="Rebecca McLean ABERY" userId="268b823735d5d866" providerId="LiveId" clId="{A6D3BE06-FA39-428E-8070-A97743C48572}" dt="2020-06-08T14:58:14.210" v="8235"/>
          <ac:spMkLst>
            <pc:docMk/>
            <pc:sldMk cId="3294908828" sldId="274"/>
            <ac:spMk id="37" creationId="{D6EE29F2-D77F-4BD0-A20B-334D316A1C9D}"/>
          </ac:spMkLst>
        </pc:spChg>
        <pc:spChg chg="add del">
          <ac:chgData name="Rebecca McLean ABERY" userId="268b823735d5d866" providerId="LiveId" clId="{A6D3BE06-FA39-428E-8070-A97743C48572}" dt="2020-06-08T14:58:14.210" v="8235"/>
          <ac:spMkLst>
            <pc:docMk/>
            <pc:sldMk cId="3294908828" sldId="274"/>
            <ac:spMk id="39" creationId="{22D09ED2-868F-42C6-866E-F92E0CEF314F}"/>
          </ac:spMkLst>
        </pc:spChg>
        <pc:picChg chg="add del mod">
          <ac:chgData name="Rebecca McLean ABERY" userId="268b823735d5d866" providerId="LiveId" clId="{A6D3BE06-FA39-428E-8070-A97743C48572}" dt="2020-06-08T16:10:12.533" v="8818" actId="1038"/>
          <ac:picMkLst>
            <pc:docMk/>
            <pc:sldMk cId="3294908828" sldId="274"/>
            <ac:picMk id="5" creationId="{32C3BAC0-441D-4D52-B88B-851B977CE891}"/>
          </ac:picMkLst>
        </pc:picChg>
        <pc:picChg chg="add mod">
          <ac:chgData name="Rebecca McLean ABERY" userId="268b823735d5d866" providerId="LiveId" clId="{A6D3BE06-FA39-428E-8070-A97743C48572}" dt="2020-06-08T16:10:12.533" v="8818" actId="1038"/>
          <ac:picMkLst>
            <pc:docMk/>
            <pc:sldMk cId="3294908828" sldId="274"/>
            <ac:picMk id="6" creationId="{976E195B-0F73-478A-A545-7D124BAB89D3}"/>
          </ac:picMkLst>
        </pc:picChg>
        <pc:picChg chg="add mod">
          <ac:chgData name="Rebecca McLean ABERY" userId="268b823735d5d866" providerId="LiveId" clId="{A6D3BE06-FA39-428E-8070-A97743C48572}" dt="2020-06-08T10:16:42.742" v="8174"/>
          <ac:picMkLst>
            <pc:docMk/>
            <pc:sldMk cId="3294908828" sldId="274"/>
            <ac:picMk id="11" creationId="{F73A449B-24D1-4302-8F85-0926184FA9CF}"/>
          </ac:picMkLst>
        </pc:picChg>
      </pc:sldChg>
      <pc:sldChg chg="delSp modSp add del mod delAnim modAnim">
        <pc:chgData name="Rebecca McLean ABERY" userId="268b823735d5d866" providerId="LiveId" clId="{A6D3BE06-FA39-428E-8070-A97743C48572}" dt="2020-06-11T14:34:56.801" v="10707" actId="2696"/>
        <pc:sldMkLst>
          <pc:docMk/>
          <pc:sldMk cId="2214883604" sldId="275"/>
        </pc:sldMkLst>
        <pc:spChg chg="mod">
          <ac:chgData name="Rebecca McLean ABERY" userId="268b823735d5d866" providerId="LiveId" clId="{A6D3BE06-FA39-428E-8070-A97743C48572}" dt="2020-06-11T14:34:43.616" v="10706" actId="20577"/>
          <ac:spMkLst>
            <pc:docMk/>
            <pc:sldMk cId="2214883604" sldId="275"/>
            <ac:spMk id="3" creationId="{0FAC6E8C-3CE5-4D8C-9E3B-5FF291617BD2}"/>
          </ac:spMkLst>
        </pc:spChg>
        <pc:spChg chg="del mod">
          <ac:chgData name="Rebecca McLean ABERY" userId="268b823735d5d866" providerId="LiveId" clId="{A6D3BE06-FA39-428E-8070-A97743C48572}" dt="2020-06-11T14:34:23.595" v="10701" actId="478"/>
          <ac:spMkLst>
            <pc:docMk/>
            <pc:sldMk cId="2214883604" sldId="275"/>
            <ac:spMk id="22" creationId="{6C690B49-23C4-42BB-8DEC-9068C5C03672}"/>
          </ac:spMkLst>
        </pc:spChg>
      </pc:sldChg>
      <pc:sldChg chg="add del setBg">
        <pc:chgData name="Rebecca McLean ABERY" userId="268b823735d5d866" providerId="LiveId" clId="{A6D3BE06-FA39-428E-8070-A97743C48572}" dt="2020-06-08T13:36:44.236" v="8190"/>
        <pc:sldMkLst>
          <pc:docMk/>
          <pc:sldMk cId="4163866666" sldId="275"/>
        </pc:sldMkLst>
      </pc:sldChg>
      <pc:sldChg chg="add del setBg">
        <pc:chgData name="Rebecca McLean ABERY" userId="268b823735d5d866" providerId="LiveId" clId="{A6D3BE06-FA39-428E-8070-A97743C48572}" dt="2020-06-08T13:36:44.236" v="8190"/>
        <pc:sldMkLst>
          <pc:docMk/>
          <pc:sldMk cId="1202682851" sldId="292"/>
        </pc:sldMkLst>
      </pc:sldChg>
      <pc:sldChg chg="add del">
        <pc:chgData name="Rebecca McLean ABERY" userId="268b823735d5d866" providerId="LiveId" clId="{A6D3BE06-FA39-428E-8070-A97743C48572}" dt="2020-06-08T13:36:44.236" v="8190"/>
        <pc:sldMkLst>
          <pc:docMk/>
          <pc:sldMk cId="1625088043" sldId="293"/>
        </pc:sldMkLst>
      </pc:sldChg>
      <pc:sldChg chg="add del">
        <pc:chgData name="Rebecca McLean ABERY" userId="268b823735d5d866" providerId="LiveId" clId="{A6D3BE06-FA39-428E-8070-A97743C48572}" dt="2020-06-08T13:36:44.236" v="8190"/>
        <pc:sldMkLst>
          <pc:docMk/>
          <pc:sldMk cId="1083845258" sldId="294"/>
        </pc:sldMkLst>
      </pc:sldChg>
      <pc:sldChg chg="add del">
        <pc:chgData name="Rebecca McLean ABERY" userId="268b823735d5d866" providerId="LiveId" clId="{A6D3BE06-FA39-428E-8070-A97743C48572}" dt="2020-06-08T13:36:44.236" v="8190"/>
        <pc:sldMkLst>
          <pc:docMk/>
          <pc:sldMk cId="2985363724" sldId="296"/>
        </pc:sldMkLst>
      </pc:sldChg>
      <pc:sldChg chg="add del">
        <pc:chgData name="Rebecca McLean ABERY" userId="268b823735d5d866" providerId="LiveId" clId="{A6D3BE06-FA39-428E-8070-A97743C48572}" dt="2020-06-08T13:36:44.236" v="8190"/>
        <pc:sldMkLst>
          <pc:docMk/>
          <pc:sldMk cId="482839997" sldId="297"/>
        </pc:sldMkLst>
      </pc:sldChg>
      <pc:sldChg chg="add del setBg">
        <pc:chgData name="Rebecca McLean ABERY" userId="268b823735d5d866" providerId="LiveId" clId="{A6D3BE06-FA39-428E-8070-A97743C48572}" dt="2020-06-08T13:36:44.236" v="8190"/>
        <pc:sldMkLst>
          <pc:docMk/>
          <pc:sldMk cId="3906792678" sldId="298"/>
        </pc:sldMkLst>
      </pc:sldChg>
      <pc:sldChg chg="add del">
        <pc:chgData name="Rebecca McLean ABERY" userId="268b823735d5d866" providerId="LiveId" clId="{A6D3BE06-FA39-428E-8070-A97743C48572}" dt="2020-06-08T13:36:44.236" v="8190"/>
        <pc:sldMkLst>
          <pc:docMk/>
          <pc:sldMk cId="114573770" sldId="301"/>
        </pc:sldMkLst>
      </pc:sldChg>
      <pc:sldChg chg="add del">
        <pc:chgData name="Rebecca McLean ABERY" userId="268b823735d5d866" providerId="LiveId" clId="{A6D3BE06-FA39-428E-8070-A97743C48572}" dt="2020-06-08T13:36:44.236" v="8190"/>
        <pc:sldMkLst>
          <pc:docMk/>
          <pc:sldMk cId="336083139" sldId="309"/>
        </pc:sldMkLst>
      </pc:sldChg>
      <pc:sldChg chg="add del setBg">
        <pc:chgData name="Rebecca McLean ABERY" userId="268b823735d5d866" providerId="LiveId" clId="{A6D3BE06-FA39-428E-8070-A97743C48572}" dt="2020-06-08T13:36:44.236" v="8190"/>
        <pc:sldMkLst>
          <pc:docMk/>
          <pc:sldMk cId="3919962136" sldId="316"/>
        </pc:sldMkLst>
      </pc:sldChg>
      <pc:sldChg chg="add del setBg">
        <pc:chgData name="Rebecca McLean ABERY" userId="268b823735d5d866" providerId="LiveId" clId="{A6D3BE06-FA39-428E-8070-A97743C48572}" dt="2020-06-08T13:36:44.236" v="8190"/>
        <pc:sldMkLst>
          <pc:docMk/>
          <pc:sldMk cId="2615161459" sldId="317"/>
        </pc:sldMkLst>
      </pc:sldChg>
      <pc:sldMasterChg chg="modTransition modSldLayout">
        <pc:chgData name="Rebecca McLean ABERY" userId="268b823735d5d866" providerId="LiveId" clId="{A6D3BE06-FA39-428E-8070-A97743C48572}" dt="2020-06-04T15:09:49.443" v="5535"/>
        <pc:sldMasterMkLst>
          <pc:docMk/>
          <pc:sldMasterMk cId="2629426315" sldId="2147483660"/>
        </pc:sldMasterMkLst>
        <pc:sldLayoutChg chg="modTransition">
          <pc:chgData name="Rebecca McLean ABERY" userId="268b823735d5d866" providerId="LiveId" clId="{A6D3BE06-FA39-428E-8070-A97743C48572}" dt="2020-06-04T15:09:49.443" v="5535"/>
          <pc:sldLayoutMkLst>
            <pc:docMk/>
            <pc:sldMasterMk cId="2629426315" sldId="2147483660"/>
            <pc:sldLayoutMk cId="457116191" sldId="2147483661"/>
          </pc:sldLayoutMkLst>
        </pc:sldLayoutChg>
        <pc:sldLayoutChg chg="modTransition">
          <pc:chgData name="Rebecca McLean ABERY" userId="268b823735d5d866" providerId="LiveId" clId="{A6D3BE06-FA39-428E-8070-A97743C48572}" dt="2020-06-04T15:09:49.443" v="5535"/>
          <pc:sldLayoutMkLst>
            <pc:docMk/>
            <pc:sldMasterMk cId="2629426315" sldId="2147483660"/>
            <pc:sldLayoutMk cId="4112104867" sldId="2147483662"/>
          </pc:sldLayoutMkLst>
        </pc:sldLayoutChg>
        <pc:sldLayoutChg chg="modTransition">
          <pc:chgData name="Rebecca McLean ABERY" userId="268b823735d5d866" providerId="LiveId" clId="{A6D3BE06-FA39-428E-8070-A97743C48572}" dt="2020-06-04T15:09:49.443" v="5535"/>
          <pc:sldLayoutMkLst>
            <pc:docMk/>
            <pc:sldMasterMk cId="2629426315" sldId="2147483660"/>
            <pc:sldLayoutMk cId="2183819450" sldId="2147483663"/>
          </pc:sldLayoutMkLst>
        </pc:sldLayoutChg>
        <pc:sldLayoutChg chg="modTransition">
          <pc:chgData name="Rebecca McLean ABERY" userId="268b823735d5d866" providerId="LiveId" clId="{A6D3BE06-FA39-428E-8070-A97743C48572}" dt="2020-06-04T15:09:49.443" v="5535"/>
          <pc:sldLayoutMkLst>
            <pc:docMk/>
            <pc:sldMasterMk cId="2629426315" sldId="2147483660"/>
            <pc:sldLayoutMk cId="1092682118" sldId="2147483664"/>
          </pc:sldLayoutMkLst>
        </pc:sldLayoutChg>
        <pc:sldLayoutChg chg="modTransition">
          <pc:chgData name="Rebecca McLean ABERY" userId="268b823735d5d866" providerId="LiveId" clId="{A6D3BE06-FA39-428E-8070-A97743C48572}" dt="2020-06-04T15:09:49.443" v="5535"/>
          <pc:sldLayoutMkLst>
            <pc:docMk/>
            <pc:sldMasterMk cId="2629426315" sldId="2147483660"/>
            <pc:sldLayoutMk cId="2526323100" sldId="2147483665"/>
          </pc:sldLayoutMkLst>
        </pc:sldLayoutChg>
        <pc:sldLayoutChg chg="modTransition">
          <pc:chgData name="Rebecca McLean ABERY" userId="268b823735d5d866" providerId="LiveId" clId="{A6D3BE06-FA39-428E-8070-A97743C48572}" dt="2020-06-04T15:09:49.443" v="5535"/>
          <pc:sldLayoutMkLst>
            <pc:docMk/>
            <pc:sldMasterMk cId="2629426315" sldId="2147483660"/>
            <pc:sldLayoutMk cId="40635369" sldId="2147483666"/>
          </pc:sldLayoutMkLst>
        </pc:sldLayoutChg>
        <pc:sldLayoutChg chg="modTransition">
          <pc:chgData name="Rebecca McLean ABERY" userId="268b823735d5d866" providerId="LiveId" clId="{A6D3BE06-FA39-428E-8070-A97743C48572}" dt="2020-06-04T15:09:49.443" v="5535"/>
          <pc:sldLayoutMkLst>
            <pc:docMk/>
            <pc:sldMasterMk cId="2629426315" sldId="2147483660"/>
            <pc:sldLayoutMk cId="3847394172" sldId="2147483667"/>
          </pc:sldLayoutMkLst>
        </pc:sldLayoutChg>
        <pc:sldLayoutChg chg="modTransition">
          <pc:chgData name="Rebecca McLean ABERY" userId="268b823735d5d866" providerId="LiveId" clId="{A6D3BE06-FA39-428E-8070-A97743C48572}" dt="2020-06-04T15:09:49.443" v="5535"/>
          <pc:sldLayoutMkLst>
            <pc:docMk/>
            <pc:sldMasterMk cId="2629426315" sldId="2147483660"/>
            <pc:sldLayoutMk cId="2058761036" sldId="2147483668"/>
          </pc:sldLayoutMkLst>
        </pc:sldLayoutChg>
        <pc:sldLayoutChg chg="modTransition">
          <pc:chgData name="Rebecca McLean ABERY" userId="268b823735d5d866" providerId="LiveId" clId="{A6D3BE06-FA39-428E-8070-A97743C48572}" dt="2020-06-04T15:09:49.443" v="5535"/>
          <pc:sldLayoutMkLst>
            <pc:docMk/>
            <pc:sldMasterMk cId="2629426315" sldId="2147483660"/>
            <pc:sldLayoutMk cId="2436108343" sldId="2147483669"/>
          </pc:sldLayoutMkLst>
        </pc:sldLayoutChg>
        <pc:sldLayoutChg chg="modTransition">
          <pc:chgData name="Rebecca McLean ABERY" userId="268b823735d5d866" providerId="LiveId" clId="{A6D3BE06-FA39-428E-8070-A97743C48572}" dt="2020-06-04T15:09:49.443" v="5535"/>
          <pc:sldLayoutMkLst>
            <pc:docMk/>
            <pc:sldMasterMk cId="2629426315" sldId="2147483660"/>
            <pc:sldLayoutMk cId="478505188" sldId="2147483670"/>
          </pc:sldLayoutMkLst>
        </pc:sldLayoutChg>
        <pc:sldLayoutChg chg="modTransition">
          <pc:chgData name="Rebecca McLean ABERY" userId="268b823735d5d866" providerId="LiveId" clId="{A6D3BE06-FA39-428E-8070-A97743C48572}" dt="2020-06-04T15:09:49.443" v="5535"/>
          <pc:sldLayoutMkLst>
            <pc:docMk/>
            <pc:sldMasterMk cId="2629426315" sldId="2147483660"/>
            <pc:sldLayoutMk cId="1281191756" sldId="2147483671"/>
          </pc:sldLayoutMkLst>
        </pc:sldLayoutChg>
      </pc:sldMasterChg>
      <pc:sldMasterChg chg="modTransition modSldLayout">
        <pc:chgData name="Rebecca McLean ABERY" userId="268b823735d5d866" providerId="LiveId" clId="{A6D3BE06-FA39-428E-8070-A97743C48572}" dt="2020-06-08T14:58:14.210" v="8235"/>
        <pc:sldMasterMkLst>
          <pc:docMk/>
          <pc:sldMasterMk cId="3289445709" sldId="2147483672"/>
        </pc:sldMasterMkLst>
        <pc:sldLayoutChg chg="modTransition">
          <pc:chgData name="Rebecca McLean ABERY" userId="268b823735d5d866" providerId="LiveId" clId="{A6D3BE06-FA39-428E-8070-A97743C48572}" dt="2020-06-08T14:58:14.210" v="8235"/>
          <pc:sldLayoutMkLst>
            <pc:docMk/>
            <pc:sldMasterMk cId="3289445709" sldId="2147483672"/>
            <pc:sldLayoutMk cId="267600862" sldId="2147483673"/>
          </pc:sldLayoutMkLst>
        </pc:sldLayoutChg>
        <pc:sldLayoutChg chg="modTransition">
          <pc:chgData name="Rebecca McLean ABERY" userId="268b823735d5d866" providerId="LiveId" clId="{A6D3BE06-FA39-428E-8070-A97743C48572}" dt="2020-06-08T14:58:14.210" v="8235"/>
          <pc:sldLayoutMkLst>
            <pc:docMk/>
            <pc:sldMasterMk cId="3289445709" sldId="2147483672"/>
            <pc:sldLayoutMk cId="4135599676" sldId="2147483674"/>
          </pc:sldLayoutMkLst>
        </pc:sldLayoutChg>
        <pc:sldLayoutChg chg="modTransition">
          <pc:chgData name="Rebecca McLean ABERY" userId="268b823735d5d866" providerId="LiveId" clId="{A6D3BE06-FA39-428E-8070-A97743C48572}" dt="2020-06-08T14:58:14.210" v="8235"/>
          <pc:sldLayoutMkLst>
            <pc:docMk/>
            <pc:sldMasterMk cId="3289445709" sldId="2147483672"/>
            <pc:sldLayoutMk cId="1884566691" sldId="2147483675"/>
          </pc:sldLayoutMkLst>
        </pc:sldLayoutChg>
        <pc:sldLayoutChg chg="modTransition">
          <pc:chgData name="Rebecca McLean ABERY" userId="268b823735d5d866" providerId="LiveId" clId="{A6D3BE06-FA39-428E-8070-A97743C48572}" dt="2020-06-08T14:58:14.210" v="8235"/>
          <pc:sldLayoutMkLst>
            <pc:docMk/>
            <pc:sldMasterMk cId="3289445709" sldId="2147483672"/>
            <pc:sldLayoutMk cId="2642628222" sldId="2147483676"/>
          </pc:sldLayoutMkLst>
        </pc:sldLayoutChg>
        <pc:sldLayoutChg chg="modTransition">
          <pc:chgData name="Rebecca McLean ABERY" userId="268b823735d5d866" providerId="LiveId" clId="{A6D3BE06-FA39-428E-8070-A97743C48572}" dt="2020-06-08T14:58:14.210" v="8235"/>
          <pc:sldLayoutMkLst>
            <pc:docMk/>
            <pc:sldMasterMk cId="3289445709" sldId="2147483672"/>
            <pc:sldLayoutMk cId="2034937" sldId="2147483677"/>
          </pc:sldLayoutMkLst>
        </pc:sldLayoutChg>
        <pc:sldLayoutChg chg="modTransition">
          <pc:chgData name="Rebecca McLean ABERY" userId="268b823735d5d866" providerId="LiveId" clId="{A6D3BE06-FA39-428E-8070-A97743C48572}" dt="2020-06-08T14:58:14.210" v="8235"/>
          <pc:sldLayoutMkLst>
            <pc:docMk/>
            <pc:sldMasterMk cId="3289445709" sldId="2147483672"/>
            <pc:sldLayoutMk cId="3315606562" sldId="2147483678"/>
          </pc:sldLayoutMkLst>
        </pc:sldLayoutChg>
        <pc:sldLayoutChg chg="modTransition">
          <pc:chgData name="Rebecca McLean ABERY" userId="268b823735d5d866" providerId="LiveId" clId="{A6D3BE06-FA39-428E-8070-A97743C48572}" dt="2020-06-08T14:58:14.210" v="8235"/>
          <pc:sldLayoutMkLst>
            <pc:docMk/>
            <pc:sldMasterMk cId="3289445709" sldId="2147483672"/>
            <pc:sldLayoutMk cId="2656994846" sldId="2147483679"/>
          </pc:sldLayoutMkLst>
        </pc:sldLayoutChg>
        <pc:sldLayoutChg chg="modTransition">
          <pc:chgData name="Rebecca McLean ABERY" userId="268b823735d5d866" providerId="LiveId" clId="{A6D3BE06-FA39-428E-8070-A97743C48572}" dt="2020-06-08T14:58:14.210" v="8235"/>
          <pc:sldLayoutMkLst>
            <pc:docMk/>
            <pc:sldMasterMk cId="3289445709" sldId="2147483672"/>
            <pc:sldLayoutMk cId="613569979" sldId="2147483680"/>
          </pc:sldLayoutMkLst>
        </pc:sldLayoutChg>
        <pc:sldLayoutChg chg="modTransition">
          <pc:chgData name="Rebecca McLean ABERY" userId="268b823735d5d866" providerId="LiveId" clId="{A6D3BE06-FA39-428E-8070-A97743C48572}" dt="2020-06-08T14:58:14.210" v="8235"/>
          <pc:sldLayoutMkLst>
            <pc:docMk/>
            <pc:sldMasterMk cId="3289445709" sldId="2147483672"/>
            <pc:sldLayoutMk cId="3498494005" sldId="2147483681"/>
          </pc:sldLayoutMkLst>
        </pc:sldLayoutChg>
        <pc:sldLayoutChg chg="modTransition">
          <pc:chgData name="Rebecca McLean ABERY" userId="268b823735d5d866" providerId="LiveId" clId="{A6D3BE06-FA39-428E-8070-A97743C48572}" dt="2020-06-08T14:58:14.210" v="8235"/>
          <pc:sldLayoutMkLst>
            <pc:docMk/>
            <pc:sldMasterMk cId="3289445709" sldId="2147483672"/>
            <pc:sldLayoutMk cId="1299083962" sldId="2147483682"/>
          </pc:sldLayoutMkLst>
        </pc:sldLayoutChg>
        <pc:sldLayoutChg chg="modTransition">
          <pc:chgData name="Rebecca McLean ABERY" userId="268b823735d5d866" providerId="LiveId" clId="{A6D3BE06-FA39-428E-8070-A97743C48572}" dt="2020-06-08T14:58:14.210" v="8235"/>
          <pc:sldLayoutMkLst>
            <pc:docMk/>
            <pc:sldMasterMk cId="3289445709" sldId="2147483672"/>
            <pc:sldLayoutMk cId="3164936322"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580500-223D-4CCD-9315-6579B83AD058}" type="datetimeFigureOut">
              <a:rPr lang="en-GB" smtClean="0"/>
              <a:t>08/07/2020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78877-EDEC-468C-B33B-6C41B78620D8}" type="slidenum">
              <a:rPr lang="en-GB" smtClean="0"/>
              <a:t>‹#›</a:t>
            </a:fld>
            <a:endParaRPr lang="en-GB"/>
          </a:p>
        </p:txBody>
      </p:sp>
    </p:spTree>
    <p:extLst>
      <p:ext uri="{BB962C8B-B14F-4D97-AF65-F5344CB8AC3E}">
        <p14:creationId xmlns:p14="http://schemas.microsoft.com/office/powerpoint/2010/main" val="1213029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power-point is part of PDVI’s ‘The Lookout’ project education. </a:t>
            </a:r>
          </a:p>
        </p:txBody>
      </p:sp>
      <p:sp>
        <p:nvSpPr>
          <p:cNvPr id="4" name="Slide Number Placeholder 3"/>
          <p:cNvSpPr>
            <a:spLocks noGrp="1"/>
          </p:cNvSpPr>
          <p:nvPr>
            <p:ph type="sldNum" sz="quarter" idx="5"/>
          </p:nvPr>
        </p:nvSpPr>
        <p:spPr/>
        <p:txBody>
          <a:bodyPr/>
          <a:lstStyle/>
          <a:p>
            <a:fld id="{0FB78877-EDEC-468C-B33B-6C41B78620D8}" type="slidenum">
              <a:rPr lang="en-GB" smtClean="0"/>
              <a:t>1</a:t>
            </a:fld>
            <a:endParaRPr lang="en-GB"/>
          </a:p>
        </p:txBody>
      </p:sp>
    </p:spTree>
    <p:extLst>
      <p:ext uri="{BB962C8B-B14F-4D97-AF65-F5344CB8AC3E}">
        <p14:creationId xmlns:p14="http://schemas.microsoft.com/office/powerpoint/2010/main" val="120830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several job roles; you can go through them all or just skip to the roles you want to focus on by clicking anywhere other than the squares to move on to the next slide .</a:t>
            </a:r>
          </a:p>
          <a:p>
            <a:r>
              <a:rPr lang="en-GB" dirty="0"/>
              <a:t>Order of roles: Fireman, Police officer, Lollipop man/woman, Parents/guardians, Doctor</a:t>
            </a:r>
          </a:p>
        </p:txBody>
      </p:sp>
      <p:sp>
        <p:nvSpPr>
          <p:cNvPr id="4" name="Slide Number Placeholder 3"/>
          <p:cNvSpPr>
            <a:spLocks noGrp="1"/>
          </p:cNvSpPr>
          <p:nvPr>
            <p:ph type="sldNum" sz="quarter" idx="5"/>
          </p:nvPr>
        </p:nvSpPr>
        <p:spPr/>
        <p:txBody>
          <a:bodyPr/>
          <a:lstStyle/>
          <a:p>
            <a:fld id="{0FB78877-EDEC-468C-B33B-6C41B78620D8}" type="slidenum">
              <a:rPr lang="en-GB" smtClean="0"/>
              <a:t>10</a:t>
            </a:fld>
            <a:endParaRPr lang="en-GB"/>
          </a:p>
        </p:txBody>
      </p:sp>
    </p:spTree>
    <p:extLst>
      <p:ext uri="{BB962C8B-B14F-4D97-AF65-F5344CB8AC3E}">
        <p14:creationId xmlns:p14="http://schemas.microsoft.com/office/powerpoint/2010/main" val="950205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Fireman</a:t>
            </a:r>
          </a:p>
          <a:p>
            <a:r>
              <a:rPr lang="en-GB" sz="1200" kern="1200" dirty="0">
                <a:solidFill>
                  <a:schemeClr val="tx1"/>
                </a:solidFill>
                <a:effectLst/>
                <a:latin typeface="+mn-lt"/>
                <a:ea typeface="+mn-ea"/>
                <a:cs typeface="+mn-cs"/>
              </a:rPr>
              <a:t>Click on a square to reveal the image underneath. There are ‘clues’ under the three squares on the right hand side of the screen.</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0FB78877-EDEC-468C-B33B-6C41B78620D8}" type="slidenum">
              <a:rPr lang="en-GB" smtClean="0"/>
              <a:t>11</a:t>
            </a:fld>
            <a:endParaRPr lang="en-GB"/>
          </a:p>
        </p:txBody>
      </p:sp>
    </p:spTree>
    <p:extLst>
      <p:ext uri="{BB962C8B-B14F-4D97-AF65-F5344CB8AC3E}">
        <p14:creationId xmlns:p14="http://schemas.microsoft.com/office/powerpoint/2010/main" val="2708146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Police Officer </a:t>
            </a:r>
          </a:p>
          <a:p>
            <a:r>
              <a:rPr lang="en-GB" sz="1200" kern="1200" dirty="0">
                <a:solidFill>
                  <a:schemeClr val="tx1"/>
                </a:solidFill>
                <a:effectLst/>
                <a:latin typeface="+mn-lt"/>
                <a:ea typeface="+mn-ea"/>
                <a:cs typeface="+mn-cs"/>
              </a:rPr>
              <a:t>Click on a square to reveal the image underneath. There are ‘clues’ under the three squares on the right hand side of the screen.</a:t>
            </a:r>
          </a:p>
          <a:p>
            <a:r>
              <a:rPr lang="en-GB" sz="1200" kern="1200" dirty="0">
                <a:solidFill>
                  <a:schemeClr val="tx1"/>
                </a:solidFill>
                <a:effectLst/>
                <a:latin typeface="+mn-lt"/>
                <a:ea typeface="+mn-ea"/>
                <a:cs typeface="+mn-cs"/>
              </a:rPr>
              <a:t>You may want to emphases how the police (as well as community support officers) are helpful, dispelling misconceptions the child may have.</a:t>
            </a:r>
          </a:p>
        </p:txBody>
      </p:sp>
      <p:sp>
        <p:nvSpPr>
          <p:cNvPr id="4" name="Slide Number Placeholder 3"/>
          <p:cNvSpPr>
            <a:spLocks noGrp="1"/>
          </p:cNvSpPr>
          <p:nvPr>
            <p:ph type="sldNum" sz="quarter" idx="5"/>
          </p:nvPr>
        </p:nvSpPr>
        <p:spPr/>
        <p:txBody>
          <a:bodyPr/>
          <a:lstStyle/>
          <a:p>
            <a:fld id="{0FB78877-EDEC-468C-B33B-6C41B78620D8}" type="slidenum">
              <a:rPr lang="en-GB" smtClean="0"/>
              <a:t>12</a:t>
            </a:fld>
            <a:endParaRPr lang="en-GB"/>
          </a:p>
        </p:txBody>
      </p:sp>
    </p:spTree>
    <p:extLst>
      <p:ext uri="{BB962C8B-B14F-4D97-AF65-F5344CB8AC3E}">
        <p14:creationId xmlns:p14="http://schemas.microsoft.com/office/powerpoint/2010/main" val="1971760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Lollipop man/woman</a:t>
            </a:r>
          </a:p>
        </p:txBody>
      </p:sp>
      <p:sp>
        <p:nvSpPr>
          <p:cNvPr id="4" name="Slide Number Placeholder 3"/>
          <p:cNvSpPr>
            <a:spLocks noGrp="1"/>
          </p:cNvSpPr>
          <p:nvPr>
            <p:ph type="sldNum" sz="quarter" idx="5"/>
          </p:nvPr>
        </p:nvSpPr>
        <p:spPr/>
        <p:txBody>
          <a:bodyPr/>
          <a:lstStyle/>
          <a:p>
            <a:fld id="{0FB78877-EDEC-468C-B33B-6C41B78620D8}" type="slidenum">
              <a:rPr lang="en-GB" smtClean="0"/>
              <a:t>13</a:t>
            </a:fld>
            <a:endParaRPr lang="en-GB"/>
          </a:p>
        </p:txBody>
      </p:sp>
    </p:spTree>
    <p:extLst>
      <p:ext uri="{BB962C8B-B14F-4D97-AF65-F5344CB8AC3E}">
        <p14:creationId xmlns:p14="http://schemas.microsoft.com/office/powerpoint/2010/main" val="1849173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Parents/guardians</a:t>
            </a:r>
          </a:p>
        </p:txBody>
      </p:sp>
      <p:sp>
        <p:nvSpPr>
          <p:cNvPr id="4" name="Slide Number Placeholder 3"/>
          <p:cNvSpPr>
            <a:spLocks noGrp="1"/>
          </p:cNvSpPr>
          <p:nvPr>
            <p:ph type="sldNum" sz="quarter" idx="5"/>
          </p:nvPr>
        </p:nvSpPr>
        <p:spPr/>
        <p:txBody>
          <a:bodyPr/>
          <a:lstStyle/>
          <a:p>
            <a:fld id="{0FB78877-EDEC-468C-B33B-6C41B78620D8}" type="slidenum">
              <a:rPr lang="en-GB" smtClean="0"/>
              <a:t>14</a:t>
            </a:fld>
            <a:endParaRPr lang="en-GB"/>
          </a:p>
        </p:txBody>
      </p:sp>
    </p:spTree>
    <p:extLst>
      <p:ext uri="{BB962C8B-B14F-4D97-AF65-F5344CB8AC3E}">
        <p14:creationId xmlns:p14="http://schemas.microsoft.com/office/powerpoint/2010/main" val="2801925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Doctor</a:t>
            </a:r>
          </a:p>
        </p:txBody>
      </p:sp>
      <p:sp>
        <p:nvSpPr>
          <p:cNvPr id="4" name="Slide Number Placeholder 3"/>
          <p:cNvSpPr>
            <a:spLocks noGrp="1"/>
          </p:cNvSpPr>
          <p:nvPr>
            <p:ph type="sldNum" sz="quarter" idx="5"/>
          </p:nvPr>
        </p:nvSpPr>
        <p:spPr/>
        <p:txBody>
          <a:bodyPr/>
          <a:lstStyle/>
          <a:p>
            <a:fld id="{0FB78877-EDEC-468C-B33B-6C41B78620D8}" type="slidenum">
              <a:rPr lang="en-GB" smtClean="0"/>
              <a:t>15</a:t>
            </a:fld>
            <a:endParaRPr lang="en-GB"/>
          </a:p>
        </p:txBody>
      </p:sp>
    </p:spTree>
    <p:extLst>
      <p:ext uri="{BB962C8B-B14F-4D97-AF65-F5344CB8AC3E}">
        <p14:creationId xmlns:p14="http://schemas.microsoft.com/office/powerpoint/2010/main" val="2480639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opportunity for the child to thing of anyone else they have in their life to help keep them safe (teachers/trusted adult family members/trusted neighbour etc). It could be an opportunity to discus your role with them too.</a:t>
            </a:r>
          </a:p>
        </p:txBody>
      </p:sp>
      <p:sp>
        <p:nvSpPr>
          <p:cNvPr id="4" name="Slide Number Placeholder 3"/>
          <p:cNvSpPr>
            <a:spLocks noGrp="1"/>
          </p:cNvSpPr>
          <p:nvPr>
            <p:ph type="sldNum" sz="quarter" idx="5"/>
          </p:nvPr>
        </p:nvSpPr>
        <p:spPr/>
        <p:txBody>
          <a:bodyPr/>
          <a:lstStyle/>
          <a:p>
            <a:fld id="{0FB78877-EDEC-468C-B33B-6C41B78620D8}" type="slidenum">
              <a:rPr lang="en-GB" smtClean="0"/>
              <a:t>16</a:t>
            </a:fld>
            <a:endParaRPr lang="en-GB"/>
          </a:p>
        </p:txBody>
      </p:sp>
    </p:spTree>
    <p:extLst>
      <p:ext uri="{BB962C8B-B14F-4D97-AF65-F5344CB8AC3E}">
        <p14:creationId xmlns:p14="http://schemas.microsoft.com/office/powerpoint/2010/main" val="621096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Click though: </a:t>
            </a:r>
          </a:p>
          <a:p>
            <a:pPr marL="0" marR="0" indent="0"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First paragraph- Emphasise the importance of speaking out and staying safe. There are many people all around them who want them to be safe. </a:t>
            </a:r>
          </a:p>
          <a:p>
            <a:pPr marL="0" marR="0" indent="0" algn="l">
              <a:lnSpc>
                <a:spcPct val="119000"/>
              </a:lnSpc>
              <a:spcBef>
                <a:spcPts val="0"/>
              </a:spcBef>
              <a:spcAft>
                <a:spcPts val="600"/>
              </a:spcAft>
            </a:pPr>
            <a:r>
              <a:rPr lang="en-GB" sz="1200" kern="1400" dirty="0">
                <a:ln>
                  <a:noFill/>
                </a:ln>
                <a:solidFill>
                  <a:srgbClr val="000000"/>
                </a:solidFill>
                <a:effectLst/>
                <a:latin typeface="Calibri" panose="020F0502020204030204" pitchFamily="34" charset="0"/>
              </a:rPr>
              <a:t>Second paragraph- Emphasise the role of The Lookout and how to contact them.</a:t>
            </a:r>
          </a:p>
          <a:p>
            <a:pPr marL="0" marR="0" indent="0" algn="l">
              <a:lnSpc>
                <a:spcPct val="119000"/>
              </a:lnSpc>
              <a:spcBef>
                <a:spcPts val="0"/>
              </a:spcBef>
              <a:spcAft>
                <a:spcPts val="600"/>
              </a:spcAft>
            </a:pPr>
            <a:endParaRPr lang="en-GB" sz="1200" kern="1400" dirty="0">
              <a:ln>
                <a:noFill/>
              </a:ln>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0FB78877-EDEC-468C-B33B-6C41B78620D8}" type="slidenum">
              <a:rPr lang="en-GB" smtClean="0"/>
              <a:t>17</a:t>
            </a:fld>
            <a:endParaRPr lang="en-GB"/>
          </a:p>
        </p:txBody>
      </p:sp>
    </p:spTree>
    <p:extLst>
      <p:ext uri="{BB962C8B-B14F-4D97-AF65-F5344CB8AC3E}">
        <p14:creationId xmlns:p14="http://schemas.microsoft.com/office/powerpoint/2010/main" val="2007224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yourself, giving a little background to who you are and your role. Share what your goal is in speaking to them today.</a:t>
            </a:r>
          </a:p>
        </p:txBody>
      </p:sp>
      <p:sp>
        <p:nvSpPr>
          <p:cNvPr id="4" name="Slide Number Placeholder 3"/>
          <p:cNvSpPr>
            <a:spLocks noGrp="1"/>
          </p:cNvSpPr>
          <p:nvPr>
            <p:ph type="sldNum" sz="quarter" idx="5"/>
          </p:nvPr>
        </p:nvSpPr>
        <p:spPr/>
        <p:txBody>
          <a:bodyPr/>
          <a:lstStyle/>
          <a:p>
            <a:fld id="{0FB78877-EDEC-468C-B33B-6C41B78620D8}" type="slidenum">
              <a:rPr lang="en-GB" smtClean="0"/>
              <a:t>2</a:t>
            </a:fld>
            <a:endParaRPr lang="en-GB"/>
          </a:p>
        </p:txBody>
      </p:sp>
    </p:spTree>
    <p:extLst>
      <p:ext uri="{BB962C8B-B14F-4D97-AF65-F5344CB8AC3E}">
        <p14:creationId xmlns:p14="http://schemas.microsoft.com/office/powerpoint/2010/main" val="2261180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the child a few minutes to think of an answer. Then guide them through some other words they could use to describe being frightened, discussing examples for each one if needed.</a:t>
            </a:r>
          </a:p>
        </p:txBody>
      </p:sp>
      <p:sp>
        <p:nvSpPr>
          <p:cNvPr id="4" name="Slide Number Placeholder 3"/>
          <p:cNvSpPr>
            <a:spLocks noGrp="1"/>
          </p:cNvSpPr>
          <p:nvPr>
            <p:ph type="sldNum" sz="quarter" idx="5"/>
          </p:nvPr>
        </p:nvSpPr>
        <p:spPr/>
        <p:txBody>
          <a:bodyPr/>
          <a:lstStyle/>
          <a:p>
            <a:fld id="{0FB78877-EDEC-468C-B33B-6C41B78620D8}" type="slidenum">
              <a:rPr lang="en-GB" smtClean="0"/>
              <a:t>3</a:t>
            </a:fld>
            <a:endParaRPr lang="en-GB"/>
          </a:p>
        </p:txBody>
      </p:sp>
    </p:spTree>
    <p:extLst>
      <p:ext uri="{BB962C8B-B14F-4D97-AF65-F5344CB8AC3E}">
        <p14:creationId xmlns:p14="http://schemas.microsoft.com/office/powerpoint/2010/main" val="3211473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clicking the question, give time for the child to respond. If they are struggling, prompt them with the first one or two.  At the end, give time to discus any other things that they may find distressing.</a:t>
            </a:r>
          </a:p>
          <a:p>
            <a:r>
              <a:rPr lang="en-GB" dirty="0"/>
              <a:t>Open up a short discussion about other feelings they may experience from witnessing DV.  (The next few slides will talk more about feelings.)</a:t>
            </a:r>
          </a:p>
        </p:txBody>
      </p:sp>
      <p:sp>
        <p:nvSpPr>
          <p:cNvPr id="4" name="Slide Number Placeholder 3"/>
          <p:cNvSpPr>
            <a:spLocks noGrp="1"/>
          </p:cNvSpPr>
          <p:nvPr>
            <p:ph type="sldNum" sz="quarter" idx="5"/>
          </p:nvPr>
        </p:nvSpPr>
        <p:spPr/>
        <p:txBody>
          <a:bodyPr/>
          <a:lstStyle/>
          <a:p>
            <a:fld id="{0FB78877-EDEC-468C-B33B-6C41B78620D8}" type="slidenum">
              <a:rPr lang="en-GB" smtClean="0"/>
              <a:t>4</a:t>
            </a:fld>
            <a:endParaRPr lang="en-GB"/>
          </a:p>
        </p:txBody>
      </p:sp>
    </p:spTree>
    <p:extLst>
      <p:ext uri="{BB962C8B-B14F-4D97-AF65-F5344CB8AC3E}">
        <p14:creationId xmlns:p14="http://schemas.microsoft.com/office/powerpoint/2010/main" val="102416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FB78877-EDEC-468C-B33B-6C41B78620D8}" type="slidenum">
              <a:rPr lang="en-GB" smtClean="0"/>
              <a:t>5</a:t>
            </a:fld>
            <a:endParaRPr lang="en-GB"/>
          </a:p>
        </p:txBody>
      </p:sp>
    </p:spTree>
    <p:extLst>
      <p:ext uri="{BB962C8B-B14F-4D97-AF65-F5344CB8AC3E}">
        <p14:creationId xmlns:p14="http://schemas.microsoft.com/office/powerpoint/2010/main" val="1261941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and then pause at the question.</a:t>
            </a:r>
          </a:p>
          <a:p>
            <a:r>
              <a:rPr lang="en-GB" dirty="0"/>
              <a:t> </a:t>
            </a:r>
          </a:p>
          <a:p>
            <a:r>
              <a:rPr lang="en-GB" dirty="0"/>
              <a:t>Other emotions could be: Confused/confusion, worthless, low opinion of self.  </a:t>
            </a:r>
          </a:p>
        </p:txBody>
      </p:sp>
      <p:sp>
        <p:nvSpPr>
          <p:cNvPr id="4" name="Slide Number Placeholder 3"/>
          <p:cNvSpPr>
            <a:spLocks noGrp="1"/>
          </p:cNvSpPr>
          <p:nvPr>
            <p:ph type="sldNum" sz="quarter" idx="5"/>
          </p:nvPr>
        </p:nvSpPr>
        <p:spPr/>
        <p:txBody>
          <a:bodyPr/>
          <a:lstStyle/>
          <a:p>
            <a:fld id="{0FB78877-EDEC-468C-B33B-6C41B78620D8}" type="slidenum">
              <a:rPr lang="en-GB" smtClean="0"/>
              <a:t>6</a:t>
            </a:fld>
            <a:endParaRPr lang="en-GB"/>
          </a:p>
        </p:txBody>
      </p:sp>
    </p:spTree>
    <p:extLst>
      <p:ext uri="{BB962C8B-B14F-4D97-AF65-F5344CB8AC3E}">
        <p14:creationId xmlns:p14="http://schemas.microsoft.com/office/powerpoint/2010/main" val="3118877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Pause on this slide to allow time for the child to recognise any emotions they may be familiar with.</a:t>
            </a:r>
          </a:p>
        </p:txBody>
      </p:sp>
      <p:sp>
        <p:nvSpPr>
          <p:cNvPr id="4" name="Slide Number Placeholder 3"/>
          <p:cNvSpPr>
            <a:spLocks noGrp="1"/>
          </p:cNvSpPr>
          <p:nvPr>
            <p:ph type="sldNum" sz="quarter" idx="5"/>
          </p:nvPr>
        </p:nvSpPr>
        <p:spPr/>
        <p:txBody>
          <a:bodyPr/>
          <a:lstStyle/>
          <a:p>
            <a:fld id="{0FB78877-EDEC-468C-B33B-6C41B78620D8}" type="slidenum">
              <a:rPr lang="en-GB" smtClean="0"/>
              <a:t>7</a:t>
            </a:fld>
            <a:endParaRPr lang="en-GB"/>
          </a:p>
        </p:txBody>
      </p:sp>
    </p:spTree>
    <p:extLst>
      <p:ext uri="{BB962C8B-B14F-4D97-AF65-F5344CB8AC3E}">
        <p14:creationId xmlns:p14="http://schemas.microsoft.com/office/powerpoint/2010/main" val="2220492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quick fire game, taking time to explore why the child has felt the emotions they share.  This gives opportunity for them to start identifying their feelings and associated experiences.  This would be a good point to address any uneasy feelings they may experience; giving them permission to acknowledge their feelings and what may have caused them.</a:t>
            </a:r>
          </a:p>
        </p:txBody>
      </p:sp>
      <p:sp>
        <p:nvSpPr>
          <p:cNvPr id="4" name="Slide Number Placeholder 3"/>
          <p:cNvSpPr>
            <a:spLocks noGrp="1"/>
          </p:cNvSpPr>
          <p:nvPr>
            <p:ph type="sldNum" sz="quarter" idx="5"/>
          </p:nvPr>
        </p:nvSpPr>
        <p:spPr/>
        <p:txBody>
          <a:bodyPr/>
          <a:lstStyle/>
          <a:p>
            <a:fld id="{0FB78877-EDEC-468C-B33B-6C41B78620D8}" type="slidenum">
              <a:rPr lang="en-GB" smtClean="0"/>
              <a:t>8</a:t>
            </a:fld>
            <a:endParaRPr lang="en-GB"/>
          </a:p>
        </p:txBody>
      </p:sp>
    </p:spTree>
    <p:extLst>
      <p:ext uri="{BB962C8B-B14F-4D97-AF65-F5344CB8AC3E}">
        <p14:creationId xmlns:p14="http://schemas.microsoft.com/office/powerpoint/2010/main" val="1808228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time to discuss the answer to the question before clicking through possible solutions.</a:t>
            </a:r>
          </a:p>
        </p:txBody>
      </p:sp>
      <p:sp>
        <p:nvSpPr>
          <p:cNvPr id="4" name="Slide Number Placeholder 3"/>
          <p:cNvSpPr>
            <a:spLocks noGrp="1"/>
          </p:cNvSpPr>
          <p:nvPr>
            <p:ph type="sldNum" sz="quarter" idx="5"/>
          </p:nvPr>
        </p:nvSpPr>
        <p:spPr/>
        <p:txBody>
          <a:bodyPr/>
          <a:lstStyle/>
          <a:p>
            <a:fld id="{0FB78877-EDEC-468C-B33B-6C41B78620D8}" type="slidenum">
              <a:rPr lang="en-GB" smtClean="0"/>
              <a:t>9</a:t>
            </a:fld>
            <a:endParaRPr lang="en-GB"/>
          </a:p>
        </p:txBody>
      </p:sp>
    </p:spTree>
    <p:extLst>
      <p:ext uri="{BB962C8B-B14F-4D97-AF65-F5344CB8AC3E}">
        <p14:creationId xmlns:p14="http://schemas.microsoft.com/office/powerpoint/2010/main" val="804597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67C0C22-EBDA-4130-87AE-CB28BC19B077}"/>
              </a:ext>
            </a:extLst>
          </p:cNvPr>
          <p:cNvSpPr>
            <a:spLocks noGrp="1"/>
          </p:cNvSpPr>
          <p:nvPr>
            <p:ph type="dt" sz="half" idx="10"/>
          </p:nvPr>
        </p:nvSpPr>
        <p:spPr/>
        <p:txBody>
          <a:bodyPr/>
          <a:lstStyle/>
          <a:p>
            <a:fld id="{82EDB8D0-98ED-4B86-9D5F-E61ADC70144D}" type="datetimeFigureOut">
              <a:rPr lang="en-US" smtClean="0"/>
              <a:t>7/8/2020</a:t>
            </a:fld>
            <a:endParaRPr lang="en-US" dirty="0"/>
          </a:p>
        </p:txBody>
      </p:sp>
      <p:sp>
        <p:nvSpPr>
          <p:cNvPr id="5" name="Footer Placeholder 4">
            <a:extLst>
              <a:ext uri="{FF2B5EF4-FFF2-40B4-BE49-F238E27FC236}">
                <a16:creationId xmlns:a16="http://schemas.microsoft.com/office/drawing/2014/main" xmlns=""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xmlns=""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xmlns=""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119175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643AA9A-2280-4F63-8B3D-20742AE6901F}"/>
              </a:ext>
            </a:extLst>
          </p:cNvPr>
          <p:cNvSpPr>
            <a:spLocks noGrp="1"/>
          </p:cNvSpPr>
          <p:nvPr>
            <p:ph type="dt" sz="half" idx="10"/>
          </p:nvPr>
        </p:nvSpPr>
        <p:spPr/>
        <p:txBody>
          <a:bodyPr/>
          <a:lstStyle/>
          <a:p>
            <a:fld id="{82EDB8D0-98ED-4B86-9D5F-E61ADC70144D}" type="datetimeFigureOut">
              <a:rPr lang="en-US" smtClean="0"/>
              <a:t>7/8/2020</a:t>
            </a:fld>
            <a:endParaRPr lang="en-US"/>
          </a:p>
        </p:txBody>
      </p:sp>
      <p:sp>
        <p:nvSpPr>
          <p:cNvPr id="5" name="Footer Placeholder 4">
            <a:extLst>
              <a:ext uri="{FF2B5EF4-FFF2-40B4-BE49-F238E27FC236}">
                <a16:creationId xmlns:a16="http://schemas.microsoft.com/office/drawing/2014/main" xmlns=""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xmlns=""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xmlns=""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1048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6749755-9FF4-428A-AEB7-1A6477466741}"/>
              </a:ext>
            </a:extLst>
          </p:cNvPr>
          <p:cNvSpPr>
            <a:spLocks noGrp="1"/>
          </p:cNvSpPr>
          <p:nvPr>
            <p:ph type="dt" sz="half" idx="10"/>
          </p:nvPr>
        </p:nvSpPr>
        <p:spPr/>
        <p:txBody>
          <a:bodyPr/>
          <a:lstStyle/>
          <a:p>
            <a:fld id="{82EDB8D0-98ED-4B86-9D5F-E61ADC70144D}" type="datetimeFigureOut">
              <a:rPr lang="en-US" smtClean="0"/>
              <a:t>7/8/2020</a:t>
            </a:fld>
            <a:endParaRPr lang="en-US"/>
          </a:p>
        </p:txBody>
      </p:sp>
      <p:sp>
        <p:nvSpPr>
          <p:cNvPr id="5" name="Footer Placeholder 4">
            <a:extLst>
              <a:ext uri="{FF2B5EF4-FFF2-40B4-BE49-F238E27FC236}">
                <a16:creationId xmlns:a16="http://schemas.microsoft.com/office/drawing/2014/main" xmlns=""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xmlns=""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xmlns=""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11619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E82FA1-02B7-467E-9F16-D178149407C5}"/>
              </a:ext>
            </a:extLst>
          </p:cNvPr>
          <p:cNvSpPr>
            <a:spLocks noGrp="1"/>
          </p:cNvSpPr>
          <p:nvPr>
            <p:ph type="dt" sz="half" idx="10"/>
          </p:nvPr>
        </p:nvSpPr>
        <p:spPr/>
        <p:txBody>
          <a:bodyPr/>
          <a:lstStyle/>
          <a:p>
            <a:fld id="{82EDB8D0-98ED-4B86-9D5F-E61ADC70144D}" type="datetimeFigureOut">
              <a:rPr lang="en-US" smtClean="0"/>
              <a:t>7/8/2020</a:t>
            </a:fld>
            <a:endParaRPr lang="en-US" dirty="0"/>
          </a:p>
        </p:txBody>
      </p:sp>
      <p:sp>
        <p:nvSpPr>
          <p:cNvPr id="5" name="Footer Placeholder 4">
            <a:extLst>
              <a:ext uri="{FF2B5EF4-FFF2-40B4-BE49-F238E27FC236}">
                <a16:creationId xmlns:a16="http://schemas.microsoft.com/office/drawing/2014/main" xmlns=""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xmlns=""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xmlns=""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850518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AA5F313-1240-47AE-A026-7F349292B5CA}"/>
              </a:ext>
            </a:extLst>
          </p:cNvPr>
          <p:cNvSpPr>
            <a:spLocks noGrp="1"/>
          </p:cNvSpPr>
          <p:nvPr>
            <p:ph type="dt" sz="half" idx="10"/>
          </p:nvPr>
        </p:nvSpPr>
        <p:spPr/>
        <p:txBody>
          <a:bodyPr/>
          <a:lstStyle/>
          <a:p>
            <a:fld id="{82EDB8D0-98ED-4B86-9D5F-E61ADC70144D}" type="datetimeFigureOut">
              <a:rPr lang="en-US" smtClean="0"/>
              <a:t>7/8/2020</a:t>
            </a:fld>
            <a:endParaRPr lang="en-US"/>
          </a:p>
        </p:txBody>
      </p:sp>
      <p:sp>
        <p:nvSpPr>
          <p:cNvPr id="5" name="Footer Placeholder 4">
            <a:extLst>
              <a:ext uri="{FF2B5EF4-FFF2-40B4-BE49-F238E27FC236}">
                <a16:creationId xmlns:a16="http://schemas.microsoft.com/office/drawing/2014/main" xmlns=""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xmlns=""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xmlns=""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61083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3D8B65F-F709-469F-9961-4D01896CAA12}"/>
              </a:ext>
            </a:extLst>
          </p:cNvPr>
          <p:cNvSpPr>
            <a:spLocks noGrp="1"/>
          </p:cNvSpPr>
          <p:nvPr>
            <p:ph type="dt" sz="half" idx="10"/>
          </p:nvPr>
        </p:nvSpPr>
        <p:spPr/>
        <p:txBody>
          <a:bodyPr/>
          <a:lstStyle/>
          <a:p>
            <a:fld id="{82EDB8D0-98ED-4B86-9D5F-E61ADC70144D}" type="datetimeFigureOut">
              <a:rPr lang="en-US" smtClean="0"/>
              <a:t>7/8/2020</a:t>
            </a:fld>
            <a:endParaRPr lang="en-US"/>
          </a:p>
        </p:txBody>
      </p:sp>
      <p:sp>
        <p:nvSpPr>
          <p:cNvPr id="6" name="Footer Placeholder 5">
            <a:extLst>
              <a:ext uri="{FF2B5EF4-FFF2-40B4-BE49-F238E27FC236}">
                <a16:creationId xmlns:a16="http://schemas.microsoft.com/office/drawing/2014/main" xmlns=""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xmlns=""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xmlns=""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7610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A8A5018-8A77-40E8-B159-4894ECF228B1}"/>
              </a:ext>
            </a:extLst>
          </p:cNvPr>
          <p:cNvSpPr>
            <a:spLocks noGrp="1"/>
          </p:cNvSpPr>
          <p:nvPr>
            <p:ph type="dt" sz="half" idx="10"/>
          </p:nvPr>
        </p:nvSpPr>
        <p:spPr/>
        <p:txBody>
          <a:bodyPr/>
          <a:lstStyle/>
          <a:p>
            <a:fld id="{82EDB8D0-98ED-4B86-9D5F-E61ADC70144D}" type="datetimeFigureOut">
              <a:rPr lang="en-US" smtClean="0"/>
              <a:t>7/8/2020</a:t>
            </a:fld>
            <a:endParaRPr lang="en-US"/>
          </a:p>
        </p:txBody>
      </p:sp>
      <p:sp>
        <p:nvSpPr>
          <p:cNvPr id="8" name="Footer Placeholder 7">
            <a:extLst>
              <a:ext uri="{FF2B5EF4-FFF2-40B4-BE49-F238E27FC236}">
                <a16:creationId xmlns:a16="http://schemas.microsoft.com/office/drawing/2014/main" xmlns=""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xmlns=""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xmlns=""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39417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54D3190-B78C-42F1-9D62-F523886BBE51}"/>
              </a:ext>
            </a:extLst>
          </p:cNvPr>
          <p:cNvSpPr>
            <a:spLocks noGrp="1"/>
          </p:cNvSpPr>
          <p:nvPr>
            <p:ph type="dt" sz="half" idx="10"/>
          </p:nvPr>
        </p:nvSpPr>
        <p:spPr/>
        <p:txBody>
          <a:bodyPr/>
          <a:lstStyle/>
          <a:p>
            <a:fld id="{82EDB8D0-98ED-4B86-9D5F-E61ADC70144D}" type="datetimeFigureOut">
              <a:rPr lang="en-US" smtClean="0"/>
              <a:t>7/8/2020</a:t>
            </a:fld>
            <a:endParaRPr lang="en-US"/>
          </a:p>
        </p:txBody>
      </p:sp>
      <p:sp>
        <p:nvSpPr>
          <p:cNvPr id="4" name="Footer Placeholder 3">
            <a:extLst>
              <a:ext uri="{FF2B5EF4-FFF2-40B4-BE49-F238E27FC236}">
                <a16:creationId xmlns:a16="http://schemas.microsoft.com/office/drawing/2014/main" xmlns=""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xmlns=""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xmlns=""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3536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7024287-C9B9-48AC-8E4D-A282DE2F44F5}"/>
              </a:ext>
            </a:extLst>
          </p:cNvPr>
          <p:cNvSpPr>
            <a:spLocks noGrp="1"/>
          </p:cNvSpPr>
          <p:nvPr>
            <p:ph type="dt" sz="half" idx="10"/>
          </p:nvPr>
        </p:nvSpPr>
        <p:spPr/>
        <p:txBody>
          <a:bodyPr/>
          <a:lstStyle/>
          <a:p>
            <a:fld id="{82EDB8D0-98ED-4B86-9D5F-E61ADC70144D}" type="datetimeFigureOut">
              <a:rPr lang="en-US" smtClean="0"/>
              <a:t>7/8/2020</a:t>
            </a:fld>
            <a:endParaRPr lang="en-US"/>
          </a:p>
        </p:txBody>
      </p:sp>
      <p:sp>
        <p:nvSpPr>
          <p:cNvPr id="3" name="Footer Placeholder 2">
            <a:extLst>
              <a:ext uri="{FF2B5EF4-FFF2-40B4-BE49-F238E27FC236}">
                <a16:creationId xmlns:a16="http://schemas.microsoft.com/office/drawing/2014/main" xmlns=""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xmlns=""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xmlns=""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32310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1A70783-FF31-4C4E-9196-EB169B209747}"/>
              </a:ext>
            </a:extLst>
          </p:cNvPr>
          <p:cNvSpPr>
            <a:spLocks noGrp="1"/>
          </p:cNvSpPr>
          <p:nvPr>
            <p:ph type="dt" sz="half" idx="10"/>
          </p:nvPr>
        </p:nvSpPr>
        <p:spPr/>
        <p:txBody>
          <a:bodyPr/>
          <a:lstStyle/>
          <a:p>
            <a:fld id="{82EDB8D0-98ED-4B86-9D5F-E61ADC70144D}" type="datetimeFigureOut">
              <a:rPr lang="en-US" smtClean="0"/>
              <a:t>7/8/2020</a:t>
            </a:fld>
            <a:endParaRPr lang="en-US"/>
          </a:p>
        </p:txBody>
      </p:sp>
      <p:sp>
        <p:nvSpPr>
          <p:cNvPr id="6" name="Footer Placeholder 5">
            <a:extLst>
              <a:ext uri="{FF2B5EF4-FFF2-40B4-BE49-F238E27FC236}">
                <a16:creationId xmlns:a16="http://schemas.microsoft.com/office/drawing/2014/main" xmlns=""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xmlns=""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xmlns=""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68211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2A07CB7-0520-4D64-B76C-C31AC557832D}"/>
              </a:ext>
            </a:extLst>
          </p:cNvPr>
          <p:cNvSpPr>
            <a:spLocks noGrp="1"/>
          </p:cNvSpPr>
          <p:nvPr>
            <p:ph type="dt" sz="half" idx="10"/>
          </p:nvPr>
        </p:nvSpPr>
        <p:spPr/>
        <p:txBody>
          <a:bodyPr/>
          <a:lstStyle/>
          <a:p>
            <a:fld id="{82EDB8D0-98ED-4B86-9D5F-E61ADC70144D}" type="datetimeFigureOut">
              <a:rPr lang="en-US" smtClean="0"/>
              <a:t>7/8/2020</a:t>
            </a:fld>
            <a:endParaRPr lang="en-US"/>
          </a:p>
        </p:txBody>
      </p:sp>
      <p:sp>
        <p:nvSpPr>
          <p:cNvPr id="6" name="Footer Placeholder 5">
            <a:extLst>
              <a:ext uri="{FF2B5EF4-FFF2-40B4-BE49-F238E27FC236}">
                <a16:creationId xmlns:a16="http://schemas.microsoft.com/office/drawing/2014/main" xmlns=""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xmlns=""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xmlns=""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38194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7/8/2020</a:t>
            </a:fld>
            <a:endParaRPr lang="en-US" dirty="0"/>
          </a:p>
        </p:txBody>
      </p:sp>
      <p:sp>
        <p:nvSpPr>
          <p:cNvPr id="5" name="Footer Placeholder 4">
            <a:extLst>
              <a:ext uri="{FF2B5EF4-FFF2-40B4-BE49-F238E27FC236}">
                <a16:creationId xmlns:a16="http://schemas.microsoft.com/office/drawing/2014/main" xmlns=""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xmlns=""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262942631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jpe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3301E07F-4F79-4B58-8698-EF24DC1ECD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xmlns="" id="{E58B2195-5055-402F-A3E7-53FF0E4980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25836" y="775849"/>
            <a:ext cx="2987899" cy="2987899"/>
          </a:xfrm>
          <a:prstGeom prst="arc">
            <a:avLst>
              <a:gd name="adj1" fmla="val 14441841"/>
              <a:gd name="adj2" fmla="val 0"/>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xmlns="" id="{9EE6F773-742A-491A-9A00-A2A150DF50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F7E4B030-E8AA-4263-846A-2A4D0D8C18A5}"/>
              </a:ext>
            </a:extLst>
          </p:cNvPr>
          <p:cNvSpPr>
            <a:spLocks noGrp="1"/>
          </p:cNvSpPr>
          <p:nvPr>
            <p:ph type="ctrTitle"/>
          </p:nvPr>
        </p:nvSpPr>
        <p:spPr>
          <a:xfrm>
            <a:off x="1171049" y="1033208"/>
            <a:ext cx="4467792" cy="3060541"/>
          </a:xfrm>
        </p:spPr>
        <p:txBody>
          <a:bodyPr>
            <a:normAutofit/>
          </a:bodyPr>
          <a:lstStyle/>
          <a:p>
            <a:r>
              <a:rPr lang="en-GB" dirty="0">
                <a:solidFill>
                  <a:srgbClr val="B74C5F"/>
                </a:solidFill>
              </a:rPr>
              <a:t>Feeling frightened at home?</a:t>
            </a:r>
          </a:p>
        </p:txBody>
      </p:sp>
      <p:sp>
        <p:nvSpPr>
          <p:cNvPr id="3" name="Subtitle 2">
            <a:extLst>
              <a:ext uri="{FF2B5EF4-FFF2-40B4-BE49-F238E27FC236}">
                <a16:creationId xmlns:a16="http://schemas.microsoft.com/office/drawing/2014/main" xmlns="" id="{6C418E24-91A5-41A1-A5A9-6329153B470A}"/>
              </a:ext>
            </a:extLst>
          </p:cNvPr>
          <p:cNvSpPr>
            <a:spLocks noGrp="1"/>
          </p:cNvSpPr>
          <p:nvPr>
            <p:ph type="subTitle" idx="1"/>
          </p:nvPr>
        </p:nvSpPr>
        <p:spPr>
          <a:xfrm>
            <a:off x="1171049" y="4245544"/>
            <a:ext cx="4467792" cy="1193722"/>
          </a:xfrm>
        </p:spPr>
        <p:txBody>
          <a:bodyPr>
            <a:normAutofit/>
          </a:bodyPr>
          <a:lstStyle/>
          <a:p>
            <a:r>
              <a:rPr lang="en-GB" dirty="0">
                <a:solidFill>
                  <a:srgbClr val="FFFFFF"/>
                </a:solidFill>
              </a:rPr>
              <a:t> </a:t>
            </a:r>
            <a:r>
              <a:rPr lang="en-GB" dirty="0">
                <a:solidFill>
                  <a:srgbClr val="06567D"/>
                </a:solidFill>
              </a:rPr>
              <a:t>A child’s guide to feeling safer in their own surroundings.</a:t>
            </a:r>
          </a:p>
        </p:txBody>
      </p:sp>
      <p:pic>
        <p:nvPicPr>
          <p:cNvPr id="5" name="Picture 4">
            <a:extLst>
              <a:ext uri="{FF2B5EF4-FFF2-40B4-BE49-F238E27FC236}">
                <a16:creationId xmlns:a16="http://schemas.microsoft.com/office/drawing/2014/main" xmlns="" id="{C4B8A4D4-C410-40DD-A36D-684213D8E879}"/>
              </a:ext>
            </a:extLst>
          </p:cNvPr>
          <p:cNvPicPr>
            <a:picLocks noChangeAspect="1"/>
          </p:cNvPicPr>
          <p:nvPr/>
        </p:nvPicPr>
        <p:blipFill>
          <a:blip r:embed="rId3"/>
          <a:stretch>
            <a:fillRect/>
          </a:stretch>
        </p:blipFill>
        <p:spPr>
          <a:xfrm>
            <a:off x="10072438" y="2709199"/>
            <a:ext cx="1897026" cy="2730067"/>
          </a:xfrm>
          <a:prstGeom prst="rect">
            <a:avLst/>
          </a:prstGeom>
        </p:spPr>
      </p:pic>
      <p:pic>
        <p:nvPicPr>
          <p:cNvPr id="10" name="Picture 9" descr="A picture containing toy, doll, clock, drawing&#10;&#10;Description automatically generated">
            <a:extLst>
              <a:ext uri="{FF2B5EF4-FFF2-40B4-BE49-F238E27FC236}">
                <a16:creationId xmlns:a16="http://schemas.microsoft.com/office/drawing/2014/main" xmlns="" id="{3B701CC9-825C-4FFE-AFE0-7D6A2755B5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5287" y="2907300"/>
            <a:ext cx="3638387" cy="2676487"/>
          </a:xfrm>
          <a:prstGeom prst="rect">
            <a:avLst/>
          </a:prstGeom>
        </p:spPr>
      </p:pic>
      <p:pic>
        <p:nvPicPr>
          <p:cNvPr id="6" name="Picture 5" descr="A close up of a sign&#10;&#10;Description automatically generated">
            <a:extLst>
              <a:ext uri="{FF2B5EF4-FFF2-40B4-BE49-F238E27FC236}">
                <a16:creationId xmlns:a16="http://schemas.microsoft.com/office/drawing/2014/main" xmlns="" id="{B8EE74F0-B6F7-44D6-BEDB-A7520B31D7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18327" y="6151773"/>
            <a:ext cx="1179805" cy="507568"/>
          </a:xfrm>
          <a:prstGeom prst="rect">
            <a:avLst/>
          </a:prstGeom>
        </p:spPr>
      </p:pic>
    </p:spTree>
    <p:extLst>
      <p:ext uri="{BB962C8B-B14F-4D97-AF65-F5344CB8AC3E}">
        <p14:creationId xmlns:p14="http://schemas.microsoft.com/office/powerpoint/2010/main" val="57733191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xmlns="" id="{8A7BA06D-B3FF-4E91-8639-B4569AE3AA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Arc 28">
            <a:extLst>
              <a:ext uri="{FF2B5EF4-FFF2-40B4-BE49-F238E27FC236}">
                <a16:creationId xmlns:a16="http://schemas.microsoft.com/office/drawing/2014/main" xmlns="" id="{2B30C86D-5A07-48BC-9C9D-6F9A2DB1E9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31" name="Rectangle 30">
            <a:extLst>
              <a:ext uri="{FF2B5EF4-FFF2-40B4-BE49-F238E27FC236}">
                <a16:creationId xmlns:a16="http://schemas.microsoft.com/office/drawing/2014/main" xmlns="" id="{9AFC454B-A080-4D23-B177-6D5356C6E6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xmlns="" id="{D0522C2C-7B5C-48A7-A969-03941E5D2E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13">
            <a:extLst>
              <a:ext uri="{FF2B5EF4-FFF2-40B4-BE49-F238E27FC236}">
                <a16:creationId xmlns:a16="http://schemas.microsoft.com/office/drawing/2014/main" xmlns="" id="{9C682A1A-5B2D-4111-BBD6-620165633E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579B3266-C5FB-4DFD-AECB-428B1B863FEE}"/>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4700" kern="1200" dirty="0">
                <a:solidFill>
                  <a:schemeClr val="tx1"/>
                </a:solidFill>
                <a:latin typeface="+mj-lt"/>
                <a:ea typeface="+mj-ea"/>
                <a:cs typeface="+mj-cs"/>
              </a:rPr>
              <a:t>Let’s play a game…</a:t>
            </a:r>
          </a:p>
        </p:txBody>
      </p:sp>
      <p:sp>
        <p:nvSpPr>
          <p:cNvPr id="37" name="Oval 36">
            <a:extLst>
              <a:ext uri="{FF2B5EF4-FFF2-40B4-BE49-F238E27FC236}">
                <a16:creationId xmlns:a16="http://schemas.microsoft.com/office/drawing/2014/main" xmlns="" id="{D6EE29F2-D77F-4BD0-A20B-334D316A1C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58029" y="3334786"/>
            <a:ext cx="1942241" cy="188955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Arc 38">
            <a:extLst>
              <a:ext uri="{FF2B5EF4-FFF2-40B4-BE49-F238E27FC236}">
                <a16:creationId xmlns:a16="http://schemas.microsoft.com/office/drawing/2014/main" xmlns="" id="{22D09ED2-868F-42C6-866E-F92E0CEF31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520172">
            <a:off x="1474479" y="1096414"/>
            <a:ext cx="2987899" cy="2987899"/>
          </a:xfrm>
          <a:prstGeom prst="arc">
            <a:avLst>
              <a:gd name="adj1" fmla="val 14455503"/>
              <a:gd name="adj2" fmla="val 227775"/>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xmlns="" id="{D700BD4F-5FEE-4E28-B805-77A7B83490A3}"/>
              </a:ext>
            </a:extLst>
          </p:cNvPr>
          <p:cNvSpPr/>
          <p:nvPr/>
        </p:nvSpPr>
        <p:spPr>
          <a:xfrm>
            <a:off x="6702950" y="4804626"/>
            <a:ext cx="5230058" cy="1200329"/>
          </a:xfrm>
          <a:prstGeom prst="rect">
            <a:avLst/>
          </a:prstGeom>
        </p:spPr>
        <p:txBody>
          <a:bodyPr wrap="square">
            <a:spAutoFit/>
          </a:bodyPr>
          <a:lstStyle/>
          <a:p>
            <a:r>
              <a:rPr lang="en-GB" dirty="0"/>
              <a:t>Think about all the people whose job it is to keep you safe. Choose a square and see if you can identify who is underneath before all the squares run out.</a:t>
            </a:r>
          </a:p>
        </p:txBody>
      </p:sp>
      <p:pic>
        <p:nvPicPr>
          <p:cNvPr id="11" name="Picture 2" descr="Rich Thinking Emoji - Face Emoji Apple - Free Transparent PNG ...">
            <a:extLst>
              <a:ext uri="{FF2B5EF4-FFF2-40B4-BE49-F238E27FC236}">
                <a16:creationId xmlns:a16="http://schemas.microsoft.com/office/drawing/2014/main" xmlns="" id="{F73A449B-24D1-4302-8F85-0926184FA9C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088" b="91108" l="10000" r="90000">
                        <a14:foregroundMark x1="34048" y1="91237" x2="34048" y2="91237"/>
                        <a14:foregroundMark x1="49643" y1="7088" x2="49643" y2="7088"/>
                      </a14:backgroundRemoval>
                    </a14:imgEffect>
                  </a14:imgLayer>
                </a14:imgProps>
              </a:ext>
              <a:ext uri="{28A0092B-C50C-407E-A947-70E740481C1C}">
                <a14:useLocalDpi xmlns:a14="http://schemas.microsoft.com/office/drawing/2010/main" val="0"/>
              </a:ext>
            </a:extLst>
          </a:blip>
          <a:srcRect/>
          <a:stretch>
            <a:fillRect/>
          </a:stretch>
        </p:blipFill>
        <p:spPr bwMode="auto">
          <a:xfrm>
            <a:off x="1939480" y="3587628"/>
            <a:ext cx="1598192" cy="147651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D9C2E1B9-9558-46E4-A71D-D7567AF4CEAE}"/>
              </a:ext>
            </a:extLst>
          </p:cNvPr>
          <p:cNvSpPr txBox="1"/>
          <p:nvPr/>
        </p:nvSpPr>
        <p:spPr>
          <a:xfrm rot="10800000" flipV="1">
            <a:off x="0" y="6568943"/>
            <a:ext cx="4083434" cy="230832"/>
          </a:xfrm>
          <a:prstGeom prst="rect">
            <a:avLst/>
          </a:prstGeom>
          <a:noFill/>
        </p:spPr>
        <p:txBody>
          <a:bodyPr wrap="square" rtlCol="0">
            <a:spAutoFit/>
          </a:bodyPr>
          <a:lstStyle/>
          <a:p>
            <a:r>
              <a:rPr lang="en-GB" sz="800" dirty="0">
                <a:solidFill>
                  <a:schemeClr val="bg1">
                    <a:lumMod val="75000"/>
                  </a:schemeClr>
                </a:solidFill>
              </a:rPr>
              <a:t>Image</a:t>
            </a:r>
            <a:r>
              <a:rPr lang="en-GB" sz="900" dirty="0">
                <a:solidFill>
                  <a:schemeClr val="bg1">
                    <a:lumMod val="75000"/>
                  </a:schemeClr>
                </a:solidFill>
              </a:rPr>
              <a:t> source: clipartMax.com</a:t>
            </a:r>
          </a:p>
        </p:txBody>
      </p:sp>
      <p:pic>
        <p:nvPicPr>
          <p:cNvPr id="5" name="Picture 4" descr="A picture containing clothing, toy, shirt&#10;&#10;Description automatically generated">
            <a:extLst>
              <a:ext uri="{FF2B5EF4-FFF2-40B4-BE49-F238E27FC236}">
                <a16:creationId xmlns:a16="http://schemas.microsoft.com/office/drawing/2014/main" xmlns="" id="{32C3BAC0-441D-4D52-B88B-851B977CE8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28326" y="308966"/>
            <a:ext cx="2596458" cy="3676255"/>
          </a:xfrm>
          <a:prstGeom prst="rect">
            <a:avLst/>
          </a:prstGeom>
        </p:spPr>
      </p:pic>
      <p:pic>
        <p:nvPicPr>
          <p:cNvPr id="6" name="Picture 5">
            <a:extLst>
              <a:ext uri="{FF2B5EF4-FFF2-40B4-BE49-F238E27FC236}">
                <a16:creationId xmlns:a16="http://schemas.microsoft.com/office/drawing/2014/main" xmlns="" id="{976E195B-0F73-478A-A545-7D124BAB89D3}"/>
              </a:ext>
            </a:extLst>
          </p:cNvPr>
          <p:cNvPicPr>
            <a:picLocks noChangeAspect="1"/>
          </p:cNvPicPr>
          <p:nvPr/>
        </p:nvPicPr>
        <p:blipFill>
          <a:blip r:embed="rId6"/>
          <a:stretch>
            <a:fillRect/>
          </a:stretch>
        </p:blipFill>
        <p:spPr>
          <a:xfrm>
            <a:off x="10645378" y="473829"/>
            <a:ext cx="1446112" cy="3565821"/>
          </a:xfrm>
          <a:prstGeom prst="rect">
            <a:avLst/>
          </a:prstGeom>
        </p:spPr>
      </p:pic>
    </p:spTree>
    <p:extLst>
      <p:ext uri="{BB962C8B-B14F-4D97-AF65-F5344CB8AC3E}">
        <p14:creationId xmlns:p14="http://schemas.microsoft.com/office/powerpoint/2010/main" val="329490882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xmlns="" id="{67428BC6-F773-4F6D-93D6-C252C4DE48EC}"/>
              </a:ext>
            </a:extLst>
          </p:cNvPr>
          <p:cNvSpPr txBox="1"/>
          <p:nvPr/>
        </p:nvSpPr>
        <p:spPr>
          <a:xfrm>
            <a:off x="5921895" y="5057024"/>
            <a:ext cx="1723697" cy="646331"/>
          </a:xfrm>
          <a:prstGeom prst="rect">
            <a:avLst/>
          </a:prstGeom>
          <a:noFill/>
        </p:spPr>
        <p:txBody>
          <a:bodyPr wrap="square" rtlCol="0">
            <a:spAutoFit/>
          </a:bodyPr>
          <a:lstStyle/>
          <a:p>
            <a:r>
              <a:rPr lang="en-GB" dirty="0"/>
              <a:t>#3 I help when there is a fire.</a:t>
            </a:r>
          </a:p>
        </p:txBody>
      </p:sp>
      <p:sp>
        <p:nvSpPr>
          <p:cNvPr id="25" name="TextBox 24">
            <a:extLst>
              <a:ext uri="{FF2B5EF4-FFF2-40B4-BE49-F238E27FC236}">
                <a16:creationId xmlns:a16="http://schemas.microsoft.com/office/drawing/2014/main" xmlns="" id="{C4321BA1-F2C7-4B89-A3B0-497E6573A11A}"/>
              </a:ext>
            </a:extLst>
          </p:cNvPr>
          <p:cNvSpPr txBox="1"/>
          <p:nvPr/>
        </p:nvSpPr>
        <p:spPr>
          <a:xfrm>
            <a:off x="5921895" y="2979701"/>
            <a:ext cx="1723697" cy="923330"/>
          </a:xfrm>
          <a:prstGeom prst="rect">
            <a:avLst/>
          </a:prstGeom>
          <a:noFill/>
        </p:spPr>
        <p:txBody>
          <a:bodyPr wrap="square" rtlCol="0">
            <a:spAutoFit/>
          </a:bodyPr>
          <a:lstStyle/>
          <a:p>
            <a:r>
              <a:rPr lang="en-GB" dirty="0"/>
              <a:t>#2 I help when there are floods.</a:t>
            </a:r>
          </a:p>
        </p:txBody>
      </p:sp>
      <p:sp>
        <p:nvSpPr>
          <p:cNvPr id="24" name="TextBox 23">
            <a:extLst>
              <a:ext uri="{FF2B5EF4-FFF2-40B4-BE49-F238E27FC236}">
                <a16:creationId xmlns:a16="http://schemas.microsoft.com/office/drawing/2014/main" xmlns="" id="{C6F2350B-2989-46EC-B73B-29AADD62AD33}"/>
              </a:ext>
            </a:extLst>
          </p:cNvPr>
          <p:cNvSpPr txBox="1"/>
          <p:nvPr/>
        </p:nvSpPr>
        <p:spPr>
          <a:xfrm>
            <a:off x="5864772" y="1082559"/>
            <a:ext cx="1723697" cy="923330"/>
          </a:xfrm>
          <a:prstGeom prst="rect">
            <a:avLst/>
          </a:prstGeom>
          <a:noFill/>
        </p:spPr>
        <p:txBody>
          <a:bodyPr wrap="square" rtlCol="0">
            <a:spAutoFit/>
          </a:bodyPr>
          <a:lstStyle/>
          <a:p>
            <a:r>
              <a:rPr lang="en-GB" dirty="0"/>
              <a:t>#1 I teach you about safety in your home.</a:t>
            </a:r>
          </a:p>
        </p:txBody>
      </p:sp>
      <p:pic>
        <p:nvPicPr>
          <p:cNvPr id="23" name="Picture 22">
            <a:extLst>
              <a:ext uri="{FF2B5EF4-FFF2-40B4-BE49-F238E27FC236}">
                <a16:creationId xmlns:a16="http://schemas.microsoft.com/office/drawing/2014/main" xmlns="" id="{151E8EB1-717E-4B93-9044-34AC451D00A7}"/>
              </a:ext>
            </a:extLst>
          </p:cNvPr>
          <p:cNvPicPr>
            <a:picLocks noChangeAspect="1"/>
          </p:cNvPicPr>
          <p:nvPr/>
        </p:nvPicPr>
        <p:blipFill rotWithShape="1">
          <a:blip r:embed="rId3"/>
          <a:srcRect l="38279" t="9808" r="38791" b="7739"/>
          <a:stretch/>
        </p:blipFill>
        <p:spPr>
          <a:xfrm>
            <a:off x="2306762" y="544758"/>
            <a:ext cx="2925270" cy="5916658"/>
          </a:xfrm>
          <a:prstGeom prst="rect">
            <a:avLst/>
          </a:prstGeom>
        </p:spPr>
      </p:pic>
      <p:sp>
        <p:nvSpPr>
          <p:cNvPr id="2" name="Rectangle 1">
            <a:extLst>
              <a:ext uri="{FF2B5EF4-FFF2-40B4-BE49-F238E27FC236}">
                <a16:creationId xmlns:a16="http://schemas.microsoft.com/office/drawing/2014/main" xmlns="" id="{B488FD77-BA54-4779-81DF-3964D5D28C4B}"/>
              </a:ext>
            </a:extLst>
          </p:cNvPr>
          <p:cNvSpPr/>
          <p:nvPr/>
        </p:nvSpPr>
        <p:spPr>
          <a:xfrm>
            <a:off x="1763269" y="540100"/>
            <a:ext cx="2006130" cy="1989754"/>
          </a:xfrm>
          <a:prstGeom prst="rect">
            <a:avLst/>
          </a:prstGeom>
          <a:solidFill>
            <a:srgbClr val="DDB26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xmlns="" id="{7A3DE740-985D-43EC-8D80-CE931C5EB3A8}"/>
              </a:ext>
            </a:extLst>
          </p:cNvPr>
          <p:cNvSpPr/>
          <p:nvPr/>
        </p:nvSpPr>
        <p:spPr>
          <a:xfrm>
            <a:off x="1763265" y="2530930"/>
            <a:ext cx="2006130" cy="1989754"/>
          </a:xfrm>
          <a:prstGeom prst="rect">
            <a:avLst/>
          </a:prstGeom>
          <a:solidFill>
            <a:srgbClr val="DDB26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xmlns="" id="{9F987BF9-98B1-4595-B0B7-C7CA5F2ECD00}"/>
              </a:ext>
            </a:extLst>
          </p:cNvPr>
          <p:cNvSpPr/>
          <p:nvPr/>
        </p:nvSpPr>
        <p:spPr>
          <a:xfrm>
            <a:off x="1763265" y="4519298"/>
            <a:ext cx="2006130" cy="1989754"/>
          </a:xfrm>
          <a:prstGeom prst="rect">
            <a:avLst/>
          </a:prstGeom>
          <a:solidFill>
            <a:srgbClr val="DDB26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xmlns="" id="{F50A6E11-2C5C-4335-9E5E-59ECB52853D8}"/>
              </a:ext>
            </a:extLst>
          </p:cNvPr>
          <p:cNvSpPr txBox="1"/>
          <p:nvPr/>
        </p:nvSpPr>
        <p:spPr>
          <a:xfrm>
            <a:off x="8303172" y="1408386"/>
            <a:ext cx="3552497" cy="3046988"/>
          </a:xfrm>
          <a:prstGeom prst="rect">
            <a:avLst/>
          </a:prstGeom>
          <a:noFill/>
        </p:spPr>
        <p:txBody>
          <a:bodyPr wrap="square" rtlCol="0">
            <a:spAutoFit/>
          </a:bodyPr>
          <a:lstStyle/>
          <a:p>
            <a:r>
              <a:rPr lang="en-GB" sz="2400" b="1" dirty="0"/>
              <a:t>Can you guess which one of the people who keep us safe is hiding behind the squares?</a:t>
            </a:r>
          </a:p>
          <a:p>
            <a:endParaRPr lang="en-GB" sz="2400" b="1" dirty="0"/>
          </a:p>
          <a:p>
            <a:endParaRPr lang="en-GB" sz="2400" b="1" dirty="0"/>
          </a:p>
          <a:p>
            <a:r>
              <a:rPr lang="en-GB" sz="2400" dirty="0"/>
              <a:t>Pick a square to reveal who is underneath.</a:t>
            </a:r>
          </a:p>
        </p:txBody>
      </p:sp>
      <p:sp>
        <p:nvSpPr>
          <p:cNvPr id="28" name="Rectangle 27">
            <a:extLst>
              <a:ext uri="{FF2B5EF4-FFF2-40B4-BE49-F238E27FC236}">
                <a16:creationId xmlns:a16="http://schemas.microsoft.com/office/drawing/2014/main" xmlns="" id="{15BE00DB-B59C-45B5-8D0C-8E0AB98E2D00}"/>
              </a:ext>
            </a:extLst>
          </p:cNvPr>
          <p:cNvSpPr/>
          <p:nvPr/>
        </p:nvSpPr>
        <p:spPr>
          <a:xfrm>
            <a:off x="3769395" y="538837"/>
            <a:ext cx="2006130" cy="1989754"/>
          </a:xfrm>
          <a:prstGeom prst="rect">
            <a:avLst/>
          </a:prstGeom>
          <a:solidFill>
            <a:srgbClr val="DDB26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xmlns="" id="{1B746A4A-8D44-4ED5-89CC-F961EEFDECE2}"/>
              </a:ext>
            </a:extLst>
          </p:cNvPr>
          <p:cNvSpPr/>
          <p:nvPr/>
        </p:nvSpPr>
        <p:spPr>
          <a:xfrm>
            <a:off x="3771979" y="2528591"/>
            <a:ext cx="2006130" cy="1989754"/>
          </a:xfrm>
          <a:prstGeom prst="rect">
            <a:avLst/>
          </a:prstGeom>
          <a:solidFill>
            <a:srgbClr val="DDB26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xmlns="" id="{22EB337A-86F4-456F-928C-3F9CE517F24D}"/>
              </a:ext>
            </a:extLst>
          </p:cNvPr>
          <p:cNvSpPr/>
          <p:nvPr/>
        </p:nvSpPr>
        <p:spPr>
          <a:xfrm>
            <a:off x="3768923" y="4516006"/>
            <a:ext cx="2006130" cy="1989754"/>
          </a:xfrm>
          <a:prstGeom prst="rect">
            <a:avLst/>
          </a:prstGeom>
          <a:solidFill>
            <a:srgbClr val="DDB26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xmlns="" id="{2E9161F4-1F60-4F8A-9C06-2AD1C9160A8B}"/>
              </a:ext>
            </a:extLst>
          </p:cNvPr>
          <p:cNvSpPr/>
          <p:nvPr/>
        </p:nvSpPr>
        <p:spPr>
          <a:xfrm>
            <a:off x="5780678" y="538837"/>
            <a:ext cx="2006130" cy="1989754"/>
          </a:xfrm>
          <a:prstGeom prst="rect">
            <a:avLst/>
          </a:prstGeom>
          <a:solidFill>
            <a:srgbClr val="DDB26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xmlns="" id="{7E09BF46-4394-4264-8183-E9BAF94A387C}"/>
              </a:ext>
            </a:extLst>
          </p:cNvPr>
          <p:cNvSpPr/>
          <p:nvPr/>
        </p:nvSpPr>
        <p:spPr>
          <a:xfrm>
            <a:off x="5780678" y="2528591"/>
            <a:ext cx="2006130" cy="1989754"/>
          </a:xfrm>
          <a:prstGeom prst="rect">
            <a:avLst/>
          </a:prstGeom>
          <a:solidFill>
            <a:srgbClr val="DDB26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xmlns="" id="{194400E0-ADAE-4D03-B43A-32168C31BE76}"/>
              </a:ext>
            </a:extLst>
          </p:cNvPr>
          <p:cNvSpPr/>
          <p:nvPr/>
        </p:nvSpPr>
        <p:spPr>
          <a:xfrm>
            <a:off x="5785091" y="4519298"/>
            <a:ext cx="2006130" cy="1989754"/>
          </a:xfrm>
          <a:prstGeom prst="rect">
            <a:avLst/>
          </a:prstGeom>
          <a:solidFill>
            <a:srgbClr val="DDB260"/>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xmlns="" id="{FFFC9DA9-ECCE-443E-A50D-56C3A510CEF8}"/>
              </a:ext>
            </a:extLst>
          </p:cNvPr>
          <p:cNvSpPr txBox="1"/>
          <p:nvPr/>
        </p:nvSpPr>
        <p:spPr>
          <a:xfrm>
            <a:off x="8303171" y="4726339"/>
            <a:ext cx="3552497" cy="1446550"/>
          </a:xfrm>
          <a:prstGeom prst="rect">
            <a:avLst/>
          </a:prstGeom>
          <a:noFill/>
        </p:spPr>
        <p:txBody>
          <a:bodyPr wrap="square" rtlCol="0">
            <a:spAutoFit/>
          </a:bodyPr>
          <a:lstStyle/>
          <a:p>
            <a:r>
              <a:rPr lang="en-GB" sz="4400" b="1" spc="300" dirty="0">
                <a:solidFill>
                  <a:srgbClr val="06567D"/>
                </a:solidFill>
                <a:latin typeface="chocolat_bleu" panose="02000000000000000000" pitchFamily="2" charset="0"/>
              </a:rPr>
              <a:t>In what ways do they keep you safe?</a:t>
            </a:r>
          </a:p>
        </p:txBody>
      </p:sp>
      <p:sp>
        <p:nvSpPr>
          <p:cNvPr id="18" name="TextBox 17">
            <a:extLst>
              <a:ext uri="{FF2B5EF4-FFF2-40B4-BE49-F238E27FC236}">
                <a16:creationId xmlns:a16="http://schemas.microsoft.com/office/drawing/2014/main" xmlns="" id="{C4AF1F6B-7A4F-4ACB-AA12-63EB7B41D9E8}"/>
              </a:ext>
            </a:extLst>
          </p:cNvPr>
          <p:cNvSpPr txBox="1"/>
          <p:nvPr/>
        </p:nvSpPr>
        <p:spPr>
          <a:xfrm>
            <a:off x="1727206" y="6502178"/>
            <a:ext cx="4083434" cy="230832"/>
          </a:xfrm>
          <a:prstGeom prst="rect">
            <a:avLst/>
          </a:prstGeom>
          <a:noFill/>
        </p:spPr>
        <p:txBody>
          <a:bodyPr wrap="square" rtlCol="0">
            <a:spAutoFit/>
          </a:bodyPr>
          <a:lstStyle/>
          <a:p>
            <a:r>
              <a:rPr lang="en-GB" sz="800" dirty="0">
                <a:solidFill>
                  <a:schemeClr val="bg1">
                    <a:lumMod val="75000"/>
                  </a:schemeClr>
                </a:solidFill>
              </a:rPr>
              <a:t>Image</a:t>
            </a:r>
            <a:r>
              <a:rPr lang="en-GB" sz="900" dirty="0">
                <a:solidFill>
                  <a:schemeClr val="bg1">
                    <a:lumMod val="75000"/>
                  </a:schemeClr>
                </a:solidFill>
              </a:rPr>
              <a:t> source: twinkl.co.uk</a:t>
            </a:r>
          </a:p>
        </p:txBody>
      </p:sp>
    </p:spTree>
    <p:extLst>
      <p:ext uri="{BB962C8B-B14F-4D97-AF65-F5344CB8AC3E}">
        <p14:creationId xmlns:p14="http://schemas.microsoft.com/office/powerpoint/2010/main" val="276914464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4" presetClass="exit" presetSubtype="10" fill="hold" grpId="0" nodeType="clickEffect">
                                  <p:stCondLst>
                                    <p:cond delay="0"/>
                                  </p:stCondLst>
                                  <p:childTnLst>
                                    <p:animEffect transition="out" filter="randombar(horizontal)">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6" presetClass="exit" presetSubtype="32" fill="hold" grpId="0" nodeType="clickEffect">
                                  <p:stCondLst>
                                    <p:cond delay="0"/>
                                  </p:stCondLst>
                                  <p:childTnLst>
                                    <p:animEffect transition="out" filter="circle(out)">
                                      <p:cBhvr>
                                        <p:cTn id="18" dur="2000"/>
                                        <p:tgtEl>
                                          <p:spTgt spid="20"/>
                                        </p:tgtEl>
                                      </p:cBhvr>
                                    </p:animEffect>
                                    <p:set>
                                      <p:cBhvr>
                                        <p:cTn id="19" dur="1" fill="hold">
                                          <p:stCondLst>
                                            <p:cond delay="1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8"/>
                    </p:tgtEl>
                  </p:cond>
                </p:stCondLst>
                <p:endSync evt="end" delay="0">
                  <p:rtn val="all"/>
                </p:endSync>
                <p:childTnLst>
                  <p:par>
                    <p:cTn id="21" fill="hold">
                      <p:stCondLst>
                        <p:cond delay="0"/>
                      </p:stCondLst>
                      <p:childTnLst>
                        <p:par>
                          <p:cTn id="22" fill="hold">
                            <p:stCondLst>
                              <p:cond delay="0"/>
                            </p:stCondLst>
                            <p:childTnLst>
                              <p:par>
                                <p:cTn id="23" presetID="42" presetClass="exit" presetSubtype="0" fill="hold" grpId="0" nodeType="clickEffect">
                                  <p:stCondLst>
                                    <p:cond delay="0"/>
                                  </p:stCondLst>
                                  <p:childTnLst>
                                    <p:animEffect transition="out" filter="fade">
                                      <p:cBhvr>
                                        <p:cTn id="24" dur="1000"/>
                                        <p:tgtEl>
                                          <p:spTgt spid="28"/>
                                        </p:tgtEl>
                                      </p:cBhvr>
                                    </p:animEffect>
                                    <p:anim calcmode="lin" valueType="num">
                                      <p:cBhvr>
                                        <p:cTn id="25" dur="1000"/>
                                        <p:tgtEl>
                                          <p:spTgt spid="28"/>
                                        </p:tgtEl>
                                        <p:attrNameLst>
                                          <p:attrName>ppt_x</p:attrName>
                                        </p:attrNameLst>
                                      </p:cBhvr>
                                      <p:tavLst>
                                        <p:tav tm="0">
                                          <p:val>
                                            <p:strVal val="ppt_x"/>
                                          </p:val>
                                        </p:tav>
                                        <p:tav tm="100000">
                                          <p:val>
                                            <p:strVal val="ppt_x"/>
                                          </p:val>
                                        </p:tav>
                                      </p:tavLst>
                                    </p:anim>
                                    <p:anim calcmode="lin" valueType="num">
                                      <p:cBhvr>
                                        <p:cTn id="26" dur="1000"/>
                                        <p:tgtEl>
                                          <p:spTgt spid="28"/>
                                        </p:tgtEl>
                                        <p:attrNameLst>
                                          <p:attrName>ppt_y</p:attrName>
                                        </p:attrNameLst>
                                      </p:cBhvr>
                                      <p:tavLst>
                                        <p:tav tm="0">
                                          <p:val>
                                            <p:strVal val="ppt_y"/>
                                          </p:val>
                                        </p:tav>
                                        <p:tav tm="100000">
                                          <p:val>
                                            <p:strVal val="ppt_y+.1"/>
                                          </p:val>
                                        </p:tav>
                                      </p:tavLst>
                                    </p:anim>
                                    <p:set>
                                      <p:cBhvr>
                                        <p:cTn id="27"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8" restart="whenNotActive" fill="hold" evtFilter="cancelBubble" nodeType="interactiveSeq">
                <p:stCondLst>
                  <p:cond evt="onClick" delay="0">
                    <p:tgtEl>
                      <p:spTgt spid="32"/>
                    </p:tgtEl>
                  </p:cond>
                </p:stCondLst>
                <p:endSync evt="end" delay="0">
                  <p:rtn val="all"/>
                </p:endSync>
                <p:childTnLst>
                  <p:par>
                    <p:cTn id="29" fill="hold">
                      <p:stCondLst>
                        <p:cond delay="0"/>
                      </p:stCondLst>
                      <p:childTnLst>
                        <p:par>
                          <p:cTn id="30" fill="hold">
                            <p:stCondLst>
                              <p:cond delay="0"/>
                            </p:stCondLst>
                            <p:childTnLst>
                              <p:par>
                                <p:cTn id="31" presetID="16" presetClass="exit" presetSubtype="21" fill="hold" grpId="0" nodeType="clickEffect">
                                  <p:stCondLst>
                                    <p:cond delay="0"/>
                                  </p:stCondLst>
                                  <p:childTnLst>
                                    <p:animEffect transition="out" filter="barn(inVertical)">
                                      <p:cBhvr>
                                        <p:cTn id="32" dur="500"/>
                                        <p:tgtEl>
                                          <p:spTgt spid="32"/>
                                        </p:tgtEl>
                                      </p:cBhvr>
                                    </p:animEffect>
                                    <p:set>
                                      <p:cBhvr>
                                        <p:cTn id="3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4" restart="whenNotActive" fill="hold" evtFilter="cancelBubble" nodeType="interactiveSeq">
                <p:stCondLst>
                  <p:cond evt="onClick" delay="0">
                    <p:tgtEl>
                      <p:spTgt spid="31"/>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31"/>
                                        </p:tgtEl>
                                      </p:cBhvr>
                                    </p:animEffect>
                                    <p:set>
                                      <p:cBhvr>
                                        <p:cTn id="3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40" restart="whenNotActive" fill="hold" evtFilter="cancelBubble" nodeType="interactiveSeq">
                <p:stCondLst>
                  <p:cond evt="onClick" delay="0">
                    <p:tgtEl>
                      <p:spTgt spid="29"/>
                    </p:tgtEl>
                  </p:cond>
                </p:stCondLst>
                <p:endSync evt="end" delay="0">
                  <p:rtn val="all"/>
                </p:endSync>
                <p:childTnLst>
                  <p:par>
                    <p:cTn id="41" fill="hold">
                      <p:stCondLst>
                        <p:cond delay="0"/>
                      </p:stCondLst>
                      <p:childTnLst>
                        <p:par>
                          <p:cTn id="42" fill="hold">
                            <p:stCondLst>
                              <p:cond delay="0"/>
                            </p:stCondLst>
                            <p:childTnLst>
                              <p:par>
                                <p:cTn id="43" presetID="14" presetClass="exit" presetSubtype="10" fill="hold" grpId="0" nodeType="clickEffect">
                                  <p:stCondLst>
                                    <p:cond delay="0"/>
                                  </p:stCondLst>
                                  <p:childTnLst>
                                    <p:animEffect transition="out" filter="randombar(horizontal)">
                                      <p:cBhvr>
                                        <p:cTn id="44" dur="500"/>
                                        <p:tgtEl>
                                          <p:spTgt spid="29"/>
                                        </p:tgtEl>
                                      </p:cBhvr>
                                    </p:animEffect>
                                    <p:set>
                                      <p:cBhvr>
                                        <p:cTn id="4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46" restart="whenNotActive" fill="hold" evtFilter="cancelBubble" nodeType="interactiveSeq">
                <p:stCondLst>
                  <p:cond evt="onClick" delay="0">
                    <p:tgtEl>
                      <p:spTgt spid="30"/>
                    </p:tgtEl>
                  </p:cond>
                </p:stCondLst>
                <p:endSync evt="end" delay="0">
                  <p:rtn val="all"/>
                </p:endSync>
                <p:childTnLst>
                  <p:par>
                    <p:cTn id="47" fill="hold">
                      <p:stCondLst>
                        <p:cond delay="0"/>
                      </p:stCondLst>
                      <p:childTnLst>
                        <p:par>
                          <p:cTn id="48" fill="hold">
                            <p:stCondLst>
                              <p:cond delay="0"/>
                            </p:stCondLst>
                            <p:childTnLst>
                              <p:par>
                                <p:cTn id="49" presetID="45" presetClass="exit" presetSubtype="0" fill="hold" grpId="0" nodeType="clickEffect">
                                  <p:stCondLst>
                                    <p:cond delay="0"/>
                                  </p:stCondLst>
                                  <p:childTnLst>
                                    <p:animEffect transition="out" filter="fade">
                                      <p:cBhvr>
                                        <p:cTn id="50" dur="2000"/>
                                        <p:tgtEl>
                                          <p:spTgt spid="30"/>
                                        </p:tgtEl>
                                      </p:cBhvr>
                                    </p:animEffect>
                                    <p:anim calcmode="lin" valueType="num">
                                      <p:cBhvr>
                                        <p:cTn id="51" dur="2000"/>
                                        <p:tgtEl>
                                          <p:spTgt spid="3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2" dur="2000"/>
                                        <p:tgtEl>
                                          <p:spTgt spid="30"/>
                                        </p:tgtEl>
                                        <p:attrNameLst>
                                          <p:attrName>ppt_h</p:attrName>
                                        </p:attrNameLst>
                                      </p:cBhvr>
                                      <p:tavLst>
                                        <p:tav tm="0">
                                          <p:val>
                                            <p:strVal val="ppt_h"/>
                                          </p:val>
                                        </p:tav>
                                        <p:tav tm="100000">
                                          <p:val>
                                            <p:strVal val="ppt_h"/>
                                          </p:val>
                                        </p:tav>
                                      </p:tavLst>
                                    </p:anim>
                                    <p:set>
                                      <p:cBhvr>
                                        <p:cTn id="53" dur="1" fill="hold">
                                          <p:stCondLst>
                                            <p:cond delay="1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54" restart="whenNotActive" fill="hold" evtFilter="cancelBubble" nodeType="interactiveSeq">
                <p:stCondLst>
                  <p:cond evt="onClick" delay="0">
                    <p:tgtEl>
                      <p:spTgt spid="33"/>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33"/>
                                        </p:tgtEl>
                                      </p:cBhvr>
                                    </p:animEffect>
                                    <p:set>
                                      <p:cBhvr>
                                        <p:cTn id="5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2" grpId="0" animBg="1"/>
      <p:bldP spid="17" grpId="0" animBg="1"/>
      <p:bldP spid="20" grpId="0" animBg="1"/>
      <p:bldP spid="28" grpId="0" animBg="1"/>
      <p:bldP spid="29" grpId="0" animBg="1"/>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xmlns="" id="{67428BC6-F773-4F6D-93D6-C252C4DE48EC}"/>
              </a:ext>
            </a:extLst>
          </p:cNvPr>
          <p:cNvSpPr txBox="1"/>
          <p:nvPr/>
        </p:nvSpPr>
        <p:spPr>
          <a:xfrm>
            <a:off x="5921895" y="4909884"/>
            <a:ext cx="1723697" cy="1200329"/>
          </a:xfrm>
          <a:prstGeom prst="rect">
            <a:avLst/>
          </a:prstGeom>
          <a:solidFill>
            <a:srgbClr val="FF9933"/>
          </a:solidFill>
        </p:spPr>
        <p:txBody>
          <a:bodyPr wrap="square" rtlCol="0">
            <a:spAutoFit/>
          </a:bodyPr>
          <a:lstStyle/>
          <a:p>
            <a:r>
              <a:rPr lang="en-GB" dirty="0"/>
              <a:t>#3 I walk the streets or drive a car with a siren.</a:t>
            </a:r>
          </a:p>
        </p:txBody>
      </p:sp>
      <p:sp>
        <p:nvSpPr>
          <p:cNvPr id="25" name="TextBox 24">
            <a:extLst>
              <a:ext uri="{FF2B5EF4-FFF2-40B4-BE49-F238E27FC236}">
                <a16:creationId xmlns:a16="http://schemas.microsoft.com/office/drawing/2014/main" xmlns="" id="{C4321BA1-F2C7-4B89-A3B0-497E6573A11A}"/>
              </a:ext>
            </a:extLst>
          </p:cNvPr>
          <p:cNvSpPr txBox="1"/>
          <p:nvPr/>
        </p:nvSpPr>
        <p:spPr>
          <a:xfrm>
            <a:off x="5921895" y="2979701"/>
            <a:ext cx="1864913" cy="646331"/>
          </a:xfrm>
          <a:prstGeom prst="rect">
            <a:avLst/>
          </a:prstGeom>
          <a:solidFill>
            <a:srgbClr val="FF9933"/>
          </a:solidFill>
        </p:spPr>
        <p:txBody>
          <a:bodyPr wrap="square" rtlCol="0">
            <a:spAutoFit/>
          </a:bodyPr>
          <a:lstStyle/>
          <a:p>
            <a:r>
              <a:rPr lang="en-GB" dirty="0"/>
              <a:t>#2 I help to catch criminals.</a:t>
            </a:r>
          </a:p>
        </p:txBody>
      </p:sp>
      <p:sp>
        <p:nvSpPr>
          <p:cNvPr id="24" name="TextBox 23">
            <a:extLst>
              <a:ext uri="{FF2B5EF4-FFF2-40B4-BE49-F238E27FC236}">
                <a16:creationId xmlns:a16="http://schemas.microsoft.com/office/drawing/2014/main" xmlns="" id="{C6F2350B-2989-46EC-B73B-29AADD62AD33}"/>
              </a:ext>
            </a:extLst>
          </p:cNvPr>
          <p:cNvSpPr txBox="1"/>
          <p:nvPr/>
        </p:nvSpPr>
        <p:spPr>
          <a:xfrm>
            <a:off x="5864772" y="1082559"/>
            <a:ext cx="1723697" cy="646331"/>
          </a:xfrm>
          <a:prstGeom prst="rect">
            <a:avLst/>
          </a:prstGeom>
          <a:solidFill>
            <a:srgbClr val="FF9933"/>
          </a:solidFill>
        </p:spPr>
        <p:txBody>
          <a:bodyPr wrap="square" rtlCol="0">
            <a:spAutoFit/>
          </a:bodyPr>
          <a:lstStyle/>
          <a:p>
            <a:r>
              <a:rPr lang="en-GB" dirty="0"/>
              <a:t>#1 I help protect you.</a:t>
            </a:r>
          </a:p>
        </p:txBody>
      </p:sp>
      <p:pic>
        <p:nvPicPr>
          <p:cNvPr id="3" name="Picture 2">
            <a:extLst>
              <a:ext uri="{FF2B5EF4-FFF2-40B4-BE49-F238E27FC236}">
                <a16:creationId xmlns:a16="http://schemas.microsoft.com/office/drawing/2014/main" xmlns="" id="{9200BC2E-3986-422B-A19E-2CD064256698}"/>
              </a:ext>
            </a:extLst>
          </p:cNvPr>
          <p:cNvPicPr>
            <a:picLocks noChangeAspect="1"/>
          </p:cNvPicPr>
          <p:nvPr/>
        </p:nvPicPr>
        <p:blipFill rotWithShape="1">
          <a:blip r:embed="rId3"/>
          <a:srcRect l="37931" t="6437" r="37758" b="7857"/>
          <a:stretch/>
        </p:blipFill>
        <p:spPr>
          <a:xfrm>
            <a:off x="2281946" y="567075"/>
            <a:ext cx="2963917" cy="5877729"/>
          </a:xfrm>
          <a:prstGeom prst="rect">
            <a:avLst/>
          </a:prstGeom>
        </p:spPr>
      </p:pic>
      <p:sp>
        <p:nvSpPr>
          <p:cNvPr id="33" name="Rectangle 32">
            <a:extLst>
              <a:ext uri="{FF2B5EF4-FFF2-40B4-BE49-F238E27FC236}">
                <a16:creationId xmlns:a16="http://schemas.microsoft.com/office/drawing/2014/main" xmlns="" id="{194400E0-ADAE-4D03-B43A-32168C31BE76}"/>
              </a:ext>
            </a:extLst>
          </p:cNvPr>
          <p:cNvSpPr/>
          <p:nvPr/>
        </p:nvSpPr>
        <p:spPr>
          <a:xfrm>
            <a:off x="5785091" y="4519298"/>
            <a:ext cx="2006130" cy="1989754"/>
          </a:xfrm>
          <a:prstGeom prst="rect">
            <a:avLst/>
          </a:prstGeom>
          <a:solidFill>
            <a:srgbClr val="2297C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xmlns="" id="{7E09BF46-4394-4264-8183-E9BAF94A387C}"/>
              </a:ext>
            </a:extLst>
          </p:cNvPr>
          <p:cNvSpPr/>
          <p:nvPr/>
        </p:nvSpPr>
        <p:spPr>
          <a:xfrm>
            <a:off x="5780678" y="2528591"/>
            <a:ext cx="2006130" cy="1989754"/>
          </a:xfrm>
          <a:prstGeom prst="rect">
            <a:avLst/>
          </a:prstGeom>
          <a:solidFill>
            <a:srgbClr val="2297C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xmlns="" id="{22EB337A-86F4-456F-928C-3F9CE517F24D}"/>
              </a:ext>
            </a:extLst>
          </p:cNvPr>
          <p:cNvSpPr/>
          <p:nvPr/>
        </p:nvSpPr>
        <p:spPr>
          <a:xfrm>
            <a:off x="3768923" y="4516006"/>
            <a:ext cx="2006130" cy="1989754"/>
          </a:xfrm>
          <a:prstGeom prst="rect">
            <a:avLst/>
          </a:prstGeom>
          <a:solidFill>
            <a:srgbClr val="2297C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xmlns="" id="{9F987BF9-98B1-4595-B0B7-C7CA5F2ECD00}"/>
              </a:ext>
            </a:extLst>
          </p:cNvPr>
          <p:cNvSpPr/>
          <p:nvPr/>
        </p:nvSpPr>
        <p:spPr>
          <a:xfrm>
            <a:off x="1763265" y="4519298"/>
            <a:ext cx="2006130" cy="1989754"/>
          </a:xfrm>
          <a:prstGeom prst="rect">
            <a:avLst/>
          </a:prstGeom>
          <a:solidFill>
            <a:srgbClr val="2297C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xmlns="" id="{1B746A4A-8D44-4ED5-89CC-F961EEFDECE2}"/>
              </a:ext>
            </a:extLst>
          </p:cNvPr>
          <p:cNvSpPr/>
          <p:nvPr/>
        </p:nvSpPr>
        <p:spPr>
          <a:xfrm>
            <a:off x="3771979" y="2528591"/>
            <a:ext cx="2006130" cy="1989754"/>
          </a:xfrm>
          <a:prstGeom prst="rect">
            <a:avLst/>
          </a:prstGeom>
          <a:solidFill>
            <a:srgbClr val="2297C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xmlns="" id="{7A3DE740-985D-43EC-8D80-CE931C5EB3A8}"/>
              </a:ext>
            </a:extLst>
          </p:cNvPr>
          <p:cNvSpPr/>
          <p:nvPr/>
        </p:nvSpPr>
        <p:spPr>
          <a:xfrm>
            <a:off x="1763265" y="2530930"/>
            <a:ext cx="2006130" cy="1989754"/>
          </a:xfrm>
          <a:prstGeom prst="rect">
            <a:avLst/>
          </a:prstGeom>
          <a:solidFill>
            <a:srgbClr val="2297C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xmlns="" id="{2E9161F4-1F60-4F8A-9C06-2AD1C9160A8B}"/>
              </a:ext>
            </a:extLst>
          </p:cNvPr>
          <p:cNvSpPr/>
          <p:nvPr/>
        </p:nvSpPr>
        <p:spPr>
          <a:xfrm>
            <a:off x="5780678" y="538837"/>
            <a:ext cx="2006130" cy="1989754"/>
          </a:xfrm>
          <a:prstGeom prst="rect">
            <a:avLst/>
          </a:prstGeom>
          <a:solidFill>
            <a:srgbClr val="2297C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xmlns="" id="{15BE00DB-B59C-45B5-8D0C-8E0AB98E2D00}"/>
              </a:ext>
            </a:extLst>
          </p:cNvPr>
          <p:cNvSpPr/>
          <p:nvPr/>
        </p:nvSpPr>
        <p:spPr>
          <a:xfrm>
            <a:off x="3769395" y="538837"/>
            <a:ext cx="2006130" cy="1989754"/>
          </a:xfrm>
          <a:prstGeom prst="rect">
            <a:avLst/>
          </a:prstGeom>
          <a:solidFill>
            <a:srgbClr val="2297C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xmlns="" id="{B488FD77-BA54-4779-81DF-3964D5D28C4B}"/>
              </a:ext>
            </a:extLst>
          </p:cNvPr>
          <p:cNvSpPr/>
          <p:nvPr/>
        </p:nvSpPr>
        <p:spPr>
          <a:xfrm>
            <a:off x="1763269" y="540100"/>
            <a:ext cx="2006130" cy="1989754"/>
          </a:xfrm>
          <a:prstGeom prst="rect">
            <a:avLst/>
          </a:prstGeom>
          <a:solidFill>
            <a:srgbClr val="2297C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xmlns="" id="{F50A6E11-2C5C-4335-9E5E-59ECB52853D8}"/>
              </a:ext>
            </a:extLst>
          </p:cNvPr>
          <p:cNvSpPr txBox="1"/>
          <p:nvPr/>
        </p:nvSpPr>
        <p:spPr>
          <a:xfrm>
            <a:off x="8303172" y="1408386"/>
            <a:ext cx="3552497" cy="3046988"/>
          </a:xfrm>
          <a:prstGeom prst="rect">
            <a:avLst/>
          </a:prstGeom>
          <a:noFill/>
        </p:spPr>
        <p:txBody>
          <a:bodyPr wrap="square" rtlCol="0">
            <a:spAutoFit/>
          </a:bodyPr>
          <a:lstStyle/>
          <a:p>
            <a:r>
              <a:rPr lang="en-GB" sz="2400" b="1" dirty="0"/>
              <a:t>Can you guess which one of the people who keep us safe is hiding behind the squares?</a:t>
            </a:r>
          </a:p>
          <a:p>
            <a:endParaRPr lang="en-GB" sz="2400" b="1" dirty="0"/>
          </a:p>
          <a:p>
            <a:endParaRPr lang="en-GB" sz="2400" b="1" dirty="0"/>
          </a:p>
          <a:p>
            <a:r>
              <a:rPr lang="en-GB" sz="2400" dirty="0"/>
              <a:t>Pick a square to reveal who is underneath.</a:t>
            </a:r>
          </a:p>
        </p:txBody>
      </p:sp>
      <p:sp>
        <p:nvSpPr>
          <p:cNvPr id="18" name="TextBox 17">
            <a:extLst>
              <a:ext uri="{FF2B5EF4-FFF2-40B4-BE49-F238E27FC236}">
                <a16:creationId xmlns:a16="http://schemas.microsoft.com/office/drawing/2014/main" xmlns="" id="{C0078D3F-F85D-4054-A9F7-0997E5130522}"/>
              </a:ext>
            </a:extLst>
          </p:cNvPr>
          <p:cNvSpPr txBox="1"/>
          <p:nvPr/>
        </p:nvSpPr>
        <p:spPr>
          <a:xfrm>
            <a:off x="8303171" y="4726339"/>
            <a:ext cx="3552497" cy="1446550"/>
          </a:xfrm>
          <a:prstGeom prst="rect">
            <a:avLst/>
          </a:prstGeom>
          <a:noFill/>
        </p:spPr>
        <p:txBody>
          <a:bodyPr wrap="square" rtlCol="0">
            <a:spAutoFit/>
          </a:bodyPr>
          <a:lstStyle/>
          <a:p>
            <a:r>
              <a:rPr lang="en-GB" sz="4400" b="1" spc="300" dirty="0">
                <a:solidFill>
                  <a:srgbClr val="B74C5F"/>
                </a:solidFill>
                <a:latin typeface="chocolat_bleu" panose="02000000000000000000" pitchFamily="2" charset="0"/>
              </a:rPr>
              <a:t>In what ways do they keep you safe?</a:t>
            </a:r>
          </a:p>
        </p:txBody>
      </p:sp>
      <p:sp>
        <p:nvSpPr>
          <p:cNvPr id="19" name="TextBox 18">
            <a:extLst>
              <a:ext uri="{FF2B5EF4-FFF2-40B4-BE49-F238E27FC236}">
                <a16:creationId xmlns:a16="http://schemas.microsoft.com/office/drawing/2014/main" xmlns="" id="{7D480DE0-B156-4A00-8C3B-07321D8CA1A9}"/>
              </a:ext>
            </a:extLst>
          </p:cNvPr>
          <p:cNvSpPr txBox="1"/>
          <p:nvPr/>
        </p:nvSpPr>
        <p:spPr>
          <a:xfrm>
            <a:off x="1727206" y="6502178"/>
            <a:ext cx="4083434" cy="230832"/>
          </a:xfrm>
          <a:prstGeom prst="rect">
            <a:avLst/>
          </a:prstGeom>
          <a:noFill/>
        </p:spPr>
        <p:txBody>
          <a:bodyPr wrap="square" rtlCol="0">
            <a:spAutoFit/>
          </a:bodyPr>
          <a:lstStyle/>
          <a:p>
            <a:r>
              <a:rPr lang="en-GB" sz="800" dirty="0">
                <a:solidFill>
                  <a:schemeClr val="bg1">
                    <a:lumMod val="75000"/>
                  </a:schemeClr>
                </a:solidFill>
              </a:rPr>
              <a:t>Image</a:t>
            </a:r>
            <a:r>
              <a:rPr lang="en-GB" sz="900" dirty="0">
                <a:solidFill>
                  <a:schemeClr val="bg1">
                    <a:lumMod val="75000"/>
                  </a:schemeClr>
                </a:solidFill>
              </a:rPr>
              <a:t> source: twinkl.co.uk</a:t>
            </a:r>
          </a:p>
        </p:txBody>
      </p:sp>
    </p:spTree>
    <p:extLst>
      <p:ext uri="{BB962C8B-B14F-4D97-AF65-F5344CB8AC3E}">
        <p14:creationId xmlns:p14="http://schemas.microsoft.com/office/powerpoint/2010/main" val="682493827"/>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4" presetClass="exit" presetSubtype="10" fill="hold" grpId="0" nodeType="clickEffect">
                                  <p:stCondLst>
                                    <p:cond delay="0"/>
                                  </p:stCondLst>
                                  <p:childTnLst>
                                    <p:animEffect transition="out" filter="randombar(horizontal)">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6" presetClass="exit" presetSubtype="32" fill="hold" grpId="0" nodeType="clickEffect">
                                  <p:stCondLst>
                                    <p:cond delay="0"/>
                                  </p:stCondLst>
                                  <p:childTnLst>
                                    <p:animEffect transition="out" filter="circle(out)">
                                      <p:cBhvr>
                                        <p:cTn id="18" dur="2000"/>
                                        <p:tgtEl>
                                          <p:spTgt spid="20"/>
                                        </p:tgtEl>
                                      </p:cBhvr>
                                    </p:animEffect>
                                    <p:set>
                                      <p:cBhvr>
                                        <p:cTn id="19" dur="1" fill="hold">
                                          <p:stCondLst>
                                            <p:cond delay="1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8"/>
                    </p:tgtEl>
                  </p:cond>
                </p:stCondLst>
                <p:endSync evt="end" delay="0">
                  <p:rtn val="all"/>
                </p:endSync>
                <p:childTnLst>
                  <p:par>
                    <p:cTn id="21" fill="hold">
                      <p:stCondLst>
                        <p:cond delay="0"/>
                      </p:stCondLst>
                      <p:childTnLst>
                        <p:par>
                          <p:cTn id="22" fill="hold">
                            <p:stCondLst>
                              <p:cond delay="0"/>
                            </p:stCondLst>
                            <p:childTnLst>
                              <p:par>
                                <p:cTn id="23" presetID="42" presetClass="exit" presetSubtype="0" fill="hold" grpId="0" nodeType="clickEffect">
                                  <p:stCondLst>
                                    <p:cond delay="0"/>
                                  </p:stCondLst>
                                  <p:childTnLst>
                                    <p:animEffect transition="out" filter="fade">
                                      <p:cBhvr>
                                        <p:cTn id="24" dur="1000"/>
                                        <p:tgtEl>
                                          <p:spTgt spid="28"/>
                                        </p:tgtEl>
                                      </p:cBhvr>
                                    </p:animEffect>
                                    <p:anim calcmode="lin" valueType="num">
                                      <p:cBhvr>
                                        <p:cTn id="25" dur="1000"/>
                                        <p:tgtEl>
                                          <p:spTgt spid="28"/>
                                        </p:tgtEl>
                                        <p:attrNameLst>
                                          <p:attrName>ppt_x</p:attrName>
                                        </p:attrNameLst>
                                      </p:cBhvr>
                                      <p:tavLst>
                                        <p:tav tm="0">
                                          <p:val>
                                            <p:strVal val="ppt_x"/>
                                          </p:val>
                                        </p:tav>
                                        <p:tav tm="100000">
                                          <p:val>
                                            <p:strVal val="ppt_x"/>
                                          </p:val>
                                        </p:tav>
                                      </p:tavLst>
                                    </p:anim>
                                    <p:anim calcmode="lin" valueType="num">
                                      <p:cBhvr>
                                        <p:cTn id="26" dur="1000"/>
                                        <p:tgtEl>
                                          <p:spTgt spid="28"/>
                                        </p:tgtEl>
                                        <p:attrNameLst>
                                          <p:attrName>ppt_y</p:attrName>
                                        </p:attrNameLst>
                                      </p:cBhvr>
                                      <p:tavLst>
                                        <p:tav tm="0">
                                          <p:val>
                                            <p:strVal val="ppt_y"/>
                                          </p:val>
                                        </p:tav>
                                        <p:tav tm="100000">
                                          <p:val>
                                            <p:strVal val="ppt_y+.1"/>
                                          </p:val>
                                        </p:tav>
                                      </p:tavLst>
                                    </p:anim>
                                    <p:set>
                                      <p:cBhvr>
                                        <p:cTn id="27"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8" restart="whenNotActive" fill="hold" evtFilter="cancelBubble" nodeType="interactiveSeq">
                <p:stCondLst>
                  <p:cond evt="onClick" delay="0">
                    <p:tgtEl>
                      <p:spTgt spid="32"/>
                    </p:tgtEl>
                  </p:cond>
                </p:stCondLst>
                <p:endSync evt="end" delay="0">
                  <p:rtn val="all"/>
                </p:endSync>
                <p:childTnLst>
                  <p:par>
                    <p:cTn id="29" fill="hold">
                      <p:stCondLst>
                        <p:cond delay="0"/>
                      </p:stCondLst>
                      <p:childTnLst>
                        <p:par>
                          <p:cTn id="30" fill="hold">
                            <p:stCondLst>
                              <p:cond delay="0"/>
                            </p:stCondLst>
                            <p:childTnLst>
                              <p:par>
                                <p:cTn id="31" presetID="16" presetClass="exit" presetSubtype="21" fill="hold" grpId="0" nodeType="clickEffect">
                                  <p:stCondLst>
                                    <p:cond delay="0"/>
                                  </p:stCondLst>
                                  <p:childTnLst>
                                    <p:animEffect transition="out" filter="barn(inVertical)">
                                      <p:cBhvr>
                                        <p:cTn id="32" dur="500"/>
                                        <p:tgtEl>
                                          <p:spTgt spid="32"/>
                                        </p:tgtEl>
                                      </p:cBhvr>
                                    </p:animEffect>
                                    <p:set>
                                      <p:cBhvr>
                                        <p:cTn id="3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4" restart="whenNotActive" fill="hold" evtFilter="cancelBubble" nodeType="interactiveSeq">
                <p:stCondLst>
                  <p:cond evt="onClick" delay="0">
                    <p:tgtEl>
                      <p:spTgt spid="31"/>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31"/>
                                        </p:tgtEl>
                                      </p:cBhvr>
                                    </p:animEffect>
                                    <p:set>
                                      <p:cBhvr>
                                        <p:cTn id="3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40" restart="whenNotActive" fill="hold" evtFilter="cancelBubble" nodeType="interactiveSeq">
                <p:stCondLst>
                  <p:cond evt="onClick" delay="0">
                    <p:tgtEl>
                      <p:spTgt spid="29"/>
                    </p:tgtEl>
                  </p:cond>
                </p:stCondLst>
                <p:endSync evt="end" delay="0">
                  <p:rtn val="all"/>
                </p:endSync>
                <p:childTnLst>
                  <p:par>
                    <p:cTn id="41" fill="hold">
                      <p:stCondLst>
                        <p:cond delay="0"/>
                      </p:stCondLst>
                      <p:childTnLst>
                        <p:par>
                          <p:cTn id="42" fill="hold">
                            <p:stCondLst>
                              <p:cond delay="0"/>
                            </p:stCondLst>
                            <p:childTnLst>
                              <p:par>
                                <p:cTn id="43" presetID="14" presetClass="exit" presetSubtype="10" fill="hold" grpId="0" nodeType="clickEffect">
                                  <p:stCondLst>
                                    <p:cond delay="0"/>
                                  </p:stCondLst>
                                  <p:childTnLst>
                                    <p:animEffect transition="out" filter="randombar(horizontal)">
                                      <p:cBhvr>
                                        <p:cTn id="44" dur="500"/>
                                        <p:tgtEl>
                                          <p:spTgt spid="29"/>
                                        </p:tgtEl>
                                      </p:cBhvr>
                                    </p:animEffect>
                                    <p:set>
                                      <p:cBhvr>
                                        <p:cTn id="4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46" restart="whenNotActive" fill="hold" evtFilter="cancelBubble" nodeType="interactiveSeq">
                <p:stCondLst>
                  <p:cond evt="onClick" delay="0">
                    <p:tgtEl>
                      <p:spTgt spid="30"/>
                    </p:tgtEl>
                  </p:cond>
                </p:stCondLst>
                <p:endSync evt="end" delay="0">
                  <p:rtn val="all"/>
                </p:endSync>
                <p:childTnLst>
                  <p:par>
                    <p:cTn id="47" fill="hold">
                      <p:stCondLst>
                        <p:cond delay="0"/>
                      </p:stCondLst>
                      <p:childTnLst>
                        <p:par>
                          <p:cTn id="48" fill="hold">
                            <p:stCondLst>
                              <p:cond delay="0"/>
                            </p:stCondLst>
                            <p:childTnLst>
                              <p:par>
                                <p:cTn id="49" presetID="45" presetClass="exit" presetSubtype="0" fill="hold" grpId="0" nodeType="clickEffect">
                                  <p:stCondLst>
                                    <p:cond delay="0"/>
                                  </p:stCondLst>
                                  <p:childTnLst>
                                    <p:animEffect transition="out" filter="fade">
                                      <p:cBhvr>
                                        <p:cTn id="50" dur="2000"/>
                                        <p:tgtEl>
                                          <p:spTgt spid="30"/>
                                        </p:tgtEl>
                                      </p:cBhvr>
                                    </p:animEffect>
                                    <p:anim calcmode="lin" valueType="num">
                                      <p:cBhvr>
                                        <p:cTn id="51" dur="2000"/>
                                        <p:tgtEl>
                                          <p:spTgt spid="3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2" dur="2000"/>
                                        <p:tgtEl>
                                          <p:spTgt spid="30"/>
                                        </p:tgtEl>
                                        <p:attrNameLst>
                                          <p:attrName>ppt_h</p:attrName>
                                        </p:attrNameLst>
                                      </p:cBhvr>
                                      <p:tavLst>
                                        <p:tav tm="0">
                                          <p:val>
                                            <p:strVal val="ppt_h"/>
                                          </p:val>
                                        </p:tav>
                                        <p:tav tm="100000">
                                          <p:val>
                                            <p:strVal val="ppt_h"/>
                                          </p:val>
                                        </p:tav>
                                      </p:tavLst>
                                    </p:anim>
                                    <p:set>
                                      <p:cBhvr>
                                        <p:cTn id="53" dur="1" fill="hold">
                                          <p:stCondLst>
                                            <p:cond delay="1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54" restart="whenNotActive" fill="hold" evtFilter="cancelBubble" nodeType="interactiveSeq">
                <p:stCondLst>
                  <p:cond evt="onClick" delay="0">
                    <p:tgtEl>
                      <p:spTgt spid="33"/>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33"/>
                                        </p:tgtEl>
                                      </p:cBhvr>
                                    </p:animEffect>
                                    <p:set>
                                      <p:cBhvr>
                                        <p:cTn id="5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33" grpId="0" animBg="1"/>
      <p:bldP spid="32" grpId="0" animBg="1"/>
      <p:bldP spid="30" grpId="0" animBg="1"/>
      <p:bldP spid="20" grpId="0" animBg="1"/>
      <p:bldP spid="29" grpId="0" animBg="1"/>
      <p:bldP spid="17" grpId="0" animBg="1"/>
      <p:bldP spid="31" grpId="0" animBg="1"/>
      <p:bldP spid="28"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xmlns="" id="{67428BC6-F773-4F6D-93D6-C252C4DE48EC}"/>
              </a:ext>
            </a:extLst>
          </p:cNvPr>
          <p:cNvSpPr txBox="1"/>
          <p:nvPr/>
        </p:nvSpPr>
        <p:spPr>
          <a:xfrm>
            <a:off x="5921895" y="4909884"/>
            <a:ext cx="1723697" cy="1200329"/>
          </a:xfrm>
          <a:prstGeom prst="rect">
            <a:avLst/>
          </a:prstGeom>
          <a:solidFill>
            <a:srgbClr val="0070C0"/>
          </a:solidFill>
        </p:spPr>
        <p:txBody>
          <a:bodyPr wrap="square" rtlCol="0">
            <a:spAutoFit/>
          </a:bodyPr>
          <a:lstStyle/>
          <a:p>
            <a:r>
              <a:rPr lang="en-GB" dirty="0"/>
              <a:t>#3 I teach you to use the green cross code.</a:t>
            </a:r>
          </a:p>
        </p:txBody>
      </p:sp>
      <p:sp>
        <p:nvSpPr>
          <p:cNvPr id="25" name="TextBox 24">
            <a:extLst>
              <a:ext uri="{FF2B5EF4-FFF2-40B4-BE49-F238E27FC236}">
                <a16:creationId xmlns:a16="http://schemas.microsoft.com/office/drawing/2014/main" xmlns="" id="{C4321BA1-F2C7-4B89-A3B0-497E6573A11A}"/>
              </a:ext>
            </a:extLst>
          </p:cNvPr>
          <p:cNvSpPr txBox="1"/>
          <p:nvPr/>
        </p:nvSpPr>
        <p:spPr>
          <a:xfrm>
            <a:off x="5921895" y="2979701"/>
            <a:ext cx="1864913" cy="646331"/>
          </a:xfrm>
          <a:prstGeom prst="rect">
            <a:avLst/>
          </a:prstGeom>
          <a:solidFill>
            <a:srgbClr val="0070C0"/>
          </a:solidFill>
        </p:spPr>
        <p:txBody>
          <a:bodyPr wrap="square" rtlCol="0">
            <a:spAutoFit/>
          </a:bodyPr>
          <a:lstStyle/>
          <a:p>
            <a:r>
              <a:rPr lang="en-GB" dirty="0"/>
              <a:t>#2 I help you cross the road.</a:t>
            </a:r>
          </a:p>
        </p:txBody>
      </p:sp>
      <p:sp>
        <p:nvSpPr>
          <p:cNvPr id="24" name="TextBox 23">
            <a:extLst>
              <a:ext uri="{FF2B5EF4-FFF2-40B4-BE49-F238E27FC236}">
                <a16:creationId xmlns:a16="http://schemas.microsoft.com/office/drawing/2014/main" xmlns="" id="{C6F2350B-2989-46EC-B73B-29AADD62AD33}"/>
              </a:ext>
            </a:extLst>
          </p:cNvPr>
          <p:cNvSpPr txBox="1"/>
          <p:nvPr/>
        </p:nvSpPr>
        <p:spPr>
          <a:xfrm>
            <a:off x="5864772" y="1082559"/>
            <a:ext cx="1723697" cy="923330"/>
          </a:xfrm>
          <a:prstGeom prst="rect">
            <a:avLst/>
          </a:prstGeom>
          <a:solidFill>
            <a:srgbClr val="0070C0"/>
          </a:solidFill>
        </p:spPr>
        <p:txBody>
          <a:bodyPr wrap="square" rtlCol="0">
            <a:spAutoFit/>
          </a:bodyPr>
          <a:lstStyle/>
          <a:p>
            <a:r>
              <a:rPr lang="en-GB" dirty="0"/>
              <a:t>#1 I help you stay safe around traffic.</a:t>
            </a:r>
          </a:p>
        </p:txBody>
      </p:sp>
      <p:pic>
        <p:nvPicPr>
          <p:cNvPr id="5" name="Picture 4">
            <a:extLst>
              <a:ext uri="{FF2B5EF4-FFF2-40B4-BE49-F238E27FC236}">
                <a16:creationId xmlns:a16="http://schemas.microsoft.com/office/drawing/2014/main" xmlns="" id="{AEA7569F-AC71-4084-B158-7852A632A177}"/>
              </a:ext>
            </a:extLst>
          </p:cNvPr>
          <p:cNvPicPr>
            <a:picLocks noChangeAspect="1"/>
          </p:cNvPicPr>
          <p:nvPr/>
        </p:nvPicPr>
        <p:blipFill rotWithShape="1">
          <a:blip r:embed="rId3"/>
          <a:srcRect l="3783" t="1379" r="5220"/>
          <a:stretch/>
        </p:blipFill>
        <p:spPr>
          <a:xfrm>
            <a:off x="2015993" y="633947"/>
            <a:ext cx="3410516" cy="5775440"/>
          </a:xfrm>
          <a:prstGeom prst="rect">
            <a:avLst/>
          </a:prstGeom>
          <a:solidFill>
            <a:srgbClr val="0070C0"/>
          </a:solidFill>
        </p:spPr>
      </p:pic>
      <p:sp>
        <p:nvSpPr>
          <p:cNvPr id="33" name="Rectangle 32">
            <a:extLst>
              <a:ext uri="{FF2B5EF4-FFF2-40B4-BE49-F238E27FC236}">
                <a16:creationId xmlns:a16="http://schemas.microsoft.com/office/drawing/2014/main" xmlns="" id="{194400E0-ADAE-4D03-B43A-32168C31BE76}"/>
              </a:ext>
            </a:extLst>
          </p:cNvPr>
          <p:cNvSpPr/>
          <p:nvPr/>
        </p:nvSpPr>
        <p:spPr>
          <a:xfrm>
            <a:off x="5785091" y="4519298"/>
            <a:ext cx="2006130" cy="1989754"/>
          </a:xfrm>
          <a:prstGeom prst="rect">
            <a:avLst/>
          </a:prstGeom>
          <a:solidFill>
            <a:srgbClr val="61326A"/>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xmlns="" id="{22EB337A-86F4-456F-928C-3F9CE517F24D}"/>
              </a:ext>
            </a:extLst>
          </p:cNvPr>
          <p:cNvSpPr/>
          <p:nvPr/>
        </p:nvSpPr>
        <p:spPr>
          <a:xfrm>
            <a:off x="3768923" y="4516006"/>
            <a:ext cx="2006130" cy="1989754"/>
          </a:xfrm>
          <a:prstGeom prst="rect">
            <a:avLst/>
          </a:prstGeom>
          <a:solidFill>
            <a:srgbClr val="61326A"/>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xmlns="" id="{9F987BF9-98B1-4595-B0B7-C7CA5F2ECD00}"/>
              </a:ext>
            </a:extLst>
          </p:cNvPr>
          <p:cNvSpPr/>
          <p:nvPr/>
        </p:nvSpPr>
        <p:spPr>
          <a:xfrm>
            <a:off x="1763265" y="4519298"/>
            <a:ext cx="2006130" cy="1989754"/>
          </a:xfrm>
          <a:prstGeom prst="rect">
            <a:avLst/>
          </a:prstGeom>
          <a:solidFill>
            <a:srgbClr val="61326A"/>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xmlns="" id="{7E09BF46-4394-4264-8183-E9BAF94A387C}"/>
              </a:ext>
            </a:extLst>
          </p:cNvPr>
          <p:cNvSpPr/>
          <p:nvPr/>
        </p:nvSpPr>
        <p:spPr>
          <a:xfrm>
            <a:off x="5780678" y="2528591"/>
            <a:ext cx="2006130" cy="1989754"/>
          </a:xfrm>
          <a:prstGeom prst="rect">
            <a:avLst/>
          </a:prstGeom>
          <a:solidFill>
            <a:srgbClr val="61326A"/>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xmlns="" id="{1B746A4A-8D44-4ED5-89CC-F961EEFDECE2}"/>
              </a:ext>
            </a:extLst>
          </p:cNvPr>
          <p:cNvSpPr/>
          <p:nvPr/>
        </p:nvSpPr>
        <p:spPr>
          <a:xfrm>
            <a:off x="3771979" y="2528591"/>
            <a:ext cx="2006130" cy="1989754"/>
          </a:xfrm>
          <a:prstGeom prst="rect">
            <a:avLst/>
          </a:prstGeom>
          <a:solidFill>
            <a:srgbClr val="61326A"/>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xmlns="" id="{7A3DE740-985D-43EC-8D80-CE931C5EB3A8}"/>
              </a:ext>
            </a:extLst>
          </p:cNvPr>
          <p:cNvSpPr/>
          <p:nvPr/>
        </p:nvSpPr>
        <p:spPr>
          <a:xfrm>
            <a:off x="1763265" y="2530930"/>
            <a:ext cx="2006130" cy="1989754"/>
          </a:xfrm>
          <a:prstGeom prst="rect">
            <a:avLst/>
          </a:prstGeom>
          <a:solidFill>
            <a:srgbClr val="61326A"/>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xmlns="" id="{2E9161F4-1F60-4F8A-9C06-2AD1C9160A8B}"/>
              </a:ext>
            </a:extLst>
          </p:cNvPr>
          <p:cNvSpPr/>
          <p:nvPr/>
        </p:nvSpPr>
        <p:spPr>
          <a:xfrm>
            <a:off x="5780678" y="538837"/>
            <a:ext cx="2006130" cy="1989754"/>
          </a:xfrm>
          <a:prstGeom prst="rect">
            <a:avLst/>
          </a:prstGeom>
          <a:solidFill>
            <a:srgbClr val="61326A"/>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xmlns="" id="{15BE00DB-B59C-45B5-8D0C-8E0AB98E2D00}"/>
              </a:ext>
            </a:extLst>
          </p:cNvPr>
          <p:cNvSpPr/>
          <p:nvPr/>
        </p:nvSpPr>
        <p:spPr>
          <a:xfrm>
            <a:off x="3769395" y="538837"/>
            <a:ext cx="2006130" cy="1989754"/>
          </a:xfrm>
          <a:prstGeom prst="rect">
            <a:avLst/>
          </a:prstGeom>
          <a:solidFill>
            <a:srgbClr val="61326A"/>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xmlns="" id="{B488FD77-BA54-4779-81DF-3964D5D28C4B}"/>
              </a:ext>
            </a:extLst>
          </p:cNvPr>
          <p:cNvSpPr/>
          <p:nvPr/>
        </p:nvSpPr>
        <p:spPr>
          <a:xfrm>
            <a:off x="1763269" y="540100"/>
            <a:ext cx="2006130" cy="1989754"/>
          </a:xfrm>
          <a:prstGeom prst="rect">
            <a:avLst/>
          </a:prstGeom>
          <a:solidFill>
            <a:srgbClr val="61326A"/>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xmlns="" id="{F50A6E11-2C5C-4335-9E5E-59ECB52853D8}"/>
              </a:ext>
            </a:extLst>
          </p:cNvPr>
          <p:cNvSpPr txBox="1"/>
          <p:nvPr/>
        </p:nvSpPr>
        <p:spPr>
          <a:xfrm>
            <a:off x="8303172" y="1408386"/>
            <a:ext cx="3552497" cy="3046988"/>
          </a:xfrm>
          <a:prstGeom prst="rect">
            <a:avLst/>
          </a:prstGeom>
          <a:noFill/>
        </p:spPr>
        <p:txBody>
          <a:bodyPr wrap="square" rtlCol="0">
            <a:spAutoFit/>
          </a:bodyPr>
          <a:lstStyle/>
          <a:p>
            <a:r>
              <a:rPr lang="en-GB" sz="2400" b="1" dirty="0"/>
              <a:t>Can you guess which one of the people who keep us safe is hiding behind the squares?</a:t>
            </a:r>
          </a:p>
          <a:p>
            <a:endParaRPr lang="en-GB" sz="2400" b="1" dirty="0"/>
          </a:p>
          <a:p>
            <a:endParaRPr lang="en-GB" sz="2400" b="1" dirty="0"/>
          </a:p>
          <a:p>
            <a:r>
              <a:rPr lang="en-GB" sz="2400" dirty="0"/>
              <a:t>Pick a square to reveal who is underneath.</a:t>
            </a:r>
          </a:p>
        </p:txBody>
      </p:sp>
      <p:sp>
        <p:nvSpPr>
          <p:cNvPr id="18" name="TextBox 17">
            <a:extLst>
              <a:ext uri="{FF2B5EF4-FFF2-40B4-BE49-F238E27FC236}">
                <a16:creationId xmlns:a16="http://schemas.microsoft.com/office/drawing/2014/main" xmlns="" id="{C0078D3F-F85D-4054-A9F7-0997E5130522}"/>
              </a:ext>
            </a:extLst>
          </p:cNvPr>
          <p:cNvSpPr txBox="1"/>
          <p:nvPr/>
        </p:nvSpPr>
        <p:spPr>
          <a:xfrm>
            <a:off x="8303171" y="4726339"/>
            <a:ext cx="3552497" cy="1446550"/>
          </a:xfrm>
          <a:prstGeom prst="rect">
            <a:avLst/>
          </a:prstGeom>
          <a:noFill/>
        </p:spPr>
        <p:txBody>
          <a:bodyPr wrap="square" rtlCol="0">
            <a:spAutoFit/>
          </a:bodyPr>
          <a:lstStyle/>
          <a:p>
            <a:r>
              <a:rPr lang="en-GB" sz="4400" b="1" spc="300" dirty="0">
                <a:solidFill>
                  <a:srgbClr val="8BA23C"/>
                </a:solidFill>
                <a:latin typeface="chocolat_bleu" panose="02000000000000000000" pitchFamily="2" charset="0"/>
              </a:rPr>
              <a:t>In what ways do they keep you safe?</a:t>
            </a:r>
          </a:p>
        </p:txBody>
      </p:sp>
      <p:sp>
        <p:nvSpPr>
          <p:cNvPr id="19" name="TextBox 18">
            <a:extLst>
              <a:ext uri="{FF2B5EF4-FFF2-40B4-BE49-F238E27FC236}">
                <a16:creationId xmlns:a16="http://schemas.microsoft.com/office/drawing/2014/main" xmlns="" id="{73907516-6920-4825-AEF7-49FA853D1A80}"/>
              </a:ext>
            </a:extLst>
          </p:cNvPr>
          <p:cNvSpPr txBox="1"/>
          <p:nvPr/>
        </p:nvSpPr>
        <p:spPr>
          <a:xfrm>
            <a:off x="1727206" y="6502178"/>
            <a:ext cx="4083434" cy="230832"/>
          </a:xfrm>
          <a:prstGeom prst="rect">
            <a:avLst/>
          </a:prstGeom>
          <a:noFill/>
        </p:spPr>
        <p:txBody>
          <a:bodyPr wrap="square" rtlCol="0">
            <a:spAutoFit/>
          </a:bodyPr>
          <a:lstStyle/>
          <a:p>
            <a:r>
              <a:rPr lang="en-GB" sz="800" dirty="0">
                <a:solidFill>
                  <a:schemeClr val="bg1">
                    <a:lumMod val="75000"/>
                  </a:schemeClr>
                </a:solidFill>
              </a:rPr>
              <a:t>Image</a:t>
            </a:r>
            <a:r>
              <a:rPr lang="en-GB" sz="900" dirty="0">
                <a:solidFill>
                  <a:schemeClr val="bg1">
                    <a:lumMod val="75000"/>
                  </a:schemeClr>
                </a:solidFill>
              </a:rPr>
              <a:t> source: twinkl.co.uk</a:t>
            </a:r>
          </a:p>
        </p:txBody>
      </p:sp>
    </p:spTree>
    <p:extLst>
      <p:ext uri="{BB962C8B-B14F-4D97-AF65-F5344CB8AC3E}">
        <p14:creationId xmlns:p14="http://schemas.microsoft.com/office/powerpoint/2010/main" val="4068860970"/>
      </p:ext>
    </p:extLst>
  </p:cSld>
  <p:clrMapOvr>
    <a:masterClrMapping/>
  </p:clrMapOvr>
  <p:transition spd="slow">
    <p:push dir="d"/>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4" presetClass="exit" presetSubtype="10" fill="hold" grpId="0" nodeType="clickEffect">
                                  <p:stCondLst>
                                    <p:cond delay="0"/>
                                  </p:stCondLst>
                                  <p:childTnLst>
                                    <p:animEffect transition="out" filter="randombar(horizontal)">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6" presetClass="exit" presetSubtype="32" fill="hold" grpId="0" nodeType="clickEffect">
                                  <p:stCondLst>
                                    <p:cond delay="0"/>
                                  </p:stCondLst>
                                  <p:childTnLst>
                                    <p:animEffect transition="out" filter="circle(out)">
                                      <p:cBhvr>
                                        <p:cTn id="18" dur="2000"/>
                                        <p:tgtEl>
                                          <p:spTgt spid="20"/>
                                        </p:tgtEl>
                                      </p:cBhvr>
                                    </p:animEffect>
                                    <p:set>
                                      <p:cBhvr>
                                        <p:cTn id="19" dur="1" fill="hold">
                                          <p:stCondLst>
                                            <p:cond delay="1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8"/>
                    </p:tgtEl>
                  </p:cond>
                </p:stCondLst>
                <p:endSync evt="end" delay="0">
                  <p:rtn val="all"/>
                </p:endSync>
                <p:childTnLst>
                  <p:par>
                    <p:cTn id="21" fill="hold">
                      <p:stCondLst>
                        <p:cond delay="0"/>
                      </p:stCondLst>
                      <p:childTnLst>
                        <p:par>
                          <p:cTn id="22" fill="hold">
                            <p:stCondLst>
                              <p:cond delay="0"/>
                            </p:stCondLst>
                            <p:childTnLst>
                              <p:par>
                                <p:cTn id="23" presetID="42" presetClass="exit" presetSubtype="0" fill="hold" grpId="0" nodeType="clickEffect">
                                  <p:stCondLst>
                                    <p:cond delay="0"/>
                                  </p:stCondLst>
                                  <p:childTnLst>
                                    <p:animEffect transition="out" filter="fade">
                                      <p:cBhvr>
                                        <p:cTn id="24" dur="1000"/>
                                        <p:tgtEl>
                                          <p:spTgt spid="28"/>
                                        </p:tgtEl>
                                      </p:cBhvr>
                                    </p:animEffect>
                                    <p:anim calcmode="lin" valueType="num">
                                      <p:cBhvr>
                                        <p:cTn id="25" dur="1000"/>
                                        <p:tgtEl>
                                          <p:spTgt spid="28"/>
                                        </p:tgtEl>
                                        <p:attrNameLst>
                                          <p:attrName>ppt_x</p:attrName>
                                        </p:attrNameLst>
                                      </p:cBhvr>
                                      <p:tavLst>
                                        <p:tav tm="0">
                                          <p:val>
                                            <p:strVal val="ppt_x"/>
                                          </p:val>
                                        </p:tav>
                                        <p:tav tm="100000">
                                          <p:val>
                                            <p:strVal val="ppt_x"/>
                                          </p:val>
                                        </p:tav>
                                      </p:tavLst>
                                    </p:anim>
                                    <p:anim calcmode="lin" valueType="num">
                                      <p:cBhvr>
                                        <p:cTn id="26" dur="1000"/>
                                        <p:tgtEl>
                                          <p:spTgt spid="28"/>
                                        </p:tgtEl>
                                        <p:attrNameLst>
                                          <p:attrName>ppt_y</p:attrName>
                                        </p:attrNameLst>
                                      </p:cBhvr>
                                      <p:tavLst>
                                        <p:tav tm="0">
                                          <p:val>
                                            <p:strVal val="ppt_y"/>
                                          </p:val>
                                        </p:tav>
                                        <p:tav tm="100000">
                                          <p:val>
                                            <p:strVal val="ppt_y+.1"/>
                                          </p:val>
                                        </p:tav>
                                      </p:tavLst>
                                    </p:anim>
                                    <p:set>
                                      <p:cBhvr>
                                        <p:cTn id="27"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8" restart="whenNotActive" fill="hold" evtFilter="cancelBubble" nodeType="interactiveSeq">
                <p:stCondLst>
                  <p:cond evt="onClick" delay="0">
                    <p:tgtEl>
                      <p:spTgt spid="32"/>
                    </p:tgtEl>
                  </p:cond>
                </p:stCondLst>
                <p:endSync evt="end" delay="0">
                  <p:rtn val="all"/>
                </p:endSync>
                <p:childTnLst>
                  <p:par>
                    <p:cTn id="29" fill="hold">
                      <p:stCondLst>
                        <p:cond delay="0"/>
                      </p:stCondLst>
                      <p:childTnLst>
                        <p:par>
                          <p:cTn id="30" fill="hold">
                            <p:stCondLst>
                              <p:cond delay="0"/>
                            </p:stCondLst>
                            <p:childTnLst>
                              <p:par>
                                <p:cTn id="31" presetID="16" presetClass="exit" presetSubtype="21" fill="hold" grpId="0" nodeType="clickEffect">
                                  <p:stCondLst>
                                    <p:cond delay="0"/>
                                  </p:stCondLst>
                                  <p:childTnLst>
                                    <p:animEffect transition="out" filter="barn(inVertical)">
                                      <p:cBhvr>
                                        <p:cTn id="32" dur="500"/>
                                        <p:tgtEl>
                                          <p:spTgt spid="32"/>
                                        </p:tgtEl>
                                      </p:cBhvr>
                                    </p:animEffect>
                                    <p:set>
                                      <p:cBhvr>
                                        <p:cTn id="3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4" restart="whenNotActive" fill="hold" evtFilter="cancelBubble" nodeType="interactiveSeq">
                <p:stCondLst>
                  <p:cond evt="onClick" delay="0">
                    <p:tgtEl>
                      <p:spTgt spid="31"/>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31"/>
                                        </p:tgtEl>
                                      </p:cBhvr>
                                    </p:animEffect>
                                    <p:set>
                                      <p:cBhvr>
                                        <p:cTn id="3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40" restart="whenNotActive" fill="hold" evtFilter="cancelBubble" nodeType="interactiveSeq">
                <p:stCondLst>
                  <p:cond evt="onClick" delay="0">
                    <p:tgtEl>
                      <p:spTgt spid="29"/>
                    </p:tgtEl>
                  </p:cond>
                </p:stCondLst>
                <p:endSync evt="end" delay="0">
                  <p:rtn val="all"/>
                </p:endSync>
                <p:childTnLst>
                  <p:par>
                    <p:cTn id="41" fill="hold">
                      <p:stCondLst>
                        <p:cond delay="0"/>
                      </p:stCondLst>
                      <p:childTnLst>
                        <p:par>
                          <p:cTn id="42" fill="hold">
                            <p:stCondLst>
                              <p:cond delay="0"/>
                            </p:stCondLst>
                            <p:childTnLst>
                              <p:par>
                                <p:cTn id="43" presetID="14" presetClass="exit" presetSubtype="10" fill="hold" grpId="0" nodeType="clickEffect">
                                  <p:stCondLst>
                                    <p:cond delay="0"/>
                                  </p:stCondLst>
                                  <p:childTnLst>
                                    <p:animEffect transition="out" filter="randombar(horizontal)">
                                      <p:cBhvr>
                                        <p:cTn id="44" dur="500"/>
                                        <p:tgtEl>
                                          <p:spTgt spid="29"/>
                                        </p:tgtEl>
                                      </p:cBhvr>
                                    </p:animEffect>
                                    <p:set>
                                      <p:cBhvr>
                                        <p:cTn id="4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46" restart="whenNotActive" fill="hold" evtFilter="cancelBubble" nodeType="interactiveSeq">
                <p:stCondLst>
                  <p:cond evt="onClick" delay="0">
                    <p:tgtEl>
                      <p:spTgt spid="30"/>
                    </p:tgtEl>
                  </p:cond>
                </p:stCondLst>
                <p:endSync evt="end" delay="0">
                  <p:rtn val="all"/>
                </p:endSync>
                <p:childTnLst>
                  <p:par>
                    <p:cTn id="47" fill="hold">
                      <p:stCondLst>
                        <p:cond delay="0"/>
                      </p:stCondLst>
                      <p:childTnLst>
                        <p:par>
                          <p:cTn id="48" fill="hold">
                            <p:stCondLst>
                              <p:cond delay="0"/>
                            </p:stCondLst>
                            <p:childTnLst>
                              <p:par>
                                <p:cTn id="49" presetID="45" presetClass="exit" presetSubtype="0" fill="hold" grpId="0" nodeType="clickEffect">
                                  <p:stCondLst>
                                    <p:cond delay="0"/>
                                  </p:stCondLst>
                                  <p:childTnLst>
                                    <p:animEffect transition="out" filter="fade">
                                      <p:cBhvr>
                                        <p:cTn id="50" dur="2000"/>
                                        <p:tgtEl>
                                          <p:spTgt spid="30"/>
                                        </p:tgtEl>
                                      </p:cBhvr>
                                    </p:animEffect>
                                    <p:anim calcmode="lin" valueType="num">
                                      <p:cBhvr>
                                        <p:cTn id="51" dur="2000"/>
                                        <p:tgtEl>
                                          <p:spTgt spid="3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2" dur="2000"/>
                                        <p:tgtEl>
                                          <p:spTgt spid="30"/>
                                        </p:tgtEl>
                                        <p:attrNameLst>
                                          <p:attrName>ppt_h</p:attrName>
                                        </p:attrNameLst>
                                      </p:cBhvr>
                                      <p:tavLst>
                                        <p:tav tm="0">
                                          <p:val>
                                            <p:strVal val="ppt_h"/>
                                          </p:val>
                                        </p:tav>
                                        <p:tav tm="100000">
                                          <p:val>
                                            <p:strVal val="ppt_h"/>
                                          </p:val>
                                        </p:tav>
                                      </p:tavLst>
                                    </p:anim>
                                    <p:set>
                                      <p:cBhvr>
                                        <p:cTn id="53" dur="1" fill="hold">
                                          <p:stCondLst>
                                            <p:cond delay="1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54" restart="whenNotActive" fill="hold" evtFilter="cancelBubble" nodeType="interactiveSeq">
                <p:stCondLst>
                  <p:cond evt="onClick" delay="0">
                    <p:tgtEl>
                      <p:spTgt spid="33"/>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33"/>
                                        </p:tgtEl>
                                      </p:cBhvr>
                                    </p:animEffect>
                                    <p:set>
                                      <p:cBhvr>
                                        <p:cTn id="5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33" grpId="0" animBg="1"/>
      <p:bldP spid="30" grpId="0" animBg="1"/>
      <p:bldP spid="20" grpId="0" animBg="1"/>
      <p:bldP spid="32" grpId="0" animBg="1"/>
      <p:bldP spid="29" grpId="0" animBg="1"/>
      <p:bldP spid="17" grpId="0" animBg="1"/>
      <p:bldP spid="31" grpId="0" animBg="1"/>
      <p:bldP spid="28"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686DE3A-699A-4EC1-B06F-48B008DE4438}"/>
              </a:ext>
            </a:extLst>
          </p:cNvPr>
          <p:cNvPicPr>
            <a:picLocks noChangeAspect="1"/>
          </p:cNvPicPr>
          <p:nvPr/>
        </p:nvPicPr>
        <p:blipFill rotWithShape="1">
          <a:blip r:embed="rId3"/>
          <a:srcRect b="3375"/>
          <a:stretch/>
        </p:blipFill>
        <p:spPr>
          <a:xfrm>
            <a:off x="1884392" y="1263126"/>
            <a:ext cx="5775664" cy="4185567"/>
          </a:xfrm>
          <a:prstGeom prst="rect">
            <a:avLst/>
          </a:prstGeom>
        </p:spPr>
      </p:pic>
      <p:sp>
        <p:nvSpPr>
          <p:cNvPr id="20" name="Rectangle 19">
            <a:extLst>
              <a:ext uri="{FF2B5EF4-FFF2-40B4-BE49-F238E27FC236}">
                <a16:creationId xmlns:a16="http://schemas.microsoft.com/office/drawing/2014/main" xmlns="" id="{9F987BF9-98B1-4595-B0B7-C7CA5F2ECD00}"/>
              </a:ext>
            </a:extLst>
          </p:cNvPr>
          <p:cNvSpPr/>
          <p:nvPr/>
        </p:nvSpPr>
        <p:spPr>
          <a:xfrm>
            <a:off x="1763265" y="4519298"/>
            <a:ext cx="2006130" cy="1989754"/>
          </a:xfrm>
          <a:prstGeom prst="rect">
            <a:avLst/>
          </a:prstGeom>
          <a:solidFill>
            <a:srgbClr val="B74C5F"/>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xmlns="" id="{1B746A4A-8D44-4ED5-89CC-F961EEFDECE2}"/>
              </a:ext>
            </a:extLst>
          </p:cNvPr>
          <p:cNvSpPr/>
          <p:nvPr/>
        </p:nvSpPr>
        <p:spPr>
          <a:xfrm>
            <a:off x="3771979" y="2528591"/>
            <a:ext cx="2006130" cy="1989754"/>
          </a:xfrm>
          <a:prstGeom prst="rect">
            <a:avLst/>
          </a:prstGeom>
          <a:solidFill>
            <a:srgbClr val="B74C5F"/>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xmlns="" id="{7A3DE740-985D-43EC-8D80-CE931C5EB3A8}"/>
              </a:ext>
            </a:extLst>
          </p:cNvPr>
          <p:cNvSpPr/>
          <p:nvPr/>
        </p:nvSpPr>
        <p:spPr>
          <a:xfrm>
            <a:off x="1763265" y="2530930"/>
            <a:ext cx="2006130" cy="1989754"/>
          </a:xfrm>
          <a:prstGeom prst="rect">
            <a:avLst/>
          </a:prstGeom>
          <a:solidFill>
            <a:srgbClr val="B74C5F"/>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xmlns="" id="{2E9161F4-1F60-4F8A-9C06-2AD1C9160A8B}"/>
              </a:ext>
            </a:extLst>
          </p:cNvPr>
          <p:cNvSpPr/>
          <p:nvPr/>
        </p:nvSpPr>
        <p:spPr>
          <a:xfrm>
            <a:off x="5780678" y="538837"/>
            <a:ext cx="2006130" cy="1989754"/>
          </a:xfrm>
          <a:prstGeom prst="rect">
            <a:avLst/>
          </a:prstGeom>
          <a:solidFill>
            <a:srgbClr val="B74C5F"/>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xmlns="" id="{B488FD77-BA54-4779-81DF-3964D5D28C4B}"/>
              </a:ext>
            </a:extLst>
          </p:cNvPr>
          <p:cNvSpPr/>
          <p:nvPr/>
        </p:nvSpPr>
        <p:spPr>
          <a:xfrm>
            <a:off x="1763269" y="540100"/>
            <a:ext cx="2006130" cy="1989754"/>
          </a:xfrm>
          <a:prstGeom prst="rect">
            <a:avLst/>
          </a:prstGeom>
          <a:solidFill>
            <a:srgbClr val="B74C5F"/>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xmlns="" id="{C6F2350B-2989-46EC-B73B-29AADD62AD33}"/>
              </a:ext>
            </a:extLst>
          </p:cNvPr>
          <p:cNvSpPr txBox="1"/>
          <p:nvPr/>
        </p:nvSpPr>
        <p:spPr>
          <a:xfrm>
            <a:off x="3906424" y="873384"/>
            <a:ext cx="1723697" cy="923330"/>
          </a:xfrm>
          <a:prstGeom prst="rect">
            <a:avLst/>
          </a:prstGeom>
          <a:noFill/>
        </p:spPr>
        <p:txBody>
          <a:bodyPr wrap="square" rtlCol="0">
            <a:spAutoFit/>
          </a:bodyPr>
          <a:lstStyle/>
          <a:p>
            <a:r>
              <a:rPr lang="en-GB" b="1" dirty="0"/>
              <a:t>#1 I should help you stay safe.</a:t>
            </a:r>
          </a:p>
        </p:txBody>
      </p:sp>
      <p:sp>
        <p:nvSpPr>
          <p:cNvPr id="4" name="TextBox 3">
            <a:extLst>
              <a:ext uri="{FF2B5EF4-FFF2-40B4-BE49-F238E27FC236}">
                <a16:creationId xmlns:a16="http://schemas.microsoft.com/office/drawing/2014/main" xmlns="" id="{D36FB4A3-3A8F-4D64-8EE5-5AD1B5CAAEB8}"/>
              </a:ext>
            </a:extLst>
          </p:cNvPr>
          <p:cNvSpPr txBox="1"/>
          <p:nvPr/>
        </p:nvSpPr>
        <p:spPr>
          <a:xfrm>
            <a:off x="3021496" y="5653377"/>
            <a:ext cx="3800723" cy="369332"/>
          </a:xfrm>
          <a:prstGeom prst="rect">
            <a:avLst/>
          </a:prstGeom>
          <a:noFill/>
        </p:spPr>
        <p:txBody>
          <a:bodyPr wrap="square" rtlCol="0">
            <a:spAutoFit/>
          </a:bodyPr>
          <a:lstStyle/>
          <a:p>
            <a:pPr algn="ctr"/>
            <a:r>
              <a:rPr lang="en-GB" dirty="0">
                <a:latin typeface="Kristen ITC" panose="03050502040202030202" pitchFamily="66" charset="0"/>
              </a:rPr>
              <a:t>Parents or guardians</a:t>
            </a:r>
          </a:p>
        </p:txBody>
      </p:sp>
      <p:sp>
        <p:nvSpPr>
          <p:cNvPr id="25" name="TextBox 24">
            <a:extLst>
              <a:ext uri="{FF2B5EF4-FFF2-40B4-BE49-F238E27FC236}">
                <a16:creationId xmlns:a16="http://schemas.microsoft.com/office/drawing/2014/main" xmlns="" id="{C4321BA1-F2C7-4B89-A3B0-497E6573A11A}"/>
              </a:ext>
            </a:extLst>
          </p:cNvPr>
          <p:cNvSpPr txBox="1"/>
          <p:nvPr/>
        </p:nvSpPr>
        <p:spPr>
          <a:xfrm>
            <a:off x="5921895" y="3538792"/>
            <a:ext cx="1864913" cy="923330"/>
          </a:xfrm>
          <a:prstGeom prst="rect">
            <a:avLst/>
          </a:prstGeom>
          <a:noFill/>
        </p:spPr>
        <p:txBody>
          <a:bodyPr wrap="square" rtlCol="0">
            <a:spAutoFit/>
          </a:bodyPr>
          <a:lstStyle/>
          <a:p>
            <a:r>
              <a:rPr lang="en-GB" b="1" dirty="0"/>
              <a:t>#2 I have responsibility for you.</a:t>
            </a:r>
          </a:p>
        </p:txBody>
      </p:sp>
      <p:sp>
        <p:nvSpPr>
          <p:cNvPr id="27" name="TextBox 26">
            <a:extLst>
              <a:ext uri="{FF2B5EF4-FFF2-40B4-BE49-F238E27FC236}">
                <a16:creationId xmlns:a16="http://schemas.microsoft.com/office/drawing/2014/main" xmlns="" id="{F50A6E11-2C5C-4335-9E5E-59ECB52853D8}"/>
              </a:ext>
            </a:extLst>
          </p:cNvPr>
          <p:cNvSpPr txBox="1"/>
          <p:nvPr/>
        </p:nvSpPr>
        <p:spPr>
          <a:xfrm>
            <a:off x="8303172" y="1408386"/>
            <a:ext cx="3552497" cy="3046988"/>
          </a:xfrm>
          <a:prstGeom prst="rect">
            <a:avLst/>
          </a:prstGeom>
          <a:noFill/>
        </p:spPr>
        <p:txBody>
          <a:bodyPr wrap="square" rtlCol="0">
            <a:spAutoFit/>
          </a:bodyPr>
          <a:lstStyle/>
          <a:p>
            <a:r>
              <a:rPr lang="en-GB" sz="2400" b="1" dirty="0"/>
              <a:t>Can you guess which one of the people who keep us safe is hiding behind the squares?</a:t>
            </a:r>
          </a:p>
          <a:p>
            <a:endParaRPr lang="en-GB" sz="2400" b="1" dirty="0"/>
          </a:p>
          <a:p>
            <a:endParaRPr lang="en-GB" sz="2400" b="1" dirty="0"/>
          </a:p>
          <a:p>
            <a:r>
              <a:rPr lang="en-GB" sz="2400" dirty="0"/>
              <a:t>Pick a square to reveal who is underneath.</a:t>
            </a:r>
          </a:p>
        </p:txBody>
      </p:sp>
      <p:sp>
        <p:nvSpPr>
          <p:cNvPr id="26" name="TextBox 25">
            <a:extLst>
              <a:ext uri="{FF2B5EF4-FFF2-40B4-BE49-F238E27FC236}">
                <a16:creationId xmlns:a16="http://schemas.microsoft.com/office/drawing/2014/main" xmlns="" id="{67428BC6-F773-4F6D-93D6-C252C4DE48EC}"/>
              </a:ext>
            </a:extLst>
          </p:cNvPr>
          <p:cNvSpPr txBox="1"/>
          <p:nvPr/>
        </p:nvSpPr>
        <p:spPr>
          <a:xfrm>
            <a:off x="5921895" y="4909884"/>
            <a:ext cx="1723697" cy="646331"/>
          </a:xfrm>
          <a:prstGeom prst="rect">
            <a:avLst/>
          </a:prstGeom>
          <a:noFill/>
        </p:spPr>
        <p:txBody>
          <a:bodyPr wrap="square" rtlCol="0">
            <a:spAutoFit/>
          </a:bodyPr>
          <a:lstStyle/>
          <a:p>
            <a:r>
              <a:rPr lang="en-GB" dirty="0"/>
              <a:t>#3 You call me Mum or Dad </a:t>
            </a:r>
          </a:p>
        </p:txBody>
      </p:sp>
      <p:sp>
        <p:nvSpPr>
          <p:cNvPr id="18" name="TextBox 17">
            <a:extLst>
              <a:ext uri="{FF2B5EF4-FFF2-40B4-BE49-F238E27FC236}">
                <a16:creationId xmlns:a16="http://schemas.microsoft.com/office/drawing/2014/main" xmlns="" id="{C0078D3F-F85D-4054-A9F7-0997E5130522}"/>
              </a:ext>
            </a:extLst>
          </p:cNvPr>
          <p:cNvSpPr txBox="1"/>
          <p:nvPr/>
        </p:nvSpPr>
        <p:spPr>
          <a:xfrm>
            <a:off x="8303171" y="4726339"/>
            <a:ext cx="3552497" cy="1446550"/>
          </a:xfrm>
          <a:prstGeom prst="rect">
            <a:avLst/>
          </a:prstGeom>
          <a:noFill/>
        </p:spPr>
        <p:txBody>
          <a:bodyPr wrap="square" rtlCol="0">
            <a:spAutoFit/>
          </a:bodyPr>
          <a:lstStyle/>
          <a:p>
            <a:r>
              <a:rPr lang="en-GB" sz="4400" b="1" spc="300" dirty="0">
                <a:solidFill>
                  <a:srgbClr val="2297C2"/>
                </a:solidFill>
                <a:latin typeface="chocolat_bleu" panose="02000000000000000000" pitchFamily="2" charset="0"/>
              </a:rPr>
              <a:t>In what ways do they keep you safe?</a:t>
            </a:r>
          </a:p>
        </p:txBody>
      </p:sp>
      <p:sp>
        <p:nvSpPr>
          <p:cNvPr id="28" name="Rectangle 27">
            <a:extLst>
              <a:ext uri="{FF2B5EF4-FFF2-40B4-BE49-F238E27FC236}">
                <a16:creationId xmlns:a16="http://schemas.microsoft.com/office/drawing/2014/main" xmlns="" id="{15BE00DB-B59C-45B5-8D0C-8E0AB98E2D00}"/>
              </a:ext>
            </a:extLst>
          </p:cNvPr>
          <p:cNvSpPr/>
          <p:nvPr/>
        </p:nvSpPr>
        <p:spPr>
          <a:xfrm>
            <a:off x="3769395" y="538837"/>
            <a:ext cx="2006130" cy="1989754"/>
          </a:xfrm>
          <a:prstGeom prst="rect">
            <a:avLst/>
          </a:prstGeom>
          <a:solidFill>
            <a:srgbClr val="B74C5F"/>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xmlns="" id="{7E09BF46-4394-4264-8183-E9BAF94A387C}"/>
              </a:ext>
            </a:extLst>
          </p:cNvPr>
          <p:cNvSpPr/>
          <p:nvPr/>
        </p:nvSpPr>
        <p:spPr>
          <a:xfrm>
            <a:off x="5780678" y="2528591"/>
            <a:ext cx="2006130" cy="1989754"/>
          </a:xfrm>
          <a:prstGeom prst="rect">
            <a:avLst/>
          </a:prstGeom>
          <a:solidFill>
            <a:srgbClr val="B74C5F"/>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xmlns="" id="{194400E0-ADAE-4D03-B43A-32168C31BE76}"/>
              </a:ext>
            </a:extLst>
          </p:cNvPr>
          <p:cNvSpPr/>
          <p:nvPr/>
        </p:nvSpPr>
        <p:spPr>
          <a:xfrm>
            <a:off x="5777140" y="4519298"/>
            <a:ext cx="2006130" cy="1989754"/>
          </a:xfrm>
          <a:prstGeom prst="rect">
            <a:avLst/>
          </a:prstGeom>
          <a:solidFill>
            <a:srgbClr val="B74C5F"/>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xmlns="" id="{22EB337A-86F4-456F-928C-3F9CE517F24D}"/>
              </a:ext>
            </a:extLst>
          </p:cNvPr>
          <p:cNvSpPr/>
          <p:nvPr/>
        </p:nvSpPr>
        <p:spPr>
          <a:xfrm>
            <a:off x="3768923" y="4523957"/>
            <a:ext cx="2006130" cy="1989754"/>
          </a:xfrm>
          <a:prstGeom prst="rect">
            <a:avLst/>
          </a:prstGeom>
          <a:solidFill>
            <a:srgbClr val="B74C5F"/>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xmlns="" id="{8468912B-33C4-446D-8F18-123B9309B3FD}"/>
              </a:ext>
            </a:extLst>
          </p:cNvPr>
          <p:cNvSpPr txBox="1"/>
          <p:nvPr/>
        </p:nvSpPr>
        <p:spPr>
          <a:xfrm>
            <a:off x="1727206" y="6502178"/>
            <a:ext cx="4083434" cy="230832"/>
          </a:xfrm>
          <a:prstGeom prst="rect">
            <a:avLst/>
          </a:prstGeom>
          <a:noFill/>
        </p:spPr>
        <p:txBody>
          <a:bodyPr wrap="square" rtlCol="0">
            <a:spAutoFit/>
          </a:bodyPr>
          <a:lstStyle/>
          <a:p>
            <a:r>
              <a:rPr lang="en-GB" sz="800" dirty="0">
                <a:solidFill>
                  <a:schemeClr val="bg1">
                    <a:lumMod val="75000"/>
                  </a:schemeClr>
                </a:solidFill>
              </a:rPr>
              <a:t>Image</a:t>
            </a:r>
            <a:r>
              <a:rPr lang="en-GB" sz="900" dirty="0">
                <a:solidFill>
                  <a:schemeClr val="bg1">
                    <a:lumMod val="75000"/>
                  </a:schemeClr>
                </a:solidFill>
              </a:rPr>
              <a:t> source: twinkl.co.uk</a:t>
            </a:r>
          </a:p>
        </p:txBody>
      </p:sp>
    </p:spTree>
    <p:extLst>
      <p:ext uri="{BB962C8B-B14F-4D97-AF65-F5344CB8AC3E}">
        <p14:creationId xmlns:p14="http://schemas.microsoft.com/office/powerpoint/2010/main" val="610042549"/>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4" presetClass="exit" presetSubtype="10" fill="hold" grpId="0" nodeType="clickEffect">
                                  <p:stCondLst>
                                    <p:cond delay="0"/>
                                  </p:stCondLst>
                                  <p:childTnLst>
                                    <p:animEffect transition="out" filter="randombar(horizontal)">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6" presetClass="exit" presetSubtype="32" fill="hold" grpId="0" nodeType="clickEffect">
                                  <p:stCondLst>
                                    <p:cond delay="0"/>
                                  </p:stCondLst>
                                  <p:childTnLst>
                                    <p:animEffect transition="out" filter="circle(out)">
                                      <p:cBhvr>
                                        <p:cTn id="18" dur="2000"/>
                                        <p:tgtEl>
                                          <p:spTgt spid="20"/>
                                        </p:tgtEl>
                                      </p:cBhvr>
                                    </p:animEffect>
                                    <p:set>
                                      <p:cBhvr>
                                        <p:cTn id="19" dur="1" fill="hold">
                                          <p:stCondLst>
                                            <p:cond delay="1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8"/>
                    </p:tgtEl>
                  </p:cond>
                </p:stCondLst>
                <p:endSync evt="end" delay="0">
                  <p:rtn val="all"/>
                </p:endSync>
                <p:childTnLst>
                  <p:par>
                    <p:cTn id="21" fill="hold">
                      <p:stCondLst>
                        <p:cond delay="0"/>
                      </p:stCondLst>
                      <p:childTnLst>
                        <p:par>
                          <p:cTn id="22" fill="hold">
                            <p:stCondLst>
                              <p:cond delay="0"/>
                            </p:stCondLst>
                            <p:childTnLst>
                              <p:par>
                                <p:cTn id="23" presetID="42" presetClass="exit" presetSubtype="0" fill="hold" grpId="0" nodeType="clickEffect">
                                  <p:stCondLst>
                                    <p:cond delay="0"/>
                                  </p:stCondLst>
                                  <p:childTnLst>
                                    <p:animEffect transition="out" filter="fade">
                                      <p:cBhvr>
                                        <p:cTn id="24" dur="1000"/>
                                        <p:tgtEl>
                                          <p:spTgt spid="28"/>
                                        </p:tgtEl>
                                      </p:cBhvr>
                                    </p:animEffect>
                                    <p:anim calcmode="lin" valueType="num">
                                      <p:cBhvr>
                                        <p:cTn id="25" dur="1000"/>
                                        <p:tgtEl>
                                          <p:spTgt spid="28"/>
                                        </p:tgtEl>
                                        <p:attrNameLst>
                                          <p:attrName>ppt_x</p:attrName>
                                        </p:attrNameLst>
                                      </p:cBhvr>
                                      <p:tavLst>
                                        <p:tav tm="0">
                                          <p:val>
                                            <p:strVal val="ppt_x"/>
                                          </p:val>
                                        </p:tav>
                                        <p:tav tm="100000">
                                          <p:val>
                                            <p:strVal val="ppt_x"/>
                                          </p:val>
                                        </p:tav>
                                      </p:tavLst>
                                    </p:anim>
                                    <p:anim calcmode="lin" valueType="num">
                                      <p:cBhvr>
                                        <p:cTn id="26" dur="1000"/>
                                        <p:tgtEl>
                                          <p:spTgt spid="28"/>
                                        </p:tgtEl>
                                        <p:attrNameLst>
                                          <p:attrName>ppt_y</p:attrName>
                                        </p:attrNameLst>
                                      </p:cBhvr>
                                      <p:tavLst>
                                        <p:tav tm="0">
                                          <p:val>
                                            <p:strVal val="ppt_y"/>
                                          </p:val>
                                        </p:tav>
                                        <p:tav tm="100000">
                                          <p:val>
                                            <p:strVal val="ppt_y+.1"/>
                                          </p:val>
                                        </p:tav>
                                      </p:tavLst>
                                    </p:anim>
                                    <p:set>
                                      <p:cBhvr>
                                        <p:cTn id="27"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8" restart="whenNotActive" fill="hold" evtFilter="cancelBubble" nodeType="interactiveSeq">
                <p:stCondLst>
                  <p:cond evt="onClick" delay="0">
                    <p:tgtEl>
                      <p:spTgt spid="32"/>
                    </p:tgtEl>
                  </p:cond>
                </p:stCondLst>
                <p:endSync evt="end" delay="0">
                  <p:rtn val="all"/>
                </p:endSync>
                <p:childTnLst>
                  <p:par>
                    <p:cTn id="29" fill="hold">
                      <p:stCondLst>
                        <p:cond delay="0"/>
                      </p:stCondLst>
                      <p:childTnLst>
                        <p:par>
                          <p:cTn id="30" fill="hold">
                            <p:stCondLst>
                              <p:cond delay="0"/>
                            </p:stCondLst>
                            <p:childTnLst>
                              <p:par>
                                <p:cTn id="31" presetID="16" presetClass="exit" presetSubtype="21" fill="hold" grpId="0" nodeType="clickEffect">
                                  <p:stCondLst>
                                    <p:cond delay="0"/>
                                  </p:stCondLst>
                                  <p:childTnLst>
                                    <p:animEffect transition="out" filter="barn(inVertical)">
                                      <p:cBhvr>
                                        <p:cTn id="32" dur="500"/>
                                        <p:tgtEl>
                                          <p:spTgt spid="32"/>
                                        </p:tgtEl>
                                      </p:cBhvr>
                                    </p:animEffect>
                                    <p:set>
                                      <p:cBhvr>
                                        <p:cTn id="3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4" restart="whenNotActive" fill="hold" evtFilter="cancelBubble" nodeType="interactiveSeq">
                <p:stCondLst>
                  <p:cond evt="onClick" delay="0">
                    <p:tgtEl>
                      <p:spTgt spid="31"/>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31"/>
                                        </p:tgtEl>
                                      </p:cBhvr>
                                    </p:animEffect>
                                    <p:set>
                                      <p:cBhvr>
                                        <p:cTn id="3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40" restart="whenNotActive" fill="hold" evtFilter="cancelBubble" nodeType="interactiveSeq">
                <p:stCondLst>
                  <p:cond evt="onClick" delay="0">
                    <p:tgtEl>
                      <p:spTgt spid="29"/>
                    </p:tgtEl>
                  </p:cond>
                </p:stCondLst>
                <p:endSync evt="end" delay="0">
                  <p:rtn val="all"/>
                </p:endSync>
                <p:childTnLst>
                  <p:par>
                    <p:cTn id="41" fill="hold">
                      <p:stCondLst>
                        <p:cond delay="0"/>
                      </p:stCondLst>
                      <p:childTnLst>
                        <p:par>
                          <p:cTn id="42" fill="hold">
                            <p:stCondLst>
                              <p:cond delay="0"/>
                            </p:stCondLst>
                            <p:childTnLst>
                              <p:par>
                                <p:cTn id="43" presetID="14" presetClass="exit" presetSubtype="10" fill="hold" grpId="0" nodeType="clickEffect">
                                  <p:stCondLst>
                                    <p:cond delay="0"/>
                                  </p:stCondLst>
                                  <p:childTnLst>
                                    <p:animEffect transition="out" filter="randombar(horizontal)">
                                      <p:cBhvr>
                                        <p:cTn id="44" dur="500"/>
                                        <p:tgtEl>
                                          <p:spTgt spid="29"/>
                                        </p:tgtEl>
                                      </p:cBhvr>
                                    </p:animEffect>
                                    <p:set>
                                      <p:cBhvr>
                                        <p:cTn id="4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46" restart="whenNotActive" fill="hold" evtFilter="cancelBubble" nodeType="interactiveSeq">
                <p:stCondLst>
                  <p:cond evt="onClick" delay="0">
                    <p:tgtEl>
                      <p:spTgt spid="30"/>
                    </p:tgtEl>
                  </p:cond>
                </p:stCondLst>
                <p:endSync evt="end" delay="0">
                  <p:rtn val="all"/>
                </p:endSync>
                <p:childTnLst>
                  <p:par>
                    <p:cTn id="47" fill="hold">
                      <p:stCondLst>
                        <p:cond delay="0"/>
                      </p:stCondLst>
                      <p:childTnLst>
                        <p:par>
                          <p:cTn id="48" fill="hold">
                            <p:stCondLst>
                              <p:cond delay="0"/>
                            </p:stCondLst>
                            <p:childTnLst>
                              <p:par>
                                <p:cTn id="49" presetID="45" presetClass="exit" presetSubtype="0" fill="hold" grpId="0" nodeType="clickEffect">
                                  <p:stCondLst>
                                    <p:cond delay="0"/>
                                  </p:stCondLst>
                                  <p:childTnLst>
                                    <p:animEffect transition="out" filter="fade">
                                      <p:cBhvr>
                                        <p:cTn id="50" dur="2000"/>
                                        <p:tgtEl>
                                          <p:spTgt spid="30"/>
                                        </p:tgtEl>
                                      </p:cBhvr>
                                    </p:animEffect>
                                    <p:anim calcmode="lin" valueType="num">
                                      <p:cBhvr>
                                        <p:cTn id="51" dur="2000"/>
                                        <p:tgtEl>
                                          <p:spTgt spid="3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2" dur="2000"/>
                                        <p:tgtEl>
                                          <p:spTgt spid="30"/>
                                        </p:tgtEl>
                                        <p:attrNameLst>
                                          <p:attrName>ppt_h</p:attrName>
                                        </p:attrNameLst>
                                      </p:cBhvr>
                                      <p:tavLst>
                                        <p:tav tm="0">
                                          <p:val>
                                            <p:strVal val="ppt_h"/>
                                          </p:val>
                                        </p:tav>
                                        <p:tav tm="100000">
                                          <p:val>
                                            <p:strVal val="ppt_h"/>
                                          </p:val>
                                        </p:tav>
                                      </p:tavLst>
                                    </p:anim>
                                    <p:set>
                                      <p:cBhvr>
                                        <p:cTn id="53" dur="1" fill="hold">
                                          <p:stCondLst>
                                            <p:cond delay="1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54" restart="whenNotActive" fill="hold" evtFilter="cancelBubble" nodeType="interactiveSeq">
                <p:stCondLst>
                  <p:cond evt="onClick" delay="0">
                    <p:tgtEl>
                      <p:spTgt spid="33"/>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33"/>
                                        </p:tgtEl>
                                      </p:cBhvr>
                                    </p:animEffect>
                                    <p:set>
                                      <p:cBhvr>
                                        <p:cTn id="5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20" grpId="0" animBg="1"/>
      <p:bldP spid="29" grpId="0" animBg="1"/>
      <p:bldP spid="17" grpId="0" animBg="1"/>
      <p:bldP spid="31" grpId="0" animBg="1"/>
      <p:bldP spid="2" grpId="0" animBg="1"/>
      <p:bldP spid="28" grpId="0" animBg="1"/>
      <p:bldP spid="32" grpId="0" animBg="1"/>
      <p:bldP spid="33"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xmlns="" id="{67428BC6-F773-4F6D-93D6-C252C4DE48EC}"/>
              </a:ext>
            </a:extLst>
          </p:cNvPr>
          <p:cNvSpPr txBox="1"/>
          <p:nvPr/>
        </p:nvSpPr>
        <p:spPr>
          <a:xfrm>
            <a:off x="5921895" y="4909884"/>
            <a:ext cx="1723697" cy="1200329"/>
          </a:xfrm>
          <a:prstGeom prst="rect">
            <a:avLst/>
          </a:prstGeom>
          <a:solidFill>
            <a:srgbClr val="00B0F0"/>
          </a:solidFill>
          <a:ln>
            <a:noFill/>
          </a:ln>
        </p:spPr>
        <p:txBody>
          <a:bodyPr wrap="square" rtlCol="0">
            <a:spAutoFit/>
          </a:bodyPr>
          <a:lstStyle/>
          <a:p>
            <a:r>
              <a:rPr lang="en-GB" dirty="0"/>
              <a:t>#3 I teach people to look after themselves.</a:t>
            </a:r>
          </a:p>
        </p:txBody>
      </p:sp>
      <p:sp>
        <p:nvSpPr>
          <p:cNvPr id="33" name="Rectangle 32">
            <a:extLst>
              <a:ext uri="{FF2B5EF4-FFF2-40B4-BE49-F238E27FC236}">
                <a16:creationId xmlns:a16="http://schemas.microsoft.com/office/drawing/2014/main" xmlns="" id="{194400E0-ADAE-4D03-B43A-32168C31BE76}"/>
              </a:ext>
            </a:extLst>
          </p:cNvPr>
          <p:cNvSpPr/>
          <p:nvPr/>
        </p:nvSpPr>
        <p:spPr>
          <a:xfrm>
            <a:off x="5777140" y="4519298"/>
            <a:ext cx="2006130" cy="1989754"/>
          </a:xfrm>
          <a:prstGeom prst="rect">
            <a:avLst/>
          </a:prstGeom>
          <a:solidFill>
            <a:srgbClr val="B52126"/>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xmlns="" id="{C4321BA1-F2C7-4B89-A3B0-497E6573A11A}"/>
              </a:ext>
            </a:extLst>
          </p:cNvPr>
          <p:cNvSpPr txBox="1"/>
          <p:nvPr/>
        </p:nvSpPr>
        <p:spPr>
          <a:xfrm>
            <a:off x="5921895" y="2979701"/>
            <a:ext cx="1864913" cy="646331"/>
          </a:xfrm>
          <a:prstGeom prst="rect">
            <a:avLst/>
          </a:prstGeom>
          <a:solidFill>
            <a:srgbClr val="00B0F0"/>
          </a:solidFill>
          <a:ln>
            <a:noFill/>
          </a:ln>
        </p:spPr>
        <p:txBody>
          <a:bodyPr wrap="square" rtlCol="0">
            <a:spAutoFit/>
          </a:bodyPr>
          <a:lstStyle/>
          <a:p>
            <a:r>
              <a:rPr lang="en-GB" dirty="0"/>
              <a:t>#2 I help you get better.</a:t>
            </a:r>
          </a:p>
        </p:txBody>
      </p:sp>
      <p:sp>
        <p:nvSpPr>
          <p:cNvPr id="32" name="Rectangle 31">
            <a:extLst>
              <a:ext uri="{FF2B5EF4-FFF2-40B4-BE49-F238E27FC236}">
                <a16:creationId xmlns:a16="http://schemas.microsoft.com/office/drawing/2014/main" xmlns="" id="{7E09BF46-4394-4264-8183-E9BAF94A387C}"/>
              </a:ext>
            </a:extLst>
          </p:cNvPr>
          <p:cNvSpPr/>
          <p:nvPr/>
        </p:nvSpPr>
        <p:spPr>
          <a:xfrm>
            <a:off x="5780678" y="2528591"/>
            <a:ext cx="2006130" cy="1989754"/>
          </a:xfrm>
          <a:prstGeom prst="rect">
            <a:avLst/>
          </a:prstGeom>
          <a:solidFill>
            <a:srgbClr val="B52126"/>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xmlns="" id="{C6F2350B-2989-46EC-B73B-29AADD62AD33}"/>
              </a:ext>
            </a:extLst>
          </p:cNvPr>
          <p:cNvSpPr txBox="1"/>
          <p:nvPr/>
        </p:nvSpPr>
        <p:spPr>
          <a:xfrm>
            <a:off x="5864772" y="1082559"/>
            <a:ext cx="1723697" cy="646331"/>
          </a:xfrm>
          <a:prstGeom prst="rect">
            <a:avLst/>
          </a:prstGeom>
          <a:solidFill>
            <a:srgbClr val="00B0F0"/>
          </a:solidFill>
          <a:ln>
            <a:noFill/>
          </a:ln>
        </p:spPr>
        <p:txBody>
          <a:bodyPr wrap="square" rtlCol="0">
            <a:spAutoFit/>
          </a:bodyPr>
          <a:lstStyle/>
          <a:p>
            <a:r>
              <a:rPr lang="en-GB" dirty="0"/>
              <a:t>#1 I help you stay healthy.</a:t>
            </a:r>
          </a:p>
        </p:txBody>
      </p:sp>
      <p:sp>
        <p:nvSpPr>
          <p:cNvPr id="31" name="Rectangle 30">
            <a:extLst>
              <a:ext uri="{FF2B5EF4-FFF2-40B4-BE49-F238E27FC236}">
                <a16:creationId xmlns:a16="http://schemas.microsoft.com/office/drawing/2014/main" xmlns="" id="{2E9161F4-1F60-4F8A-9C06-2AD1C9160A8B}"/>
              </a:ext>
            </a:extLst>
          </p:cNvPr>
          <p:cNvSpPr/>
          <p:nvPr/>
        </p:nvSpPr>
        <p:spPr>
          <a:xfrm>
            <a:off x="5780678" y="538837"/>
            <a:ext cx="2006130" cy="1989754"/>
          </a:xfrm>
          <a:prstGeom prst="rect">
            <a:avLst/>
          </a:prstGeom>
          <a:solidFill>
            <a:srgbClr val="B52126"/>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xmlns="" id="{70267668-734A-437B-84F3-0F8E3C8E38E9}"/>
              </a:ext>
            </a:extLst>
          </p:cNvPr>
          <p:cNvPicPr>
            <a:picLocks noChangeAspect="1"/>
          </p:cNvPicPr>
          <p:nvPr/>
        </p:nvPicPr>
        <p:blipFill rotWithShape="1">
          <a:blip r:embed="rId3"/>
          <a:srcRect l="8691" t="3931" r="11192" b="2137"/>
          <a:stretch/>
        </p:blipFill>
        <p:spPr>
          <a:xfrm>
            <a:off x="2562213" y="528733"/>
            <a:ext cx="2559511" cy="6062897"/>
          </a:xfrm>
          <a:prstGeom prst="rect">
            <a:avLst/>
          </a:prstGeom>
        </p:spPr>
      </p:pic>
      <p:sp>
        <p:nvSpPr>
          <p:cNvPr id="30" name="Rectangle 29">
            <a:extLst>
              <a:ext uri="{FF2B5EF4-FFF2-40B4-BE49-F238E27FC236}">
                <a16:creationId xmlns:a16="http://schemas.microsoft.com/office/drawing/2014/main" xmlns="" id="{22EB337A-86F4-456F-928C-3F9CE517F24D}"/>
              </a:ext>
            </a:extLst>
          </p:cNvPr>
          <p:cNvSpPr/>
          <p:nvPr/>
        </p:nvSpPr>
        <p:spPr>
          <a:xfrm>
            <a:off x="3768923" y="4523957"/>
            <a:ext cx="2006130" cy="1989754"/>
          </a:xfrm>
          <a:prstGeom prst="rect">
            <a:avLst/>
          </a:prstGeom>
          <a:solidFill>
            <a:srgbClr val="B52126"/>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xmlns="" id="{9F987BF9-98B1-4595-B0B7-C7CA5F2ECD00}"/>
              </a:ext>
            </a:extLst>
          </p:cNvPr>
          <p:cNvSpPr/>
          <p:nvPr/>
        </p:nvSpPr>
        <p:spPr>
          <a:xfrm>
            <a:off x="1763265" y="4519298"/>
            <a:ext cx="2006130" cy="1989754"/>
          </a:xfrm>
          <a:prstGeom prst="rect">
            <a:avLst/>
          </a:prstGeom>
          <a:solidFill>
            <a:srgbClr val="B52126"/>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xmlns="" id="{1B746A4A-8D44-4ED5-89CC-F961EEFDECE2}"/>
              </a:ext>
            </a:extLst>
          </p:cNvPr>
          <p:cNvSpPr/>
          <p:nvPr/>
        </p:nvSpPr>
        <p:spPr>
          <a:xfrm>
            <a:off x="3771979" y="2528591"/>
            <a:ext cx="2006130" cy="1989754"/>
          </a:xfrm>
          <a:prstGeom prst="rect">
            <a:avLst/>
          </a:prstGeom>
          <a:solidFill>
            <a:srgbClr val="B52126"/>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xmlns="" id="{7A3DE740-985D-43EC-8D80-CE931C5EB3A8}"/>
              </a:ext>
            </a:extLst>
          </p:cNvPr>
          <p:cNvSpPr/>
          <p:nvPr/>
        </p:nvSpPr>
        <p:spPr>
          <a:xfrm>
            <a:off x="1763265" y="2530930"/>
            <a:ext cx="2006130" cy="1989754"/>
          </a:xfrm>
          <a:prstGeom prst="rect">
            <a:avLst/>
          </a:prstGeom>
          <a:solidFill>
            <a:srgbClr val="B52126"/>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xmlns="" id="{15BE00DB-B59C-45B5-8D0C-8E0AB98E2D00}"/>
              </a:ext>
            </a:extLst>
          </p:cNvPr>
          <p:cNvSpPr/>
          <p:nvPr/>
        </p:nvSpPr>
        <p:spPr>
          <a:xfrm>
            <a:off x="3769395" y="538837"/>
            <a:ext cx="2006130" cy="1989754"/>
          </a:xfrm>
          <a:prstGeom prst="rect">
            <a:avLst/>
          </a:prstGeom>
          <a:solidFill>
            <a:srgbClr val="B52126"/>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xmlns="" id="{B488FD77-BA54-4779-81DF-3964D5D28C4B}"/>
              </a:ext>
            </a:extLst>
          </p:cNvPr>
          <p:cNvSpPr/>
          <p:nvPr/>
        </p:nvSpPr>
        <p:spPr>
          <a:xfrm>
            <a:off x="1763269" y="540100"/>
            <a:ext cx="2006130" cy="1989754"/>
          </a:xfrm>
          <a:prstGeom prst="rect">
            <a:avLst/>
          </a:prstGeom>
          <a:solidFill>
            <a:srgbClr val="B52126"/>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xmlns="" id="{F50A6E11-2C5C-4335-9E5E-59ECB52853D8}"/>
              </a:ext>
            </a:extLst>
          </p:cNvPr>
          <p:cNvSpPr txBox="1"/>
          <p:nvPr/>
        </p:nvSpPr>
        <p:spPr>
          <a:xfrm>
            <a:off x="8303172" y="1408386"/>
            <a:ext cx="3552497" cy="3046988"/>
          </a:xfrm>
          <a:prstGeom prst="rect">
            <a:avLst/>
          </a:prstGeom>
          <a:noFill/>
        </p:spPr>
        <p:txBody>
          <a:bodyPr wrap="square" rtlCol="0">
            <a:spAutoFit/>
          </a:bodyPr>
          <a:lstStyle/>
          <a:p>
            <a:r>
              <a:rPr lang="en-GB" sz="2400" b="1" dirty="0"/>
              <a:t>Can you guess which one of the people who keep us safe is hiding behind the squares?</a:t>
            </a:r>
          </a:p>
          <a:p>
            <a:endParaRPr lang="en-GB" sz="2400" b="1" dirty="0"/>
          </a:p>
          <a:p>
            <a:endParaRPr lang="en-GB" sz="2400" b="1" dirty="0"/>
          </a:p>
          <a:p>
            <a:r>
              <a:rPr lang="en-GB" sz="2400" dirty="0"/>
              <a:t>Pick a square to reveal who is underneath.</a:t>
            </a:r>
          </a:p>
        </p:txBody>
      </p:sp>
      <p:sp>
        <p:nvSpPr>
          <p:cNvPr id="18" name="TextBox 17">
            <a:extLst>
              <a:ext uri="{FF2B5EF4-FFF2-40B4-BE49-F238E27FC236}">
                <a16:creationId xmlns:a16="http://schemas.microsoft.com/office/drawing/2014/main" xmlns="" id="{C0078D3F-F85D-4054-A9F7-0997E5130522}"/>
              </a:ext>
            </a:extLst>
          </p:cNvPr>
          <p:cNvSpPr txBox="1"/>
          <p:nvPr/>
        </p:nvSpPr>
        <p:spPr>
          <a:xfrm>
            <a:off x="8303171" y="4726339"/>
            <a:ext cx="3552497" cy="1446550"/>
          </a:xfrm>
          <a:prstGeom prst="rect">
            <a:avLst/>
          </a:prstGeom>
          <a:noFill/>
        </p:spPr>
        <p:txBody>
          <a:bodyPr wrap="square" rtlCol="0">
            <a:spAutoFit/>
          </a:bodyPr>
          <a:lstStyle/>
          <a:p>
            <a:r>
              <a:rPr lang="en-GB" sz="4400" b="1" spc="300" dirty="0">
                <a:solidFill>
                  <a:srgbClr val="1F8AB4"/>
                </a:solidFill>
                <a:latin typeface="chocolat_bleu" panose="02000000000000000000" pitchFamily="2" charset="0"/>
              </a:rPr>
              <a:t>In what ways do they keep you safe?</a:t>
            </a:r>
          </a:p>
        </p:txBody>
      </p:sp>
      <p:sp>
        <p:nvSpPr>
          <p:cNvPr id="19" name="TextBox 18">
            <a:extLst>
              <a:ext uri="{FF2B5EF4-FFF2-40B4-BE49-F238E27FC236}">
                <a16:creationId xmlns:a16="http://schemas.microsoft.com/office/drawing/2014/main" xmlns="" id="{EE017DB1-FD08-4C29-A756-0FF4418675A8}"/>
              </a:ext>
            </a:extLst>
          </p:cNvPr>
          <p:cNvSpPr txBox="1"/>
          <p:nvPr/>
        </p:nvSpPr>
        <p:spPr>
          <a:xfrm>
            <a:off x="1727206" y="6502178"/>
            <a:ext cx="4083434" cy="230832"/>
          </a:xfrm>
          <a:prstGeom prst="rect">
            <a:avLst/>
          </a:prstGeom>
          <a:noFill/>
        </p:spPr>
        <p:txBody>
          <a:bodyPr wrap="square" rtlCol="0">
            <a:spAutoFit/>
          </a:bodyPr>
          <a:lstStyle/>
          <a:p>
            <a:r>
              <a:rPr lang="en-GB" sz="800" dirty="0">
                <a:solidFill>
                  <a:schemeClr val="bg1">
                    <a:lumMod val="75000"/>
                  </a:schemeClr>
                </a:solidFill>
              </a:rPr>
              <a:t>Image</a:t>
            </a:r>
            <a:r>
              <a:rPr lang="en-GB" sz="900" dirty="0">
                <a:solidFill>
                  <a:schemeClr val="bg1">
                    <a:lumMod val="75000"/>
                  </a:schemeClr>
                </a:solidFill>
              </a:rPr>
              <a:t> source: twinkl.co.uk</a:t>
            </a:r>
          </a:p>
        </p:txBody>
      </p:sp>
    </p:spTree>
    <p:extLst>
      <p:ext uri="{BB962C8B-B14F-4D97-AF65-F5344CB8AC3E}">
        <p14:creationId xmlns:p14="http://schemas.microsoft.com/office/powerpoint/2010/main" val="1904357873"/>
      </p:ext>
    </p:extLst>
  </p:cSld>
  <p:clrMapOvr>
    <a:masterClrMapping/>
  </p:clrMapOvr>
  <p:transition spd="slow">
    <p:push dir="d"/>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4" presetClass="exit" presetSubtype="10" fill="hold" grpId="0" nodeType="clickEffect">
                                  <p:stCondLst>
                                    <p:cond delay="0"/>
                                  </p:stCondLst>
                                  <p:childTnLst>
                                    <p:animEffect transition="out" filter="randombar(horizontal)">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6" presetClass="exit" presetSubtype="32" fill="hold" grpId="0" nodeType="clickEffect">
                                  <p:stCondLst>
                                    <p:cond delay="0"/>
                                  </p:stCondLst>
                                  <p:childTnLst>
                                    <p:animEffect transition="out" filter="circle(out)">
                                      <p:cBhvr>
                                        <p:cTn id="18" dur="2000"/>
                                        <p:tgtEl>
                                          <p:spTgt spid="20"/>
                                        </p:tgtEl>
                                      </p:cBhvr>
                                    </p:animEffect>
                                    <p:set>
                                      <p:cBhvr>
                                        <p:cTn id="19" dur="1" fill="hold">
                                          <p:stCondLst>
                                            <p:cond delay="1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8"/>
                    </p:tgtEl>
                  </p:cond>
                </p:stCondLst>
                <p:endSync evt="end" delay="0">
                  <p:rtn val="all"/>
                </p:endSync>
                <p:childTnLst>
                  <p:par>
                    <p:cTn id="21" fill="hold">
                      <p:stCondLst>
                        <p:cond delay="0"/>
                      </p:stCondLst>
                      <p:childTnLst>
                        <p:par>
                          <p:cTn id="22" fill="hold">
                            <p:stCondLst>
                              <p:cond delay="0"/>
                            </p:stCondLst>
                            <p:childTnLst>
                              <p:par>
                                <p:cTn id="23" presetID="42" presetClass="exit" presetSubtype="0" fill="hold" grpId="0" nodeType="clickEffect">
                                  <p:stCondLst>
                                    <p:cond delay="0"/>
                                  </p:stCondLst>
                                  <p:childTnLst>
                                    <p:animEffect transition="out" filter="fade">
                                      <p:cBhvr>
                                        <p:cTn id="24" dur="1000"/>
                                        <p:tgtEl>
                                          <p:spTgt spid="28"/>
                                        </p:tgtEl>
                                      </p:cBhvr>
                                    </p:animEffect>
                                    <p:anim calcmode="lin" valueType="num">
                                      <p:cBhvr>
                                        <p:cTn id="25" dur="1000"/>
                                        <p:tgtEl>
                                          <p:spTgt spid="28"/>
                                        </p:tgtEl>
                                        <p:attrNameLst>
                                          <p:attrName>ppt_x</p:attrName>
                                        </p:attrNameLst>
                                      </p:cBhvr>
                                      <p:tavLst>
                                        <p:tav tm="0">
                                          <p:val>
                                            <p:strVal val="ppt_x"/>
                                          </p:val>
                                        </p:tav>
                                        <p:tav tm="100000">
                                          <p:val>
                                            <p:strVal val="ppt_x"/>
                                          </p:val>
                                        </p:tav>
                                      </p:tavLst>
                                    </p:anim>
                                    <p:anim calcmode="lin" valueType="num">
                                      <p:cBhvr>
                                        <p:cTn id="26" dur="1000"/>
                                        <p:tgtEl>
                                          <p:spTgt spid="28"/>
                                        </p:tgtEl>
                                        <p:attrNameLst>
                                          <p:attrName>ppt_y</p:attrName>
                                        </p:attrNameLst>
                                      </p:cBhvr>
                                      <p:tavLst>
                                        <p:tav tm="0">
                                          <p:val>
                                            <p:strVal val="ppt_y"/>
                                          </p:val>
                                        </p:tav>
                                        <p:tav tm="100000">
                                          <p:val>
                                            <p:strVal val="ppt_y+.1"/>
                                          </p:val>
                                        </p:tav>
                                      </p:tavLst>
                                    </p:anim>
                                    <p:set>
                                      <p:cBhvr>
                                        <p:cTn id="27"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8" restart="whenNotActive" fill="hold" evtFilter="cancelBubble" nodeType="interactiveSeq">
                <p:stCondLst>
                  <p:cond evt="onClick" delay="0">
                    <p:tgtEl>
                      <p:spTgt spid="32"/>
                    </p:tgtEl>
                  </p:cond>
                </p:stCondLst>
                <p:endSync evt="end" delay="0">
                  <p:rtn val="all"/>
                </p:endSync>
                <p:childTnLst>
                  <p:par>
                    <p:cTn id="29" fill="hold">
                      <p:stCondLst>
                        <p:cond delay="0"/>
                      </p:stCondLst>
                      <p:childTnLst>
                        <p:par>
                          <p:cTn id="30" fill="hold">
                            <p:stCondLst>
                              <p:cond delay="0"/>
                            </p:stCondLst>
                            <p:childTnLst>
                              <p:par>
                                <p:cTn id="31" presetID="16" presetClass="exit" presetSubtype="21" fill="hold" grpId="0" nodeType="clickEffect">
                                  <p:stCondLst>
                                    <p:cond delay="0"/>
                                  </p:stCondLst>
                                  <p:childTnLst>
                                    <p:animEffect transition="out" filter="barn(inVertical)">
                                      <p:cBhvr>
                                        <p:cTn id="32" dur="500"/>
                                        <p:tgtEl>
                                          <p:spTgt spid="32"/>
                                        </p:tgtEl>
                                      </p:cBhvr>
                                    </p:animEffect>
                                    <p:set>
                                      <p:cBhvr>
                                        <p:cTn id="3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4" restart="whenNotActive" fill="hold" evtFilter="cancelBubble" nodeType="interactiveSeq">
                <p:stCondLst>
                  <p:cond evt="onClick" delay="0">
                    <p:tgtEl>
                      <p:spTgt spid="31"/>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31"/>
                                        </p:tgtEl>
                                      </p:cBhvr>
                                    </p:animEffect>
                                    <p:set>
                                      <p:cBhvr>
                                        <p:cTn id="3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40" restart="whenNotActive" fill="hold" evtFilter="cancelBubble" nodeType="interactiveSeq">
                <p:stCondLst>
                  <p:cond evt="onClick" delay="0">
                    <p:tgtEl>
                      <p:spTgt spid="29"/>
                    </p:tgtEl>
                  </p:cond>
                </p:stCondLst>
                <p:endSync evt="end" delay="0">
                  <p:rtn val="all"/>
                </p:endSync>
                <p:childTnLst>
                  <p:par>
                    <p:cTn id="41" fill="hold">
                      <p:stCondLst>
                        <p:cond delay="0"/>
                      </p:stCondLst>
                      <p:childTnLst>
                        <p:par>
                          <p:cTn id="42" fill="hold">
                            <p:stCondLst>
                              <p:cond delay="0"/>
                            </p:stCondLst>
                            <p:childTnLst>
                              <p:par>
                                <p:cTn id="43" presetID="14" presetClass="exit" presetSubtype="10" fill="hold" grpId="0" nodeType="clickEffect">
                                  <p:stCondLst>
                                    <p:cond delay="0"/>
                                  </p:stCondLst>
                                  <p:childTnLst>
                                    <p:animEffect transition="out" filter="randombar(horizontal)">
                                      <p:cBhvr>
                                        <p:cTn id="44" dur="500"/>
                                        <p:tgtEl>
                                          <p:spTgt spid="29"/>
                                        </p:tgtEl>
                                      </p:cBhvr>
                                    </p:animEffect>
                                    <p:set>
                                      <p:cBhvr>
                                        <p:cTn id="4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46" restart="whenNotActive" fill="hold" evtFilter="cancelBubble" nodeType="interactiveSeq">
                <p:stCondLst>
                  <p:cond evt="onClick" delay="0">
                    <p:tgtEl>
                      <p:spTgt spid="30"/>
                    </p:tgtEl>
                  </p:cond>
                </p:stCondLst>
                <p:endSync evt="end" delay="0">
                  <p:rtn val="all"/>
                </p:endSync>
                <p:childTnLst>
                  <p:par>
                    <p:cTn id="47" fill="hold">
                      <p:stCondLst>
                        <p:cond delay="0"/>
                      </p:stCondLst>
                      <p:childTnLst>
                        <p:par>
                          <p:cTn id="48" fill="hold">
                            <p:stCondLst>
                              <p:cond delay="0"/>
                            </p:stCondLst>
                            <p:childTnLst>
                              <p:par>
                                <p:cTn id="49" presetID="45" presetClass="exit" presetSubtype="0" fill="hold" grpId="0" nodeType="clickEffect">
                                  <p:stCondLst>
                                    <p:cond delay="0"/>
                                  </p:stCondLst>
                                  <p:childTnLst>
                                    <p:animEffect transition="out" filter="fade">
                                      <p:cBhvr>
                                        <p:cTn id="50" dur="2000"/>
                                        <p:tgtEl>
                                          <p:spTgt spid="30"/>
                                        </p:tgtEl>
                                      </p:cBhvr>
                                    </p:animEffect>
                                    <p:anim calcmode="lin" valueType="num">
                                      <p:cBhvr>
                                        <p:cTn id="51" dur="2000"/>
                                        <p:tgtEl>
                                          <p:spTgt spid="3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2" dur="2000"/>
                                        <p:tgtEl>
                                          <p:spTgt spid="30"/>
                                        </p:tgtEl>
                                        <p:attrNameLst>
                                          <p:attrName>ppt_h</p:attrName>
                                        </p:attrNameLst>
                                      </p:cBhvr>
                                      <p:tavLst>
                                        <p:tav tm="0">
                                          <p:val>
                                            <p:strVal val="ppt_h"/>
                                          </p:val>
                                        </p:tav>
                                        <p:tav tm="100000">
                                          <p:val>
                                            <p:strVal val="ppt_h"/>
                                          </p:val>
                                        </p:tav>
                                      </p:tavLst>
                                    </p:anim>
                                    <p:set>
                                      <p:cBhvr>
                                        <p:cTn id="53" dur="1" fill="hold">
                                          <p:stCondLst>
                                            <p:cond delay="1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54" restart="whenNotActive" fill="hold" evtFilter="cancelBubble" nodeType="interactiveSeq">
                <p:stCondLst>
                  <p:cond evt="onClick" delay="0">
                    <p:tgtEl>
                      <p:spTgt spid="33"/>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33"/>
                                        </p:tgtEl>
                                      </p:cBhvr>
                                    </p:animEffect>
                                    <p:set>
                                      <p:cBhvr>
                                        <p:cTn id="5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33" grpId="0" animBg="1"/>
      <p:bldP spid="32" grpId="0" animBg="1"/>
      <p:bldP spid="31" grpId="0" animBg="1"/>
      <p:bldP spid="30" grpId="0" animBg="1"/>
      <p:bldP spid="20" grpId="0" animBg="1"/>
      <p:bldP spid="29" grpId="0" animBg="1"/>
      <p:bldP spid="17" grpId="0" animBg="1"/>
      <p:bldP spid="28"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66E48AFA-8884-4F68-A44F-D2C1E8609C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399A0AAC-E82F-42A7-8A33-0E5BDB39D04D}"/>
              </a:ext>
            </a:extLst>
          </p:cNvPr>
          <p:cNvSpPr>
            <a:spLocks noGrp="1"/>
          </p:cNvSpPr>
          <p:nvPr>
            <p:ph type="title"/>
          </p:nvPr>
        </p:nvSpPr>
        <p:spPr>
          <a:xfrm>
            <a:off x="1447803" y="3169355"/>
            <a:ext cx="9862457" cy="2216513"/>
          </a:xfrm>
        </p:spPr>
        <p:txBody>
          <a:bodyPr>
            <a:normAutofit/>
          </a:bodyPr>
          <a:lstStyle/>
          <a:p>
            <a:r>
              <a:rPr lang="en-GB" dirty="0"/>
              <a:t>We have looked at a few people who can help keep you safe…</a:t>
            </a:r>
          </a:p>
        </p:txBody>
      </p:sp>
      <p:sp>
        <p:nvSpPr>
          <p:cNvPr id="11" name="Arc 10">
            <a:extLst>
              <a:ext uri="{FF2B5EF4-FFF2-40B4-BE49-F238E27FC236}">
                <a16:creationId xmlns:a16="http://schemas.microsoft.com/office/drawing/2014/main" xmlns="" id="{969D19A6-08CB-498C-93EC-3FFB021FC6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63EBDB52-E972-46FF-B24E-A6E4513D25C7}"/>
              </a:ext>
            </a:extLst>
          </p:cNvPr>
          <p:cNvPicPr>
            <a:picLocks noChangeAspect="1"/>
          </p:cNvPicPr>
          <p:nvPr/>
        </p:nvPicPr>
        <p:blipFill>
          <a:blip r:embed="rId3"/>
          <a:stretch>
            <a:fillRect/>
          </a:stretch>
        </p:blipFill>
        <p:spPr>
          <a:xfrm>
            <a:off x="1768990" y="454129"/>
            <a:ext cx="8762880" cy="295747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Content Placeholder 2">
            <a:extLst>
              <a:ext uri="{FF2B5EF4-FFF2-40B4-BE49-F238E27FC236}">
                <a16:creationId xmlns:a16="http://schemas.microsoft.com/office/drawing/2014/main" xmlns="" id="{41E65FF2-91A4-4096-8CF2-332CCDA8320F}"/>
              </a:ext>
            </a:extLst>
          </p:cNvPr>
          <p:cNvSpPr>
            <a:spLocks noGrp="1"/>
          </p:cNvSpPr>
          <p:nvPr>
            <p:ph idx="1"/>
          </p:nvPr>
        </p:nvSpPr>
        <p:spPr>
          <a:xfrm>
            <a:off x="5312741" y="4862312"/>
            <a:ext cx="6382966" cy="2216512"/>
          </a:xfrm>
        </p:spPr>
        <p:txBody>
          <a:bodyPr>
            <a:normAutofit/>
          </a:bodyPr>
          <a:lstStyle/>
          <a:p>
            <a:pPr marL="0" indent="0">
              <a:buNone/>
            </a:pPr>
            <a:r>
              <a:rPr lang="en-GB" sz="4400" b="1" spc="300" dirty="0">
                <a:solidFill>
                  <a:schemeClr val="accent1"/>
                </a:solidFill>
                <a:latin typeface="chocolat_bleu" panose="02000000000000000000" pitchFamily="2" charset="0"/>
              </a:rPr>
              <a:t>Who else can help keep you safe?</a:t>
            </a:r>
          </a:p>
        </p:txBody>
      </p:sp>
      <p:pic>
        <p:nvPicPr>
          <p:cNvPr id="6" name="Picture 5" descr="A close up of a toy&#10;&#10;Description automatically generated">
            <a:extLst>
              <a:ext uri="{FF2B5EF4-FFF2-40B4-BE49-F238E27FC236}">
                <a16:creationId xmlns:a16="http://schemas.microsoft.com/office/drawing/2014/main" xmlns="" id="{34E22028-7D79-4515-B5F7-9648A8C810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109" r="22143"/>
          <a:stretch/>
        </p:blipFill>
        <p:spPr>
          <a:xfrm>
            <a:off x="160077" y="3663171"/>
            <a:ext cx="2347051" cy="3097041"/>
          </a:xfrm>
          <a:prstGeom prst="rect">
            <a:avLst/>
          </a:prstGeom>
        </p:spPr>
      </p:pic>
    </p:spTree>
    <p:extLst>
      <p:ext uri="{BB962C8B-B14F-4D97-AF65-F5344CB8AC3E}">
        <p14:creationId xmlns:p14="http://schemas.microsoft.com/office/powerpoint/2010/main" val="407013160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6A84B152-3496-4C52-AF08-97AFFC09DD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25FD4796-EA36-4F14-8D18-4CC873A54F22}"/>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6655121" y="1648578"/>
            <a:ext cx="5379497" cy="2314332"/>
          </a:xfrm>
          <a:prstGeom prst="rect">
            <a:avLst/>
          </a:prstGeom>
        </p:spPr>
      </p:pic>
      <p:sp>
        <p:nvSpPr>
          <p:cNvPr id="2" name="Title 1">
            <a:extLst>
              <a:ext uri="{FF2B5EF4-FFF2-40B4-BE49-F238E27FC236}">
                <a16:creationId xmlns:a16="http://schemas.microsoft.com/office/drawing/2014/main" xmlns="" id="{CE0EF629-FC4B-4552-A40E-61DF826EBD23}"/>
              </a:ext>
            </a:extLst>
          </p:cNvPr>
          <p:cNvSpPr>
            <a:spLocks noGrp="1"/>
          </p:cNvSpPr>
          <p:nvPr>
            <p:ph type="title"/>
          </p:nvPr>
        </p:nvSpPr>
        <p:spPr>
          <a:xfrm>
            <a:off x="838201" y="365125"/>
            <a:ext cx="5393360" cy="1325563"/>
          </a:xfrm>
        </p:spPr>
        <p:txBody>
          <a:bodyPr>
            <a:normAutofit/>
          </a:bodyPr>
          <a:lstStyle/>
          <a:p>
            <a:r>
              <a:rPr lang="en-GB" sz="6000" b="1" dirty="0">
                <a:solidFill>
                  <a:srgbClr val="B74C5F"/>
                </a:solidFill>
              </a:rPr>
              <a:t>Remember…</a:t>
            </a:r>
          </a:p>
        </p:txBody>
      </p:sp>
      <p:sp>
        <p:nvSpPr>
          <p:cNvPr id="11" name="Freeform: Shape 10">
            <a:extLst>
              <a:ext uri="{FF2B5EF4-FFF2-40B4-BE49-F238E27FC236}">
                <a16:creationId xmlns:a16="http://schemas.microsoft.com/office/drawing/2014/main" xmlns="" id="{6B2ADB95-0FA3-4BD7-A8AC-89D014A83E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0FAC6E8C-3CE5-4D8C-9E3B-5FF291617BD2}"/>
              </a:ext>
            </a:extLst>
          </p:cNvPr>
          <p:cNvSpPr>
            <a:spLocks noGrp="1"/>
          </p:cNvSpPr>
          <p:nvPr>
            <p:ph idx="1"/>
          </p:nvPr>
        </p:nvSpPr>
        <p:spPr>
          <a:xfrm>
            <a:off x="805205" y="2255953"/>
            <a:ext cx="5791200" cy="4351338"/>
          </a:xfrm>
        </p:spPr>
        <p:txBody>
          <a:bodyPr>
            <a:normAutofit/>
          </a:bodyPr>
          <a:lstStyle/>
          <a:p>
            <a:pPr marL="0" indent="0">
              <a:lnSpc>
                <a:spcPct val="100000"/>
              </a:lnSpc>
              <a:buNone/>
            </a:pPr>
            <a:r>
              <a:rPr lang="en-GB" dirty="0"/>
              <a:t>You have people around you who want you to be safe and happy now and in the future.</a:t>
            </a:r>
          </a:p>
        </p:txBody>
      </p:sp>
      <p:sp>
        <p:nvSpPr>
          <p:cNvPr id="13" name="Oval 12">
            <a:extLst>
              <a:ext uri="{FF2B5EF4-FFF2-40B4-BE49-F238E27FC236}">
                <a16:creationId xmlns:a16="http://schemas.microsoft.com/office/drawing/2014/main" xmlns="" id="{C924DBCE-E731-4B22-8181-A39C1D86276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xmlns="" id="{4CBF9756-6AC8-4C65-84DF-56FBFFA1D8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xmlns="" id="{2D385988-EAAF-4C27-AF8A-2BFBECAF3D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49602" y="4254"/>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xmlns="" id="{43621FD4-D14D-45D5-9A57-9A2DE5EA59C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xmlns="" id="{B621D332-7329-4994-8836-C429A51B7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xmlns="" id="{2D20F754-35A9-4508-BE3C-C59996D143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51696" y="5523449"/>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6" name="Picture 25" descr="A picture containing drawing&#10;&#10;Description automatically generated">
            <a:extLst>
              <a:ext uri="{FF2B5EF4-FFF2-40B4-BE49-F238E27FC236}">
                <a16:creationId xmlns:a16="http://schemas.microsoft.com/office/drawing/2014/main" xmlns="" id="{45D7BD4A-1CC9-4881-95D5-ACB89B8404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5391" y="4177069"/>
            <a:ext cx="770342" cy="2415755"/>
          </a:xfrm>
          <a:prstGeom prst="rect">
            <a:avLst/>
          </a:prstGeom>
        </p:spPr>
      </p:pic>
      <p:pic>
        <p:nvPicPr>
          <p:cNvPr id="20" name="Picture 19" descr="A picture containing clothing, toy, shirt&#10;&#10;Description automatically generated">
            <a:extLst>
              <a:ext uri="{FF2B5EF4-FFF2-40B4-BE49-F238E27FC236}">
                <a16:creationId xmlns:a16="http://schemas.microsoft.com/office/drawing/2014/main" xmlns="" id="{A24181C1-0089-4E0A-90EC-3341375255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1814" y="4133408"/>
            <a:ext cx="1848549" cy="2617310"/>
          </a:xfrm>
          <a:prstGeom prst="rect">
            <a:avLst/>
          </a:prstGeom>
        </p:spPr>
      </p:pic>
      <p:pic>
        <p:nvPicPr>
          <p:cNvPr id="8" name="Picture 7" descr="A picture containing toy, doll, clock, drawing&#10;&#10;Description automatically generated">
            <a:extLst>
              <a:ext uri="{FF2B5EF4-FFF2-40B4-BE49-F238E27FC236}">
                <a16:creationId xmlns:a16="http://schemas.microsoft.com/office/drawing/2014/main" xmlns="" id="{565575EE-000B-45FB-A0A2-4F4C66F46D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2918" y="4112514"/>
            <a:ext cx="3577671" cy="2631823"/>
          </a:xfrm>
          <a:prstGeom prst="rect">
            <a:avLst/>
          </a:prstGeom>
        </p:spPr>
      </p:pic>
      <p:pic>
        <p:nvPicPr>
          <p:cNvPr id="24" name="Picture 23" descr="A picture containing toy, shirt&#10;&#10;Description automatically generated">
            <a:extLst>
              <a:ext uri="{FF2B5EF4-FFF2-40B4-BE49-F238E27FC236}">
                <a16:creationId xmlns:a16="http://schemas.microsoft.com/office/drawing/2014/main" xmlns="" id="{B6AC9A01-457F-4ED9-8C52-22E563AB70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9436" y="3905065"/>
            <a:ext cx="2058636" cy="2914766"/>
          </a:xfrm>
          <a:prstGeom prst="rect">
            <a:avLst/>
          </a:prstGeom>
        </p:spPr>
      </p:pic>
      <p:pic>
        <p:nvPicPr>
          <p:cNvPr id="6" name="Picture 5" descr="A close up of a toy&#10;&#10;Description automatically generated">
            <a:extLst>
              <a:ext uri="{FF2B5EF4-FFF2-40B4-BE49-F238E27FC236}">
                <a16:creationId xmlns:a16="http://schemas.microsoft.com/office/drawing/2014/main" xmlns="" id="{15C97C39-E5E9-48F0-855B-6C55D48C02B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29993" y="4174341"/>
            <a:ext cx="3499407" cy="2574250"/>
          </a:xfrm>
          <a:prstGeom prst="rect">
            <a:avLst/>
          </a:prstGeom>
        </p:spPr>
      </p:pic>
      <p:sp>
        <p:nvSpPr>
          <p:cNvPr id="22" name="Content Placeholder 2">
            <a:extLst>
              <a:ext uri="{FF2B5EF4-FFF2-40B4-BE49-F238E27FC236}">
                <a16:creationId xmlns:a16="http://schemas.microsoft.com/office/drawing/2014/main" xmlns="" id="{6C690B49-23C4-42BB-8DEC-9068C5C03672}"/>
              </a:ext>
            </a:extLst>
          </p:cNvPr>
          <p:cNvSpPr txBox="1">
            <a:spLocks/>
          </p:cNvSpPr>
          <p:nvPr/>
        </p:nvSpPr>
        <p:spPr>
          <a:xfrm>
            <a:off x="821703" y="2304569"/>
            <a:ext cx="5791200" cy="171731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dirty="0"/>
              <a:t>If you are affected by any of the things we have talked about today you can speak to a member of ‘The Lookout’ team.</a:t>
            </a:r>
          </a:p>
        </p:txBody>
      </p:sp>
      <p:pic>
        <p:nvPicPr>
          <p:cNvPr id="12" name="Picture 11" descr="A picture containing toy, doll, clock, drawing&#10;&#10;Description automatically generated">
            <a:extLst>
              <a:ext uri="{FF2B5EF4-FFF2-40B4-BE49-F238E27FC236}">
                <a16:creationId xmlns:a16="http://schemas.microsoft.com/office/drawing/2014/main" xmlns="" id="{6D6E6614-DF98-4CDB-A09E-B352CB0C8D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68922" y="4150447"/>
            <a:ext cx="3577671" cy="2631823"/>
          </a:xfrm>
          <a:prstGeom prst="rect">
            <a:avLst/>
          </a:prstGeom>
        </p:spPr>
      </p:pic>
      <p:pic>
        <p:nvPicPr>
          <p:cNvPr id="16" name="Picture 15" descr="A picture containing doll, toy, clock&#10;&#10;Description automatically generated">
            <a:extLst>
              <a:ext uri="{FF2B5EF4-FFF2-40B4-BE49-F238E27FC236}">
                <a16:creationId xmlns:a16="http://schemas.microsoft.com/office/drawing/2014/main" xmlns="" id="{E0D99E78-43B3-49B3-A7E2-9449221D8B6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3560" y="4170159"/>
            <a:ext cx="3420946" cy="2516532"/>
          </a:xfrm>
          <a:prstGeom prst="rect">
            <a:avLst/>
          </a:prstGeom>
        </p:spPr>
      </p:pic>
      <p:sp>
        <p:nvSpPr>
          <p:cNvPr id="10" name="Rectangle 9">
            <a:extLst>
              <a:ext uri="{FF2B5EF4-FFF2-40B4-BE49-F238E27FC236}">
                <a16:creationId xmlns:a16="http://schemas.microsoft.com/office/drawing/2014/main" xmlns="" id="{D7A8420B-7695-4D36-8860-88AA86A560C6}"/>
              </a:ext>
            </a:extLst>
          </p:cNvPr>
          <p:cNvSpPr/>
          <p:nvPr/>
        </p:nvSpPr>
        <p:spPr>
          <a:xfrm>
            <a:off x="816809" y="1748359"/>
            <a:ext cx="5729261" cy="523220"/>
          </a:xfrm>
          <a:prstGeom prst="rect">
            <a:avLst/>
          </a:prstGeom>
        </p:spPr>
        <p:txBody>
          <a:bodyPr wrap="none">
            <a:spAutoFit/>
          </a:bodyPr>
          <a:lstStyle/>
          <a:p>
            <a:r>
              <a:rPr lang="en-GB" sz="2800" b="1" dirty="0">
                <a:solidFill>
                  <a:srgbClr val="1F8AB4"/>
                </a:solidFill>
              </a:rPr>
              <a:t>Not all secrets are safe to keep! </a:t>
            </a:r>
            <a:endParaRPr lang="en-GB" dirty="0"/>
          </a:p>
        </p:txBody>
      </p:sp>
    </p:spTree>
    <p:extLst>
      <p:ext uri="{BB962C8B-B14F-4D97-AF65-F5344CB8AC3E}">
        <p14:creationId xmlns:p14="http://schemas.microsoft.com/office/powerpoint/2010/main" val="116734754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1" nodeType="clickEffect">
                                  <p:stCondLst>
                                    <p:cond delay="0"/>
                                  </p:stCondLst>
                                  <p:childTnLst>
                                    <p:animEffect transition="out" filter="fade">
                                      <p:cBhvr>
                                        <p:cTn id="20" dur="1000"/>
                                        <p:tgtEl>
                                          <p:spTgt spid="3">
                                            <p:txEl>
                                              <p:pRg st="0" end="0"/>
                                            </p:txEl>
                                          </p:spTgt>
                                        </p:tgtEl>
                                      </p:cBhvr>
                                    </p:animEffect>
                                    <p:anim calcmode="lin" valueType="num">
                                      <p:cBhvr>
                                        <p:cTn id="21"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22" dur="1000"/>
                                        <p:tgtEl>
                                          <p:spTgt spid="3">
                                            <p:txEl>
                                              <p:pRg st="0" end="0"/>
                                            </p:txEl>
                                          </p:spTgt>
                                        </p:tgtEl>
                                        <p:attrNameLst>
                                          <p:attrName>ppt_y</p:attrName>
                                        </p:attrNameLst>
                                      </p:cBhvr>
                                      <p:tavLst>
                                        <p:tav tm="0">
                                          <p:val>
                                            <p:strVal val="ppt_y"/>
                                          </p:val>
                                        </p:tav>
                                        <p:tav tm="100000">
                                          <p:val>
                                            <p:strVal val="ppt_y+.1"/>
                                          </p:val>
                                        </p:tav>
                                      </p:tavLst>
                                    </p:anim>
                                    <p:set>
                                      <p:cBhvr>
                                        <p:cTn id="23"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22"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8A7BA06D-B3FF-4E91-8639-B4569AE3AA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xmlns="" id="{2B30C86D-5A07-48BC-9C9D-6F9A2DB1E9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xmlns="" id="{D278ADA9-6383-4BDD-80D2-8899A402687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xmlns="" id="{484B7147-B0F6-40ED-B5A2-FF72BC8198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xmlns="" id="{B36D2DE0-0628-4A9A-A59D-7BA8B5EB30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xmlns="" id="{48E405C9-94BE-41DA-928C-DEC9A8550E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579B3266-C5FB-4DFD-AECB-428B1B863FEE}"/>
              </a:ext>
            </a:extLst>
          </p:cNvPr>
          <p:cNvSpPr>
            <a:spLocks noGrp="1"/>
          </p:cNvSpPr>
          <p:nvPr>
            <p:ph type="title"/>
          </p:nvPr>
        </p:nvSpPr>
        <p:spPr>
          <a:xfrm>
            <a:off x="3097634" y="2781257"/>
            <a:ext cx="6013194" cy="2513516"/>
          </a:xfrm>
        </p:spPr>
        <p:txBody>
          <a:bodyPr vert="horz" lIns="91440" tIns="45720" rIns="91440" bIns="45720" rtlCol="0" anchor="b">
            <a:noAutofit/>
          </a:bodyPr>
          <a:lstStyle/>
          <a:p>
            <a:pPr algn="ctr"/>
            <a:r>
              <a:rPr lang="en-US" sz="5200" dirty="0"/>
              <a:t>Hello, I’m here to talk with you about things that can happen at home that may make you feel frightened.</a:t>
            </a:r>
            <a:endParaRPr lang="en-US" sz="5200" kern="1200" dirty="0">
              <a:solidFill>
                <a:schemeClr val="tx1"/>
              </a:solidFill>
              <a:latin typeface="+mj-lt"/>
              <a:ea typeface="+mj-ea"/>
              <a:cs typeface="+mj-cs"/>
            </a:endParaRPr>
          </a:p>
        </p:txBody>
      </p:sp>
      <p:sp>
        <p:nvSpPr>
          <p:cNvPr id="20" name="Arc 19">
            <a:extLst>
              <a:ext uri="{FF2B5EF4-FFF2-40B4-BE49-F238E27FC236}">
                <a16:creationId xmlns:a16="http://schemas.microsoft.com/office/drawing/2014/main" xmlns="" id="{D2091A72-D5BB-42AC-8FD3-F7747D9086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9222429" flipV="1">
            <a:off x="2494119" y="6170"/>
            <a:ext cx="6816262" cy="6816262"/>
          </a:xfrm>
          <a:prstGeom prst="arc">
            <a:avLst>
              <a:gd name="adj1" fmla="val 16200000"/>
              <a:gd name="adj2" fmla="val 20093138"/>
            </a:avLst>
          </a:prstGeom>
          <a:ln w="127000" cap="rnd">
            <a:solidFill>
              <a:schemeClr val="accent2">
                <a:lumMod val="75000"/>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xmlns="" id="{6ED12BFC-A737-46AF-8411-481112D54B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00995" y="5310973"/>
            <a:ext cx="705948" cy="68679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picture containing doll, toy, clock&#10;&#10;Description automatically generated">
            <a:extLst>
              <a:ext uri="{FF2B5EF4-FFF2-40B4-BE49-F238E27FC236}">
                <a16:creationId xmlns:a16="http://schemas.microsoft.com/office/drawing/2014/main" xmlns="" id="{2DE4A0C6-BA1B-4F9E-88CC-F901EC0E73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987" r="20698"/>
          <a:stretch/>
        </p:blipFill>
        <p:spPr>
          <a:xfrm>
            <a:off x="53036" y="2649614"/>
            <a:ext cx="3333282" cy="4133922"/>
          </a:xfrm>
          <a:prstGeom prst="rect">
            <a:avLst/>
          </a:prstGeom>
        </p:spPr>
      </p:pic>
      <p:pic>
        <p:nvPicPr>
          <p:cNvPr id="13" name="Picture 12" descr="A picture containing clothing, toy, shirt&#10;&#10;Description automatically generated">
            <a:extLst>
              <a:ext uri="{FF2B5EF4-FFF2-40B4-BE49-F238E27FC236}">
                <a16:creationId xmlns:a16="http://schemas.microsoft.com/office/drawing/2014/main" xmlns="" id="{3AA6C03B-7D8E-46C8-9543-54FEBB5E4E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0273" y="2971928"/>
            <a:ext cx="2621853" cy="3712211"/>
          </a:xfrm>
          <a:prstGeom prst="rect">
            <a:avLst/>
          </a:prstGeom>
        </p:spPr>
      </p:pic>
    </p:spTree>
    <p:extLst>
      <p:ext uri="{BB962C8B-B14F-4D97-AF65-F5344CB8AC3E}">
        <p14:creationId xmlns:p14="http://schemas.microsoft.com/office/powerpoint/2010/main" val="185611040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84873B-8634-4D2C-A772-68FBBF898E3D}"/>
              </a:ext>
            </a:extLst>
          </p:cNvPr>
          <p:cNvSpPr>
            <a:spLocks noGrp="1"/>
          </p:cNvSpPr>
          <p:nvPr>
            <p:ph type="title"/>
          </p:nvPr>
        </p:nvSpPr>
        <p:spPr/>
        <p:txBody>
          <a:bodyPr/>
          <a:lstStyle/>
          <a:p>
            <a:r>
              <a:rPr lang="en-GB" dirty="0">
                <a:solidFill>
                  <a:srgbClr val="B74C5F"/>
                </a:solidFill>
              </a:rPr>
              <a:t>What are some words you could use to describe feeling </a:t>
            </a:r>
            <a:r>
              <a:rPr lang="en-GB" b="1" dirty="0">
                <a:solidFill>
                  <a:schemeClr val="accent6"/>
                </a:solidFill>
              </a:rPr>
              <a:t>frightened</a:t>
            </a:r>
            <a:r>
              <a:rPr lang="en-GB" dirty="0">
                <a:solidFill>
                  <a:srgbClr val="B74C5F"/>
                </a:solidFill>
              </a:rPr>
              <a:t>?</a:t>
            </a:r>
          </a:p>
        </p:txBody>
      </p:sp>
      <p:pic>
        <p:nvPicPr>
          <p:cNvPr id="4" name="Picture 3">
            <a:extLst>
              <a:ext uri="{FF2B5EF4-FFF2-40B4-BE49-F238E27FC236}">
                <a16:creationId xmlns:a16="http://schemas.microsoft.com/office/drawing/2014/main" xmlns="" id="{54C280DD-9DF5-4D41-8C2B-6A89859B041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250" b="98417" l="10000" r="90000">
                        <a14:foregroundMark x1="49063" y1="6333" x2="49063" y2="6333"/>
                        <a14:foregroundMark x1="43250" y1="70833" x2="43250" y2="70833"/>
                        <a14:foregroundMark x1="42063" y1="73500" x2="42063" y2="73500"/>
                        <a14:foregroundMark x1="39438" y1="73417" x2="39438" y2="73417"/>
                        <a14:foregroundMark x1="39188" y1="93083" x2="39188" y2="93083"/>
                        <a14:foregroundMark x1="35875" y1="97583" x2="35875" y2="97583"/>
                        <a14:foregroundMark x1="64313" y1="94083" x2="64313" y2="94083"/>
                        <a14:foregroundMark x1="66063" y1="92583" x2="66063" y2="92583"/>
                        <a14:foregroundMark x1="68750" y1="98417" x2="68750" y2="98417"/>
                        <a14:foregroundMark x1="70063" y1="90333" x2="70063" y2="90333"/>
                      </a14:backgroundRemoval>
                    </a14:imgEffect>
                  </a14:imgLayer>
                </a14:imgProps>
              </a:ext>
            </a:extLst>
          </a:blip>
          <a:stretch>
            <a:fillRect/>
          </a:stretch>
        </p:blipFill>
        <p:spPr>
          <a:xfrm>
            <a:off x="7375504" y="3936529"/>
            <a:ext cx="3866942" cy="2900207"/>
          </a:xfrm>
          <a:prstGeom prst="rect">
            <a:avLst/>
          </a:prstGeom>
        </p:spPr>
      </p:pic>
      <p:sp>
        <p:nvSpPr>
          <p:cNvPr id="5" name="Thought Bubble: Cloud 4">
            <a:extLst>
              <a:ext uri="{FF2B5EF4-FFF2-40B4-BE49-F238E27FC236}">
                <a16:creationId xmlns:a16="http://schemas.microsoft.com/office/drawing/2014/main" xmlns="" id="{3FF931C7-554A-4E81-8A0E-042BC620F720}"/>
              </a:ext>
            </a:extLst>
          </p:cNvPr>
          <p:cNvSpPr/>
          <p:nvPr/>
        </p:nvSpPr>
        <p:spPr>
          <a:xfrm flipH="1">
            <a:off x="8175905" y="1172633"/>
            <a:ext cx="3764132" cy="2086253"/>
          </a:xfrm>
          <a:prstGeom prst="cloudCallout">
            <a:avLst>
              <a:gd name="adj1" fmla="val -22418"/>
              <a:gd name="adj2" fmla="val 104988"/>
            </a:avLst>
          </a:prstGeom>
          <a:solidFill>
            <a:srgbClr val="8BA23C"/>
          </a:solidFill>
          <a:ln>
            <a:solidFill>
              <a:srgbClr val="8BA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xmlns="" id="{73224A7F-3821-4DB1-8731-06DDE7FC8421}"/>
              </a:ext>
            </a:extLst>
          </p:cNvPr>
          <p:cNvSpPr>
            <a:spLocks noGrp="1"/>
          </p:cNvSpPr>
          <p:nvPr>
            <p:ph idx="1"/>
          </p:nvPr>
        </p:nvSpPr>
        <p:spPr/>
        <p:txBody>
          <a:bodyPr numCol="2">
            <a:normAutofit/>
          </a:bodyPr>
          <a:lstStyle/>
          <a:p>
            <a:r>
              <a:rPr lang="en-GB" dirty="0"/>
              <a:t>Scared</a:t>
            </a:r>
          </a:p>
          <a:p>
            <a:r>
              <a:rPr lang="en-GB" dirty="0"/>
              <a:t>Unsettled</a:t>
            </a:r>
          </a:p>
          <a:p>
            <a:r>
              <a:rPr lang="en-GB" dirty="0"/>
              <a:t>Funny in your tummy</a:t>
            </a:r>
          </a:p>
          <a:p>
            <a:r>
              <a:rPr lang="en-GB" dirty="0"/>
              <a:t>Worried</a:t>
            </a:r>
          </a:p>
          <a:p>
            <a:r>
              <a:rPr lang="en-GB" dirty="0"/>
              <a:t>Butterflies in stomach</a:t>
            </a:r>
          </a:p>
          <a:p>
            <a:r>
              <a:rPr lang="en-GB" dirty="0"/>
              <a:t>Shaky (inside and out)</a:t>
            </a:r>
          </a:p>
          <a:p>
            <a:r>
              <a:rPr lang="en-GB" dirty="0"/>
              <a:t>Goosebumps</a:t>
            </a:r>
          </a:p>
          <a:p>
            <a:r>
              <a:rPr lang="en-GB" dirty="0"/>
              <a:t>Unsafe</a:t>
            </a:r>
          </a:p>
          <a:p>
            <a:r>
              <a:rPr lang="en-GB" dirty="0"/>
              <a:t>Uneasy</a:t>
            </a:r>
          </a:p>
          <a:p>
            <a:r>
              <a:rPr lang="en-GB" dirty="0"/>
              <a:t>Uncomfortable</a:t>
            </a:r>
          </a:p>
          <a:p>
            <a:r>
              <a:rPr lang="en-GB" dirty="0"/>
              <a:t>Want to hide</a:t>
            </a:r>
          </a:p>
          <a:p>
            <a:r>
              <a:rPr lang="en-GB" dirty="0"/>
              <a:t>Trembly</a:t>
            </a:r>
          </a:p>
          <a:p>
            <a:r>
              <a:rPr lang="en-GB" dirty="0"/>
              <a:t>Nervous</a:t>
            </a:r>
          </a:p>
          <a:p>
            <a:pPr marL="0" indent="0">
              <a:buNone/>
            </a:pPr>
            <a:endParaRPr lang="en-GB" dirty="0"/>
          </a:p>
        </p:txBody>
      </p:sp>
      <p:sp>
        <p:nvSpPr>
          <p:cNvPr id="6" name="TextBox 5">
            <a:extLst>
              <a:ext uri="{FF2B5EF4-FFF2-40B4-BE49-F238E27FC236}">
                <a16:creationId xmlns:a16="http://schemas.microsoft.com/office/drawing/2014/main" xmlns="" id="{E196F564-0756-47AD-AC61-22935DBD78F4}"/>
              </a:ext>
            </a:extLst>
          </p:cNvPr>
          <p:cNvSpPr txBox="1"/>
          <p:nvPr/>
        </p:nvSpPr>
        <p:spPr>
          <a:xfrm rot="10800000" flipV="1">
            <a:off x="6661569" y="6627168"/>
            <a:ext cx="4083434" cy="230832"/>
          </a:xfrm>
          <a:prstGeom prst="rect">
            <a:avLst/>
          </a:prstGeom>
          <a:noFill/>
        </p:spPr>
        <p:txBody>
          <a:bodyPr wrap="square" rtlCol="0">
            <a:spAutoFit/>
          </a:bodyPr>
          <a:lstStyle/>
          <a:p>
            <a:r>
              <a:rPr lang="en-GB" sz="800" dirty="0">
                <a:solidFill>
                  <a:schemeClr val="bg1">
                    <a:lumMod val="75000"/>
                  </a:schemeClr>
                </a:solidFill>
              </a:rPr>
              <a:t>Image</a:t>
            </a:r>
            <a:r>
              <a:rPr lang="en-GB" sz="900" dirty="0">
                <a:solidFill>
                  <a:schemeClr val="bg1">
                    <a:lumMod val="75000"/>
                  </a:schemeClr>
                </a:solidFill>
              </a:rPr>
              <a:t> source: clipart-library.com</a:t>
            </a:r>
          </a:p>
        </p:txBody>
      </p:sp>
    </p:spTree>
    <p:extLst>
      <p:ext uri="{BB962C8B-B14F-4D97-AF65-F5344CB8AC3E}">
        <p14:creationId xmlns:p14="http://schemas.microsoft.com/office/powerpoint/2010/main" val="100240097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4AC6B390-BC59-4F1D-A0EE-D71A92F0A0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xmlns="" id="{B6C60D79-16F1-4C4B-B7E3-7634E7069C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xmlns="" id="{426B127E-6498-4C77-9C9D-4553A5113B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E97114E-5B75-4DFF-8579-EA20061512CD}"/>
              </a:ext>
            </a:extLst>
          </p:cNvPr>
          <p:cNvSpPr>
            <a:spLocks noGrp="1"/>
          </p:cNvSpPr>
          <p:nvPr>
            <p:ph type="title"/>
          </p:nvPr>
        </p:nvSpPr>
        <p:spPr>
          <a:xfrm>
            <a:off x="838201" y="479493"/>
            <a:ext cx="11084510" cy="1325563"/>
          </a:xfrm>
          <a:solidFill>
            <a:schemeClr val="bg1"/>
          </a:solidFill>
        </p:spPr>
        <p:txBody>
          <a:bodyPr>
            <a:noAutofit/>
          </a:bodyPr>
          <a:lstStyle/>
          <a:p>
            <a:r>
              <a:rPr lang="en-GB" dirty="0">
                <a:solidFill>
                  <a:srgbClr val="3C7B7E"/>
                </a:solidFill>
              </a:rPr>
              <a:t>Sometimes people at home may do things which frighten you.</a:t>
            </a:r>
          </a:p>
        </p:txBody>
      </p:sp>
      <p:sp>
        <p:nvSpPr>
          <p:cNvPr id="3" name="Content Placeholder 2">
            <a:extLst>
              <a:ext uri="{FF2B5EF4-FFF2-40B4-BE49-F238E27FC236}">
                <a16:creationId xmlns:a16="http://schemas.microsoft.com/office/drawing/2014/main" xmlns="" id="{6125FF95-4743-4FF7-B2C1-5F5818FEE56F}"/>
              </a:ext>
            </a:extLst>
          </p:cNvPr>
          <p:cNvSpPr>
            <a:spLocks noGrp="1"/>
          </p:cNvSpPr>
          <p:nvPr>
            <p:ph idx="1"/>
          </p:nvPr>
        </p:nvSpPr>
        <p:spPr>
          <a:xfrm>
            <a:off x="838200" y="2841464"/>
            <a:ext cx="6944558" cy="3408341"/>
          </a:xfrm>
        </p:spPr>
        <p:txBody>
          <a:bodyPr>
            <a:normAutofit/>
          </a:bodyPr>
          <a:lstStyle/>
          <a:p>
            <a:r>
              <a:rPr lang="en-GB" dirty="0"/>
              <a:t>Shouting aggressively (at you or others in your house)</a:t>
            </a:r>
          </a:p>
          <a:p>
            <a:r>
              <a:rPr lang="en-GB" dirty="0"/>
              <a:t>Hitting (you or others in your house)</a:t>
            </a:r>
          </a:p>
          <a:p>
            <a:r>
              <a:rPr lang="en-GB" dirty="0"/>
              <a:t>Throwing things about or breaking objects</a:t>
            </a:r>
          </a:p>
          <a:p>
            <a:r>
              <a:rPr lang="en-GB" dirty="0"/>
              <a:t>Punching walls, doors etc</a:t>
            </a:r>
          </a:p>
          <a:p>
            <a:endParaRPr lang="en-GB" sz="2400" dirty="0"/>
          </a:p>
        </p:txBody>
      </p:sp>
      <p:sp>
        <p:nvSpPr>
          <p:cNvPr id="5" name="TextBox 4">
            <a:extLst>
              <a:ext uri="{FF2B5EF4-FFF2-40B4-BE49-F238E27FC236}">
                <a16:creationId xmlns:a16="http://schemas.microsoft.com/office/drawing/2014/main" xmlns="" id="{1A3C5001-7E9B-4B42-BA5E-6F43739EA151}"/>
              </a:ext>
            </a:extLst>
          </p:cNvPr>
          <p:cNvSpPr txBox="1"/>
          <p:nvPr/>
        </p:nvSpPr>
        <p:spPr>
          <a:xfrm>
            <a:off x="838200" y="5883512"/>
            <a:ext cx="11567603" cy="769441"/>
          </a:xfrm>
          <a:prstGeom prst="rect">
            <a:avLst/>
          </a:prstGeom>
          <a:noFill/>
        </p:spPr>
        <p:txBody>
          <a:bodyPr wrap="square" rtlCol="0">
            <a:spAutoFit/>
          </a:bodyPr>
          <a:lstStyle/>
          <a:p>
            <a:pPr>
              <a:spcAft>
                <a:spcPts val="600"/>
              </a:spcAft>
            </a:pPr>
            <a:r>
              <a:rPr lang="en-GB" sz="4400" b="1" spc="300" dirty="0">
                <a:solidFill>
                  <a:srgbClr val="1F8AB4"/>
                </a:solidFill>
                <a:latin typeface="chocolat_bleu" panose="02000000000000000000" pitchFamily="2" charset="0"/>
                <a:cs typeface="Aharoni" panose="02010803020104030203" pitchFamily="2" charset="-79"/>
              </a:rPr>
              <a:t>How else might seeing or experiencing these things </a:t>
            </a:r>
            <a:r>
              <a:rPr lang="en-GB" sz="4400" b="1" spc="300" dirty="0">
                <a:solidFill>
                  <a:schemeClr val="accent1"/>
                </a:solidFill>
                <a:latin typeface="chocolat_bleu" panose="02000000000000000000" pitchFamily="2" charset="0"/>
                <a:cs typeface="Aharoni" panose="02010803020104030203" pitchFamily="2" charset="-79"/>
              </a:rPr>
              <a:t>make you feel?</a:t>
            </a:r>
          </a:p>
        </p:txBody>
      </p:sp>
      <p:sp>
        <p:nvSpPr>
          <p:cNvPr id="8" name="Content Placeholder 2">
            <a:extLst>
              <a:ext uri="{FF2B5EF4-FFF2-40B4-BE49-F238E27FC236}">
                <a16:creationId xmlns:a16="http://schemas.microsoft.com/office/drawing/2014/main" xmlns="" id="{D161FA45-4951-4298-8B1C-EBE6F1BD010B}"/>
              </a:ext>
            </a:extLst>
          </p:cNvPr>
          <p:cNvSpPr txBox="1">
            <a:spLocks/>
          </p:cNvSpPr>
          <p:nvPr/>
        </p:nvSpPr>
        <p:spPr>
          <a:xfrm>
            <a:off x="838198" y="2857360"/>
            <a:ext cx="6730755" cy="29772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Being threatened</a:t>
            </a:r>
          </a:p>
          <a:p>
            <a:r>
              <a:rPr lang="en-GB" dirty="0"/>
              <a:t>Hair pulling</a:t>
            </a:r>
          </a:p>
          <a:p>
            <a:r>
              <a:rPr lang="en-GB" dirty="0"/>
              <a:t>Pushing</a:t>
            </a:r>
          </a:p>
          <a:p>
            <a:r>
              <a:rPr lang="en-GB" dirty="0"/>
              <a:t>Touching private places of your body</a:t>
            </a:r>
          </a:p>
          <a:p>
            <a:r>
              <a:rPr lang="en-GB" dirty="0"/>
              <a:t>Making you view things of an adult nature</a:t>
            </a:r>
          </a:p>
        </p:txBody>
      </p:sp>
      <p:sp>
        <p:nvSpPr>
          <p:cNvPr id="4" name="TextBox 3">
            <a:extLst>
              <a:ext uri="{FF2B5EF4-FFF2-40B4-BE49-F238E27FC236}">
                <a16:creationId xmlns:a16="http://schemas.microsoft.com/office/drawing/2014/main" xmlns="" id="{4193A690-2A03-478D-B023-F0780821CE1E}"/>
              </a:ext>
            </a:extLst>
          </p:cNvPr>
          <p:cNvSpPr txBox="1"/>
          <p:nvPr/>
        </p:nvSpPr>
        <p:spPr>
          <a:xfrm>
            <a:off x="838199" y="1734489"/>
            <a:ext cx="7888550" cy="954107"/>
          </a:xfrm>
          <a:prstGeom prst="rect">
            <a:avLst/>
          </a:prstGeom>
          <a:solidFill>
            <a:schemeClr val="bg1"/>
          </a:solidFill>
          <a:ln>
            <a:noFill/>
          </a:ln>
        </p:spPr>
        <p:txBody>
          <a:bodyPr wrap="square" rtlCol="0">
            <a:spAutoFit/>
          </a:bodyPr>
          <a:lstStyle/>
          <a:p>
            <a:pPr>
              <a:spcAft>
                <a:spcPts val="600"/>
              </a:spcAft>
            </a:pPr>
            <a:r>
              <a:rPr lang="en-GB" sz="2800" b="1" spc="300" dirty="0">
                <a:solidFill>
                  <a:srgbClr val="B74C5F"/>
                </a:solidFill>
                <a:latin typeface="Peanut Butter Cookies" panose="02000000000000000000" pitchFamily="2" charset="0"/>
              </a:rPr>
              <a:t>Can you think of things that people do that can be frightening?</a:t>
            </a:r>
          </a:p>
        </p:txBody>
      </p:sp>
      <p:sp>
        <p:nvSpPr>
          <p:cNvPr id="11" name="TextBox 10">
            <a:extLst>
              <a:ext uri="{FF2B5EF4-FFF2-40B4-BE49-F238E27FC236}">
                <a16:creationId xmlns:a16="http://schemas.microsoft.com/office/drawing/2014/main" xmlns="" id="{26F8A8AE-427D-4B88-8E73-CF616CA3BC6A}"/>
              </a:ext>
            </a:extLst>
          </p:cNvPr>
          <p:cNvSpPr txBox="1"/>
          <p:nvPr/>
        </p:nvSpPr>
        <p:spPr>
          <a:xfrm rot="15319700" flipV="1">
            <a:off x="9706427" y="4891595"/>
            <a:ext cx="4083434" cy="230832"/>
          </a:xfrm>
          <a:prstGeom prst="rect">
            <a:avLst/>
          </a:prstGeom>
          <a:noFill/>
        </p:spPr>
        <p:txBody>
          <a:bodyPr wrap="square" rtlCol="0">
            <a:spAutoFit/>
          </a:bodyPr>
          <a:lstStyle/>
          <a:p>
            <a:r>
              <a:rPr lang="en-GB" sz="800" dirty="0">
                <a:solidFill>
                  <a:schemeClr val="bg1">
                    <a:lumMod val="75000"/>
                  </a:schemeClr>
                </a:solidFill>
              </a:rPr>
              <a:t>Image</a:t>
            </a:r>
            <a:r>
              <a:rPr lang="en-GB" sz="900" dirty="0">
                <a:solidFill>
                  <a:schemeClr val="bg1">
                    <a:lumMod val="75000"/>
                  </a:schemeClr>
                </a:solidFill>
              </a:rPr>
              <a:t> source: clipart-library.com</a:t>
            </a:r>
          </a:p>
        </p:txBody>
      </p:sp>
      <p:pic>
        <p:nvPicPr>
          <p:cNvPr id="9" name="Picture 8">
            <a:extLst>
              <a:ext uri="{FF2B5EF4-FFF2-40B4-BE49-F238E27FC236}">
                <a16:creationId xmlns:a16="http://schemas.microsoft.com/office/drawing/2014/main" xmlns="" id="{07241158-8D6F-4EBA-BF4C-0E568A94CEE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297" b="97461" l="4555" r="95031">
                        <a14:foregroundMark x1="34369" y1="11523" x2="34369" y2="11523"/>
                        <a14:foregroundMark x1="38923" y1="4297" x2="38923" y2="4297"/>
                        <a14:foregroundMark x1="46584" y1="24805" x2="46584" y2="24805"/>
                        <a14:foregroundMark x1="45135" y1="25391" x2="45135" y2="25391"/>
                        <a14:foregroundMark x1="47412" y1="27148" x2="47412" y2="27148"/>
                        <a14:foregroundMark x1="37474" y1="25586" x2="37474" y2="25586"/>
                        <a14:foregroundMark x1="11387" y1="86133" x2="11387" y2="86133"/>
                        <a14:foregroundMark x1="5590" y1="86328" x2="5590" y2="86328"/>
                        <a14:foregroundMark x1="9731" y1="89258" x2="9731" y2="89258"/>
                        <a14:foregroundMark x1="13458" y1="91016" x2="13458" y2="91016"/>
                        <a14:foregroundMark x1="28157" y1="93945" x2="28157" y2="93945"/>
                        <a14:foregroundMark x1="33540" y1="90234" x2="33540" y2="90234"/>
                        <a14:foregroundMark x1="31056" y1="86328" x2="31056" y2="86328"/>
                        <a14:foregroundMark x1="29400" y1="83594" x2="29400" y2="83594"/>
                        <a14:foregroundMark x1="18841" y1="94922" x2="18841" y2="94922"/>
                        <a14:foregroundMark x1="72257" y1="92969" x2="72257" y2="92969"/>
                        <a14:foregroundMark x1="75155" y1="94922" x2="75155" y2="94922"/>
                        <a14:foregroundMark x1="88199" y1="91406" x2="88199" y2="91406"/>
                        <a14:foregroundMark x1="92340" y1="82031" x2="92340" y2="82031"/>
                        <a14:foregroundMark x1="89441" y1="85352" x2="89441" y2="85352"/>
                        <a14:foregroundMark x1="89441" y1="91211" x2="89441" y2="91211"/>
                        <a14:foregroundMark x1="91304" y1="92773" x2="91304" y2="92773"/>
                        <a14:foregroundMark x1="91925" y1="88281" x2="91925" y2="88281"/>
                        <a14:foregroundMark x1="95652" y1="87305" x2="95652" y2="87305"/>
                        <a14:foregroundMark x1="46170" y1="92383" x2="46170" y2="92383"/>
                        <a14:foregroundMark x1="48861" y1="92773" x2="48861" y2="92773"/>
                        <a14:foregroundMark x1="47205" y1="97266" x2="47205" y2="97266"/>
                        <a14:foregroundMark x1="29607" y1="97461" x2="29607" y2="97461"/>
                        <a14:foregroundMark x1="4555" y1="79883" x2="4555" y2="79883"/>
                        <a14:foregroundMark x1="57350" y1="84570" x2="57350" y2="84570"/>
                        <a14:foregroundMark x1="23810" y1="82227" x2="23810" y2="82227"/>
                      </a14:backgroundRemoval>
                    </a14:imgEffect>
                  </a14:imgLayer>
                </a14:imgProps>
              </a:ext>
            </a:extLst>
          </a:blip>
          <a:stretch>
            <a:fillRect/>
          </a:stretch>
        </p:blipFill>
        <p:spPr>
          <a:xfrm>
            <a:off x="7782758" y="1197579"/>
            <a:ext cx="4493881" cy="476804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0" name="Arc 9">
            <a:extLst>
              <a:ext uri="{FF2B5EF4-FFF2-40B4-BE49-F238E27FC236}">
                <a16:creationId xmlns:a16="http://schemas.microsoft.com/office/drawing/2014/main" xmlns="" id="{B1C0D7B2-EC18-43BF-9191-57C2F487AA22}"/>
              </a:ext>
            </a:extLst>
          </p:cNvPr>
          <p:cNvSpPr/>
          <p:nvPr/>
        </p:nvSpPr>
        <p:spPr>
          <a:xfrm rot="17758359">
            <a:off x="57218" y="357113"/>
            <a:ext cx="2358125" cy="1789890"/>
          </a:xfrm>
          <a:prstGeom prst="arc">
            <a:avLst>
              <a:gd name="adj1" fmla="val 11197951"/>
              <a:gd name="adj2" fmla="val 21008051"/>
            </a:avLst>
          </a:prstGeom>
          <a:ln w="104775" cap="rnd">
            <a:solidFill>
              <a:srgbClr val="82926B"/>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643400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grpId="1" nodeType="clickEffect">
                                  <p:stCondLst>
                                    <p:cond delay="0"/>
                                  </p:stCondLst>
                                  <p:childTnLst>
                                    <p:animEffect transition="out" filter="fade">
                                      <p:cBhvr>
                                        <p:cTn id="33" dur="1000"/>
                                        <p:tgtEl>
                                          <p:spTgt spid="3">
                                            <p:txEl>
                                              <p:pRg st="0" end="0"/>
                                            </p:txEl>
                                          </p:spTgt>
                                        </p:tgtEl>
                                      </p:cBhvr>
                                    </p:animEffect>
                                    <p:anim calcmode="lin" valueType="num">
                                      <p:cBhvr>
                                        <p:cTn id="34"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35" dur="1000"/>
                                        <p:tgtEl>
                                          <p:spTgt spid="3">
                                            <p:txEl>
                                              <p:pRg st="0" end="0"/>
                                            </p:txEl>
                                          </p:spTgt>
                                        </p:tgtEl>
                                        <p:attrNameLst>
                                          <p:attrName>ppt_y</p:attrName>
                                        </p:attrNameLst>
                                      </p:cBhvr>
                                      <p:tavLst>
                                        <p:tav tm="0">
                                          <p:val>
                                            <p:strVal val="ppt_y"/>
                                          </p:val>
                                        </p:tav>
                                        <p:tav tm="100000">
                                          <p:val>
                                            <p:strVal val="ppt_y+.1"/>
                                          </p:val>
                                        </p:tav>
                                      </p:tavLst>
                                    </p:anim>
                                    <p:set>
                                      <p:cBhvr>
                                        <p:cTn id="36"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xit" presetSubtype="0" fill="hold" grpId="1" nodeType="clickEffect">
                                  <p:stCondLst>
                                    <p:cond delay="0"/>
                                  </p:stCondLst>
                                  <p:childTnLst>
                                    <p:animEffect transition="out" filter="fade">
                                      <p:cBhvr>
                                        <p:cTn id="40" dur="1000"/>
                                        <p:tgtEl>
                                          <p:spTgt spid="3">
                                            <p:txEl>
                                              <p:pRg st="1" end="1"/>
                                            </p:txEl>
                                          </p:spTgt>
                                        </p:tgtEl>
                                      </p:cBhvr>
                                    </p:animEffect>
                                    <p:anim calcmode="lin" valueType="num">
                                      <p:cBhvr>
                                        <p:cTn id="41"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42" dur="1000"/>
                                        <p:tgtEl>
                                          <p:spTgt spid="3">
                                            <p:txEl>
                                              <p:pRg st="1" end="1"/>
                                            </p:txEl>
                                          </p:spTgt>
                                        </p:tgtEl>
                                        <p:attrNameLst>
                                          <p:attrName>ppt_y</p:attrName>
                                        </p:attrNameLst>
                                      </p:cBhvr>
                                      <p:tavLst>
                                        <p:tav tm="0">
                                          <p:val>
                                            <p:strVal val="ppt_y"/>
                                          </p:val>
                                        </p:tav>
                                        <p:tav tm="100000">
                                          <p:val>
                                            <p:strVal val="ppt_y+.1"/>
                                          </p:val>
                                        </p:tav>
                                      </p:tavLst>
                                    </p:anim>
                                    <p:set>
                                      <p:cBhvr>
                                        <p:cTn id="43" dur="1" fill="hold">
                                          <p:stCondLst>
                                            <p:cond delay="999"/>
                                          </p:stCondLst>
                                        </p:cTn>
                                        <p:tgtEl>
                                          <p:spTgt spid="3">
                                            <p:txEl>
                                              <p:pRg st="1" end="1"/>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xit" presetSubtype="0" fill="hold" grpId="1" nodeType="clickEffect">
                                  <p:stCondLst>
                                    <p:cond delay="0"/>
                                  </p:stCondLst>
                                  <p:childTnLst>
                                    <p:animEffect transition="out" filter="fade">
                                      <p:cBhvr>
                                        <p:cTn id="47" dur="1000"/>
                                        <p:tgtEl>
                                          <p:spTgt spid="3">
                                            <p:txEl>
                                              <p:pRg st="2" end="2"/>
                                            </p:txEl>
                                          </p:spTgt>
                                        </p:tgtEl>
                                      </p:cBhvr>
                                    </p:animEffect>
                                    <p:anim calcmode="lin" valueType="num">
                                      <p:cBhvr>
                                        <p:cTn id="48"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49" dur="1000"/>
                                        <p:tgtEl>
                                          <p:spTgt spid="3">
                                            <p:txEl>
                                              <p:pRg st="2" end="2"/>
                                            </p:txEl>
                                          </p:spTgt>
                                        </p:tgtEl>
                                        <p:attrNameLst>
                                          <p:attrName>ppt_y</p:attrName>
                                        </p:attrNameLst>
                                      </p:cBhvr>
                                      <p:tavLst>
                                        <p:tav tm="0">
                                          <p:val>
                                            <p:strVal val="ppt_y"/>
                                          </p:val>
                                        </p:tav>
                                        <p:tav tm="100000">
                                          <p:val>
                                            <p:strVal val="ppt_y+.1"/>
                                          </p:val>
                                        </p:tav>
                                      </p:tavLst>
                                    </p:anim>
                                    <p:set>
                                      <p:cBhvr>
                                        <p:cTn id="50" dur="1" fill="hold">
                                          <p:stCondLst>
                                            <p:cond delay="999"/>
                                          </p:stCondLst>
                                        </p:cTn>
                                        <p:tgtEl>
                                          <p:spTgt spid="3">
                                            <p:txEl>
                                              <p:pRg st="2" end="2"/>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2" presetClass="exit" presetSubtype="0" fill="hold" grpId="1" nodeType="clickEffect">
                                  <p:stCondLst>
                                    <p:cond delay="0"/>
                                  </p:stCondLst>
                                  <p:childTnLst>
                                    <p:animEffect transition="out" filter="fade">
                                      <p:cBhvr>
                                        <p:cTn id="54" dur="1000"/>
                                        <p:tgtEl>
                                          <p:spTgt spid="3">
                                            <p:txEl>
                                              <p:pRg st="3" end="3"/>
                                            </p:txEl>
                                          </p:spTgt>
                                        </p:tgtEl>
                                      </p:cBhvr>
                                    </p:animEffect>
                                    <p:anim calcmode="lin" valueType="num">
                                      <p:cBhvr>
                                        <p:cTn id="55" dur="1000"/>
                                        <p:tgtEl>
                                          <p:spTgt spid="3">
                                            <p:txEl>
                                              <p:pRg st="3" end="3"/>
                                            </p:txEl>
                                          </p:spTgt>
                                        </p:tgtEl>
                                        <p:attrNameLst>
                                          <p:attrName>ppt_x</p:attrName>
                                        </p:attrNameLst>
                                      </p:cBhvr>
                                      <p:tavLst>
                                        <p:tav tm="0">
                                          <p:val>
                                            <p:strVal val="ppt_x"/>
                                          </p:val>
                                        </p:tav>
                                        <p:tav tm="100000">
                                          <p:val>
                                            <p:strVal val="ppt_x"/>
                                          </p:val>
                                        </p:tav>
                                      </p:tavLst>
                                    </p:anim>
                                    <p:anim calcmode="lin" valueType="num">
                                      <p:cBhvr>
                                        <p:cTn id="56" dur="1000"/>
                                        <p:tgtEl>
                                          <p:spTgt spid="3">
                                            <p:txEl>
                                              <p:pRg st="3" end="3"/>
                                            </p:txEl>
                                          </p:spTgt>
                                        </p:tgtEl>
                                        <p:attrNameLst>
                                          <p:attrName>ppt_y</p:attrName>
                                        </p:attrNameLst>
                                      </p:cBhvr>
                                      <p:tavLst>
                                        <p:tav tm="0">
                                          <p:val>
                                            <p:strVal val="ppt_y"/>
                                          </p:val>
                                        </p:tav>
                                        <p:tav tm="100000">
                                          <p:val>
                                            <p:strVal val="ppt_y+.1"/>
                                          </p:val>
                                        </p:tav>
                                      </p:tavLst>
                                    </p:anim>
                                    <p:set>
                                      <p:cBhvr>
                                        <p:cTn id="57" dur="1" fill="hold">
                                          <p:stCondLst>
                                            <p:cond delay="999"/>
                                          </p:stCondLst>
                                        </p:cTn>
                                        <p:tgtEl>
                                          <p:spTgt spid="3">
                                            <p:txEl>
                                              <p:pRg st="3" end="3"/>
                                            </p:txEl>
                                          </p:spTgt>
                                        </p:tgtEl>
                                        <p:attrNameLst>
                                          <p:attrName>style.visibility</p:attrName>
                                        </p:attrNameLst>
                                      </p:cBhvr>
                                      <p:to>
                                        <p:strVal val="hidden"/>
                                      </p:to>
                                    </p:set>
                                  </p:childTnLst>
                                </p:cTn>
                              </p:par>
                              <p:par>
                                <p:cTn id="58" presetID="42" presetClass="entr" presetSubtype="0"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animEffect transition="in" filter="fade">
                                      <p:cBhvr>
                                        <p:cTn id="67" dur="1000"/>
                                        <p:tgtEl>
                                          <p:spTgt spid="8">
                                            <p:txEl>
                                              <p:pRg st="0" end="0"/>
                                            </p:txEl>
                                          </p:spTgt>
                                        </p:tgtEl>
                                      </p:cBhvr>
                                    </p:animEffect>
                                    <p:anim calcmode="lin" valueType="num">
                                      <p:cBhvr>
                                        <p:cTn id="6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8">
                                            <p:txEl>
                                              <p:pRg st="1" end="1"/>
                                            </p:txEl>
                                          </p:spTgt>
                                        </p:tgtEl>
                                        <p:attrNameLst>
                                          <p:attrName>style.visibility</p:attrName>
                                        </p:attrNameLst>
                                      </p:cBhvr>
                                      <p:to>
                                        <p:strVal val="visible"/>
                                      </p:to>
                                    </p:set>
                                    <p:animEffect transition="in" filter="fade">
                                      <p:cBhvr>
                                        <p:cTn id="74" dur="1000"/>
                                        <p:tgtEl>
                                          <p:spTgt spid="8">
                                            <p:txEl>
                                              <p:pRg st="1" end="1"/>
                                            </p:txEl>
                                          </p:spTgt>
                                        </p:tgtEl>
                                      </p:cBhvr>
                                    </p:animEffect>
                                    <p:anim calcmode="lin" valueType="num">
                                      <p:cBhvr>
                                        <p:cTn id="7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8">
                                            <p:txEl>
                                              <p:pRg st="2" end="2"/>
                                            </p:txEl>
                                          </p:spTgt>
                                        </p:tgtEl>
                                        <p:attrNameLst>
                                          <p:attrName>style.visibility</p:attrName>
                                        </p:attrNameLst>
                                      </p:cBhvr>
                                      <p:to>
                                        <p:strVal val="visible"/>
                                      </p:to>
                                    </p:set>
                                    <p:animEffect transition="in" filter="fade">
                                      <p:cBhvr>
                                        <p:cTn id="81" dur="1000"/>
                                        <p:tgtEl>
                                          <p:spTgt spid="8">
                                            <p:txEl>
                                              <p:pRg st="2" end="2"/>
                                            </p:txEl>
                                          </p:spTgt>
                                        </p:tgtEl>
                                      </p:cBhvr>
                                    </p:animEffect>
                                    <p:anim calcmode="lin" valueType="num">
                                      <p:cBhvr>
                                        <p:cTn id="8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8">
                                            <p:txEl>
                                              <p:pRg st="3" end="3"/>
                                            </p:txEl>
                                          </p:spTgt>
                                        </p:tgtEl>
                                        <p:attrNameLst>
                                          <p:attrName>style.visibility</p:attrName>
                                        </p:attrNameLst>
                                      </p:cBhvr>
                                      <p:to>
                                        <p:strVal val="visible"/>
                                      </p:to>
                                    </p:set>
                                    <p:animEffect transition="in" filter="fade">
                                      <p:cBhvr>
                                        <p:cTn id="88" dur="1000"/>
                                        <p:tgtEl>
                                          <p:spTgt spid="8">
                                            <p:txEl>
                                              <p:pRg st="3" end="3"/>
                                            </p:txEl>
                                          </p:spTgt>
                                        </p:tgtEl>
                                      </p:cBhvr>
                                    </p:animEffect>
                                    <p:anim calcmode="lin" valueType="num">
                                      <p:cBhvr>
                                        <p:cTn id="8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9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8">
                                            <p:txEl>
                                              <p:pRg st="4" end="4"/>
                                            </p:txEl>
                                          </p:spTgt>
                                        </p:tgtEl>
                                        <p:attrNameLst>
                                          <p:attrName>style.visibility</p:attrName>
                                        </p:attrNameLst>
                                      </p:cBhvr>
                                      <p:to>
                                        <p:strVal val="visible"/>
                                      </p:to>
                                    </p:set>
                                    <p:animEffect transition="in" filter="fade">
                                      <p:cBhvr>
                                        <p:cTn id="95" dur="1000"/>
                                        <p:tgtEl>
                                          <p:spTgt spid="8">
                                            <p:txEl>
                                              <p:pRg st="4" end="4"/>
                                            </p:txEl>
                                          </p:spTgt>
                                        </p:tgtEl>
                                      </p:cBhvr>
                                    </p:animEffect>
                                    <p:anim calcmode="lin" valueType="num">
                                      <p:cBhvr>
                                        <p:cTn id="9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9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barn(inVertical)">
                                      <p:cBhvr>
                                        <p:cTn id="10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7AA420D9-82EE-43EC-82AB-853EFCA8ABA7}"/>
              </a:ext>
            </a:extLst>
          </p:cNvPr>
          <p:cNvSpPr>
            <a:spLocks noGrp="1"/>
          </p:cNvSpPr>
          <p:nvPr>
            <p:ph type="subTitle" idx="1"/>
          </p:nvPr>
        </p:nvSpPr>
        <p:spPr>
          <a:xfrm>
            <a:off x="1639613" y="381698"/>
            <a:ext cx="10216055" cy="2267906"/>
          </a:xfrm>
        </p:spPr>
        <p:txBody>
          <a:bodyPr>
            <a:normAutofit lnSpcReduction="10000"/>
          </a:bodyPr>
          <a:lstStyle/>
          <a:p>
            <a:pPr>
              <a:lnSpc>
                <a:spcPct val="150000"/>
              </a:lnSpc>
            </a:pPr>
            <a:r>
              <a:rPr lang="en-GB" sz="3200" b="1" dirty="0">
                <a:solidFill>
                  <a:srgbClr val="2297C2"/>
                </a:solidFill>
                <a:latin typeface="+mj-lt"/>
              </a:rPr>
              <a:t>When you see </a:t>
            </a:r>
            <a:r>
              <a:rPr lang="en-GB" sz="3200" b="1">
                <a:solidFill>
                  <a:srgbClr val="2297C2"/>
                </a:solidFill>
                <a:latin typeface="+mj-lt"/>
              </a:rPr>
              <a:t>people </a:t>
            </a:r>
            <a:r>
              <a:rPr lang="en-GB" sz="3200" b="1" smtClean="0">
                <a:solidFill>
                  <a:srgbClr val="2297C2"/>
                </a:solidFill>
                <a:latin typeface="+mj-lt"/>
              </a:rPr>
              <a:t>behave </a:t>
            </a:r>
            <a:r>
              <a:rPr lang="en-GB" sz="3200" b="1" dirty="0">
                <a:solidFill>
                  <a:srgbClr val="2297C2"/>
                </a:solidFill>
                <a:latin typeface="+mj-lt"/>
              </a:rPr>
              <a:t>in ways that frighten you, or have things done to you that you don’t like, it can cause you to feel lots of different emotions inside.</a:t>
            </a:r>
            <a:r>
              <a:rPr lang="en-GB" sz="3200" dirty="0">
                <a:solidFill>
                  <a:srgbClr val="2297C2"/>
                </a:solidFill>
                <a:latin typeface="+mj-lt"/>
              </a:rPr>
              <a:t> </a:t>
            </a:r>
          </a:p>
          <a:p>
            <a:endParaRPr lang="en-GB" sz="2800" dirty="0"/>
          </a:p>
        </p:txBody>
      </p:sp>
      <p:sp>
        <p:nvSpPr>
          <p:cNvPr id="4" name="TextBox 3">
            <a:extLst>
              <a:ext uri="{FF2B5EF4-FFF2-40B4-BE49-F238E27FC236}">
                <a16:creationId xmlns:a16="http://schemas.microsoft.com/office/drawing/2014/main" xmlns="" id="{6410BE00-F8AC-4DCB-9388-5DECE98B1918}"/>
              </a:ext>
            </a:extLst>
          </p:cNvPr>
          <p:cNvSpPr txBox="1"/>
          <p:nvPr/>
        </p:nvSpPr>
        <p:spPr>
          <a:xfrm>
            <a:off x="4645562" y="4300729"/>
            <a:ext cx="7147036" cy="2123658"/>
          </a:xfrm>
          <a:prstGeom prst="rect">
            <a:avLst/>
          </a:prstGeom>
          <a:noFill/>
        </p:spPr>
        <p:txBody>
          <a:bodyPr wrap="square" rtlCol="0">
            <a:spAutoFit/>
          </a:bodyPr>
          <a:lstStyle/>
          <a:p>
            <a:r>
              <a:rPr lang="en-GB" sz="4400" b="1" spc="300" dirty="0">
                <a:solidFill>
                  <a:srgbClr val="D8543C"/>
                </a:solidFill>
                <a:latin typeface="chocolat_bleu" panose="02000000000000000000" pitchFamily="2" charset="0"/>
              </a:rPr>
              <a:t>Become aware of how you feel inside.  </a:t>
            </a:r>
          </a:p>
          <a:p>
            <a:r>
              <a:rPr lang="en-GB" sz="4400" b="1" spc="300" dirty="0">
                <a:solidFill>
                  <a:srgbClr val="61326A"/>
                </a:solidFill>
                <a:latin typeface="chocolat_bleu" panose="02000000000000000000" pitchFamily="2" charset="0"/>
              </a:rPr>
              <a:t>Quick fire: Set a 2 minute timer, take it in turns to name as many feelings as you can.</a:t>
            </a:r>
          </a:p>
        </p:txBody>
      </p:sp>
      <p:pic>
        <p:nvPicPr>
          <p:cNvPr id="5" name="Picture 4">
            <a:extLst>
              <a:ext uri="{FF2B5EF4-FFF2-40B4-BE49-F238E27FC236}">
                <a16:creationId xmlns:a16="http://schemas.microsoft.com/office/drawing/2014/main" xmlns="" id="{C0AC2ED4-9D3D-4256-9742-5BBA023852F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37344" y1="24696" x2="37344" y2="24696"/>
                      </a14:backgroundRemoval>
                    </a14:imgEffect>
                  </a14:imgLayer>
                </a14:imgProps>
              </a:ext>
            </a:extLst>
          </a:blip>
          <a:srcRect l="9412" t="13034" r="7651" b="7522"/>
          <a:stretch/>
        </p:blipFill>
        <p:spPr>
          <a:xfrm>
            <a:off x="84080" y="2438394"/>
            <a:ext cx="5013435" cy="4314497"/>
          </a:xfrm>
          <a:prstGeom prst="rect">
            <a:avLst/>
          </a:prstGeom>
        </p:spPr>
      </p:pic>
      <p:sp>
        <p:nvSpPr>
          <p:cNvPr id="6" name="Rectangle 5">
            <a:extLst>
              <a:ext uri="{FF2B5EF4-FFF2-40B4-BE49-F238E27FC236}">
                <a16:creationId xmlns:a16="http://schemas.microsoft.com/office/drawing/2014/main" xmlns="" id="{7B877E2C-67BC-4ADA-B99E-EBBC1A9985BE}"/>
              </a:ext>
            </a:extLst>
          </p:cNvPr>
          <p:cNvSpPr/>
          <p:nvPr/>
        </p:nvSpPr>
        <p:spPr>
          <a:xfrm>
            <a:off x="5087007" y="2782669"/>
            <a:ext cx="6768661" cy="1384995"/>
          </a:xfrm>
          <a:prstGeom prst="rect">
            <a:avLst/>
          </a:prstGeom>
        </p:spPr>
        <p:txBody>
          <a:bodyPr wrap="square">
            <a:spAutoFit/>
          </a:bodyPr>
          <a:lstStyle/>
          <a:p>
            <a:r>
              <a:rPr lang="en-GB" sz="2800" dirty="0"/>
              <a:t>These feelings are natural, they are trying to help you come to understand that what is happening is wrong.  </a:t>
            </a:r>
          </a:p>
        </p:txBody>
      </p:sp>
      <p:sp>
        <p:nvSpPr>
          <p:cNvPr id="7" name="TextBox 6">
            <a:extLst>
              <a:ext uri="{FF2B5EF4-FFF2-40B4-BE49-F238E27FC236}">
                <a16:creationId xmlns:a16="http://schemas.microsoft.com/office/drawing/2014/main" xmlns="" id="{8DF2307E-2C74-4B5B-AC10-FD41DFFBF505}"/>
              </a:ext>
            </a:extLst>
          </p:cNvPr>
          <p:cNvSpPr txBox="1"/>
          <p:nvPr/>
        </p:nvSpPr>
        <p:spPr>
          <a:xfrm>
            <a:off x="294460" y="6270060"/>
            <a:ext cx="1345153" cy="230832"/>
          </a:xfrm>
          <a:prstGeom prst="rect">
            <a:avLst/>
          </a:prstGeom>
          <a:noFill/>
        </p:spPr>
        <p:txBody>
          <a:bodyPr wrap="square" rtlCol="0">
            <a:spAutoFit/>
          </a:bodyPr>
          <a:lstStyle/>
          <a:p>
            <a:r>
              <a:rPr lang="en-GB" sz="800" dirty="0">
                <a:solidFill>
                  <a:schemeClr val="bg1">
                    <a:lumMod val="75000"/>
                  </a:schemeClr>
                </a:solidFill>
              </a:rPr>
              <a:t>Image</a:t>
            </a:r>
            <a:r>
              <a:rPr lang="en-GB" sz="900" dirty="0">
                <a:solidFill>
                  <a:schemeClr val="bg1">
                    <a:lumMod val="75000"/>
                  </a:schemeClr>
                </a:solidFill>
              </a:rPr>
              <a:t> source: Disney</a:t>
            </a:r>
          </a:p>
        </p:txBody>
      </p:sp>
    </p:spTree>
    <p:extLst>
      <p:ext uri="{BB962C8B-B14F-4D97-AF65-F5344CB8AC3E}">
        <p14:creationId xmlns:p14="http://schemas.microsoft.com/office/powerpoint/2010/main" val="40302070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8A7BA06D-B3FF-4E91-8639-B4569AE3AA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Arc 10">
            <a:extLst>
              <a:ext uri="{FF2B5EF4-FFF2-40B4-BE49-F238E27FC236}">
                <a16:creationId xmlns:a16="http://schemas.microsoft.com/office/drawing/2014/main" xmlns="" id="{2B30C86D-5A07-48BC-9C9D-6F9A2DB1E9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xmlns="" id="{2B577FF9-3543-4875-815D-3D87BD8A200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3584873B-8634-4D2C-A772-68FBBF898E3D}"/>
              </a:ext>
            </a:extLst>
          </p:cNvPr>
          <p:cNvSpPr>
            <a:spLocks noGrp="1"/>
          </p:cNvSpPr>
          <p:nvPr>
            <p:ph type="title"/>
          </p:nvPr>
        </p:nvSpPr>
        <p:spPr>
          <a:xfrm>
            <a:off x="6541591" y="-100602"/>
            <a:ext cx="5221185" cy="1825559"/>
          </a:xfrm>
        </p:spPr>
        <p:txBody>
          <a:bodyPr vert="horz" lIns="91440" tIns="45720" rIns="91440" bIns="45720" rtlCol="0" anchor="b">
            <a:normAutofit/>
          </a:bodyPr>
          <a:lstStyle/>
          <a:p>
            <a:pPr algn="ctr"/>
            <a:r>
              <a:rPr lang="en-US" sz="6000" kern="1200" dirty="0">
                <a:solidFill>
                  <a:srgbClr val="61326A"/>
                </a:solidFill>
                <a:latin typeface="+mj-lt"/>
                <a:ea typeface="+mj-ea"/>
                <a:cs typeface="+mj-cs"/>
              </a:rPr>
              <a:t>Feelings</a:t>
            </a:r>
          </a:p>
        </p:txBody>
      </p:sp>
      <p:sp>
        <p:nvSpPr>
          <p:cNvPr id="15" name="Freeform: Shape 14">
            <a:extLst>
              <a:ext uri="{FF2B5EF4-FFF2-40B4-BE49-F238E27FC236}">
                <a16:creationId xmlns:a16="http://schemas.microsoft.com/office/drawing/2014/main" xmlns="" id="{F5569EEC-E12F-4856-B407-02B2813A4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xmlns="" id="{CF860788-3A6A-45A3-B3F1-06F1596656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xmlns="" id="{DC25406B-5EAE-400F-A017-A8EE95AEEB48}"/>
              </a:ext>
            </a:extLst>
          </p:cNvPr>
          <p:cNvPicPr>
            <a:picLocks noGrp="1" noChangeAspect="1"/>
          </p:cNvPicPr>
          <p:nvPr>
            <p:ph idx="1"/>
          </p:nvPr>
        </p:nvPicPr>
        <p:blipFill rotWithShape="1">
          <a:blip r:embed="rId3"/>
          <a:srcRect l="4815" t="10500" r="4610" b="5809"/>
          <a:stretch/>
        </p:blipFill>
        <p:spPr>
          <a:xfrm>
            <a:off x="549608" y="1152525"/>
            <a:ext cx="7083986" cy="4369182"/>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19" name="Freeform: Shape 18">
            <a:extLst>
              <a:ext uri="{FF2B5EF4-FFF2-40B4-BE49-F238E27FC236}">
                <a16:creationId xmlns:a16="http://schemas.microsoft.com/office/drawing/2014/main" xmlns="" id="{DF1E3393-B852-4883-B778-ED35251129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xmlns="" id="{39853D09-4205-4CC7-83EB-288E886AC9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xmlns="" id="{0D040B79-3E73-4A31-840D-D6B9C9FDFC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xmlns="" id="{156C6AE5-3F8B-42AC-9EA4-1B686A11E9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8E967D72-D48C-4128-8CBD-98EBFCD13F6F}"/>
              </a:ext>
            </a:extLst>
          </p:cNvPr>
          <p:cNvSpPr txBox="1"/>
          <p:nvPr/>
        </p:nvSpPr>
        <p:spPr>
          <a:xfrm>
            <a:off x="754192" y="5685230"/>
            <a:ext cx="7083985" cy="769441"/>
          </a:xfrm>
          <a:prstGeom prst="rect">
            <a:avLst/>
          </a:prstGeom>
          <a:noFill/>
        </p:spPr>
        <p:txBody>
          <a:bodyPr wrap="square" rtlCol="0">
            <a:spAutoFit/>
          </a:bodyPr>
          <a:lstStyle/>
          <a:p>
            <a:r>
              <a:rPr lang="en-GB" sz="4400" b="1" spc="300" dirty="0">
                <a:solidFill>
                  <a:srgbClr val="8BA23C"/>
                </a:solidFill>
                <a:latin typeface="chocolat_bleu" panose="02000000000000000000" pitchFamily="2" charset="0"/>
              </a:rPr>
              <a:t>What other feelings can you think of?</a:t>
            </a:r>
          </a:p>
        </p:txBody>
      </p:sp>
      <p:sp>
        <p:nvSpPr>
          <p:cNvPr id="3" name="TextBox 2">
            <a:extLst>
              <a:ext uri="{FF2B5EF4-FFF2-40B4-BE49-F238E27FC236}">
                <a16:creationId xmlns:a16="http://schemas.microsoft.com/office/drawing/2014/main" xmlns="" id="{F2FDCC27-2143-4C41-83E0-D5DC8133C9A9}"/>
              </a:ext>
            </a:extLst>
          </p:cNvPr>
          <p:cNvSpPr txBox="1"/>
          <p:nvPr/>
        </p:nvSpPr>
        <p:spPr>
          <a:xfrm>
            <a:off x="7838177" y="1624355"/>
            <a:ext cx="4038533" cy="3724096"/>
          </a:xfrm>
          <a:prstGeom prst="rect">
            <a:avLst/>
          </a:prstGeom>
          <a:noFill/>
        </p:spPr>
        <p:txBody>
          <a:bodyPr wrap="square" rtlCol="0">
            <a:spAutoFit/>
          </a:bodyPr>
          <a:lstStyle/>
          <a:p>
            <a:r>
              <a:rPr lang="en-GB" sz="2400" dirty="0"/>
              <a:t>Everyone feels these emotions. </a:t>
            </a:r>
          </a:p>
          <a:p>
            <a:endParaRPr lang="en-GB" sz="800" dirty="0"/>
          </a:p>
          <a:p>
            <a:r>
              <a:rPr lang="en-GB" sz="2400" dirty="0"/>
              <a:t>It is important that when we feel negative emotions that you do something about it. </a:t>
            </a:r>
          </a:p>
          <a:p>
            <a:endParaRPr lang="en-GB" sz="800" b="1" dirty="0"/>
          </a:p>
          <a:p>
            <a:r>
              <a:rPr lang="en-GB" sz="2000" b="1" dirty="0">
                <a:solidFill>
                  <a:srgbClr val="B74C5F"/>
                </a:solidFill>
              </a:rPr>
              <a:t>There are lots of people around you that you could talk to and ask for help when you feel any of the feelings we have looked at already.</a:t>
            </a:r>
          </a:p>
        </p:txBody>
      </p:sp>
      <p:sp>
        <p:nvSpPr>
          <p:cNvPr id="6" name="TextBox 5">
            <a:extLst>
              <a:ext uri="{FF2B5EF4-FFF2-40B4-BE49-F238E27FC236}">
                <a16:creationId xmlns:a16="http://schemas.microsoft.com/office/drawing/2014/main" xmlns="" id="{54A6C0A0-CC57-4A4D-B69A-732A5314226C}"/>
              </a:ext>
            </a:extLst>
          </p:cNvPr>
          <p:cNvSpPr txBox="1"/>
          <p:nvPr/>
        </p:nvSpPr>
        <p:spPr>
          <a:xfrm rot="16200000">
            <a:off x="-1420567" y="3392855"/>
            <a:ext cx="4083434" cy="230832"/>
          </a:xfrm>
          <a:prstGeom prst="rect">
            <a:avLst/>
          </a:prstGeom>
          <a:noFill/>
        </p:spPr>
        <p:txBody>
          <a:bodyPr wrap="square" rtlCol="0">
            <a:spAutoFit/>
          </a:bodyPr>
          <a:lstStyle/>
          <a:p>
            <a:r>
              <a:rPr lang="en-GB" sz="800" dirty="0">
                <a:solidFill>
                  <a:schemeClr val="bg1">
                    <a:lumMod val="75000"/>
                  </a:schemeClr>
                </a:solidFill>
              </a:rPr>
              <a:t>Image</a:t>
            </a:r>
            <a:r>
              <a:rPr lang="en-GB" sz="900" dirty="0">
                <a:solidFill>
                  <a:schemeClr val="bg1">
                    <a:lumMod val="75000"/>
                  </a:schemeClr>
                </a:solidFill>
              </a:rPr>
              <a:t> source: verywellmind.com</a:t>
            </a:r>
          </a:p>
        </p:txBody>
      </p:sp>
    </p:spTree>
    <p:extLst>
      <p:ext uri="{BB962C8B-B14F-4D97-AF65-F5344CB8AC3E}">
        <p14:creationId xmlns:p14="http://schemas.microsoft.com/office/powerpoint/2010/main" val="11493757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894595-B8CF-4962-A5A1-0DA2AC91B2E5}"/>
              </a:ext>
            </a:extLst>
          </p:cNvPr>
          <p:cNvSpPr>
            <a:spLocks noGrp="1"/>
          </p:cNvSpPr>
          <p:nvPr>
            <p:ph type="title"/>
          </p:nvPr>
        </p:nvSpPr>
        <p:spPr>
          <a:xfrm>
            <a:off x="838200" y="365125"/>
            <a:ext cx="9934575" cy="1325563"/>
          </a:xfrm>
        </p:spPr>
        <p:txBody>
          <a:bodyPr>
            <a:normAutofit fontScale="90000"/>
          </a:bodyPr>
          <a:lstStyle/>
          <a:p>
            <a:r>
              <a:rPr lang="en-GB" sz="5400" b="1" spc="300" dirty="0">
                <a:solidFill>
                  <a:srgbClr val="B74C5F"/>
                </a:solidFill>
                <a:latin typeface="chocolat_bleu" panose="02000000000000000000" pitchFamily="2" charset="0"/>
              </a:rPr>
              <a:t>Which of these emotions do you think you have felt?</a:t>
            </a:r>
          </a:p>
        </p:txBody>
      </p:sp>
      <p:pic>
        <p:nvPicPr>
          <p:cNvPr id="4" name="Content Placeholder 3">
            <a:extLst>
              <a:ext uri="{FF2B5EF4-FFF2-40B4-BE49-F238E27FC236}">
                <a16:creationId xmlns:a16="http://schemas.microsoft.com/office/drawing/2014/main" xmlns="" id="{F58276DB-3CC8-4F95-B511-1C44EE664CCE}"/>
              </a:ext>
            </a:extLst>
          </p:cNvPr>
          <p:cNvPicPr>
            <a:picLocks noGrp="1" noChangeAspect="1"/>
          </p:cNvPicPr>
          <p:nvPr>
            <p:ph idx="1"/>
          </p:nvPr>
        </p:nvPicPr>
        <p:blipFill rotWithShape="1">
          <a:blip r:embed="rId3"/>
          <a:srcRect l="913" t="12176" r="913" b="10818"/>
          <a:stretch/>
        </p:blipFill>
        <p:spPr>
          <a:xfrm>
            <a:off x="2103954" y="1795463"/>
            <a:ext cx="9022462" cy="4645229"/>
          </a:xfrm>
          <a:prstGeom prst="rect">
            <a:avLst/>
          </a:prstGeom>
        </p:spPr>
      </p:pic>
      <p:sp>
        <p:nvSpPr>
          <p:cNvPr id="5" name="TextBox 4">
            <a:extLst>
              <a:ext uri="{FF2B5EF4-FFF2-40B4-BE49-F238E27FC236}">
                <a16:creationId xmlns:a16="http://schemas.microsoft.com/office/drawing/2014/main" xmlns="" id="{A28714A5-AAAC-45D9-AF13-86F7DCA0A2BE}"/>
              </a:ext>
            </a:extLst>
          </p:cNvPr>
          <p:cNvSpPr txBox="1"/>
          <p:nvPr/>
        </p:nvSpPr>
        <p:spPr>
          <a:xfrm rot="10800000" flipV="1">
            <a:off x="0" y="6568943"/>
            <a:ext cx="4083434" cy="230832"/>
          </a:xfrm>
          <a:prstGeom prst="rect">
            <a:avLst/>
          </a:prstGeom>
          <a:noFill/>
        </p:spPr>
        <p:txBody>
          <a:bodyPr wrap="square" rtlCol="0">
            <a:spAutoFit/>
          </a:bodyPr>
          <a:lstStyle/>
          <a:p>
            <a:r>
              <a:rPr lang="en-GB" sz="800" dirty="0">
                <a:solidFill>
                  <a:schemeClr val="bg1">
                    <a:lumMod val="75000"/>
                  </a:schemeClr>
                </a:solidFill>
              </a:rPr>
              <a:t>Image</a:t>
            </a:r>
            <a:r>
              <a:rPr lang="en-GB" sz="900" dirty="0">
                <a:solidFill>
                  <a:schemeClr val="bg1">
                    <a:lumMod val="75000"/>
                  </a:schemeClr>
                </a:solidFill>
              </a:rPr>
              <a:t> source: OysterEnglish.com</a:t>
            </a:r>
          </a:p>
        </p:txBody>
      </p:sp>
      <p:pic>
        <p:nvPicPr>
          <p:cNvPr id="6" name="Picture 5" descr="A picture containing toy, shirt&#10;&#10;Description automatically generated">
            <a:extLst>
              <a:ext uri="{FF2B5EF4-FFF2-40B4-BE49-F238E27FC236}">
                <a16:creationId xmlns:a16="http://schemas.microsoft.com/office/drawing/2014/main" xmlns="" id="{D6722CCF-E3DB-43C1-B58C-27E8B932CC0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424" r="22155"/>
          <a:stretch/>
        </p:blipFill>
        <p:spPr>
          <a:xfrm>
            <a:off x="-9491" y="1512052"/>
            <a:ext cx="1870490" cy="4612135"/>
          </a:xfrm>
          <a:prstGeom prst="rect">
            <a:avLst/>
          </a:prstGeom>
        </p:spPr>
      </p:pic>
    </p:spTree>
    <p:extLst>
      <p:ext uri="{BB962C8B-B14F-4D97-AF65-F5344CB8AC3E}">
        <p14:creationId xmlns:p14="http://schemas.microsoft.com/office/powerpoint/2010/main" val="160470299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xmlns="" id="{8A7BA06D-B3FF-4E91-8639-B4569AE3AA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Arc 28">
            <a:extLst>
              <a:ext uri="{FF2B5EF4-FFF2-40B4-BE49-F238E27FC236}">
                <a16:creationId xmlns:a16="http://schemas.microsoft.com/office/drawing/2014/main" xmlns="" id="{2B30C86D-5A07-48BC-9C9D-6F9A2DB1E9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31" name="Rectangle 30">
            <a:extLst>
              <a:ext uri="{FF2B5EF4-FFF2-40B4-BE49-F238E27FC236}">
                <a16:creationId xmlns:a16="http://schemas.microsoft.com/office/drawing/2014/main" xmlns="" id="{9AFC454B-A080-4D23-B177-6D5356C6E6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xmlns="" id="{D0522C2C-7B5C-48A7-A969-03941E5D2E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13">
            <a:extLst>
              <a:ext uri="{FF2B5EF4-FFF2-40B4-BE49-F238E27FC236}">
                <a16:creationId xmlns:a16="http://schemas.microsoft.com/office/drawing/2014/main" xmlns="" id="{9C682A1A-5B2D-4111-BBD6-620165633E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579B3266-C5FB-4DFD-AECB-428B1B863FEE}"/>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4700" kern="1200" dirty="0">
                <a:solidFill>
                  <a:schemeClr val="tx1"/>
                </a:solidFill>
                <a:latin typeface="+mj-lt"/>
                <a:ea typeface="+mj-ea"/>
                <a:cs typeface="+mj-cs"/>
              </a:rPr>
              <a:t>Let’s play a game…</a:t>
            </a:r>
          </a:p>
        </p:txBody>
      </p:sp>
      <p:sp>
        <p:nvSpPr>
          <p:cNvPr id="37" name="Oval 36">
            <a:extLst>
              <a:ext uri="{FF2B5EF4-FFF2-40B4-BE49-F238E27FC236}">
                <a16:creationId xmlns:a16="http://schemas.microsoft.com/office/drawing/2014/main" xmlns="" id="{D6EE29F2-D77F-4BD0-A20B-334D316A1C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58029" y="3334786"/>
            <a:ext cx="1942241" cy="188955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 name="Arc 38">
            <a:extLst>
              <a:ext uri="{FF2B5EF4-FFF2-40B4-BE49-F238E27FC236}">
                <a16:creationId xmlns:a16="http://schemas.microsoft.com/office/drawing/2014/main" xmlns="" id="{22D09ED2-868F-42C6-866E-F92E0CEF31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520172">
            <a:off x="1474479" y="1096414"/>
            <a:ext cx="2987899" cy="2987899"/>
          </a:xfrm>
          <a:prstGeom prst="arc">
            <a:avLst>
              <a:gd name="adj1" fmla="val 14455503"/>
              <a:gd name="adj2" fmla="val 227775"/>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xmlns="" id="{D700BD4F-5FEE-4E28-B805-77A7B83490A3}"/>
              </a:ext>
            </a:extLst>
          </p:cNvPr>
          <p:cNvSpPr/>
          <p:nvPr/>
        </p:nvSpPr>
        <p:spPr>
          <a:xfrm>
            <a:off x="6702950" y="4804626"/>
            <a:ext cx="5230058" cy="1692771"/>
          </a:xfrm>
          <a:prstGeom prst="rect">
            <a:avLst/>
          </a:prstGeom>
        </p:spPr>
        <p:txBody>
          <a:bodyPr wrap="square">
            <a:spAutoFit/>
          </a:bodyPr>
          <a:lstStyle/>
          <a:p>
            <a:r>
              <a:rPr lang="en-GB" dirty="0"/>
              <a:t>Think of an emotion we have talked about today.  Tell me a situation when you would feel that emotion.</a:t>
            </a:r>
          </a:p>
          <a:p>
            <a:r>
              <a:rPr lang="en-GB" dirty="0"/>
              <a:t> </a:t>
            </a:r>
          </a:p>
          <a:p>
            <a:r>
              <a:rPr lang="en-GB" sz="3200" b="1" spc="300" dirty="0">
                <a:solidFill>
                  <a:srgbClr val="8BA23C"/>
                </a:solidFill>
                <a:latin typeface="chocolat_bleu" panose="02000000000000000000" pitchFamily="2" charset="0"/>
              </a:rPr>
              <a:t>How many examples can you think of?</a:t>
            </a:r>
          </a:p>
        </p:txBody>
      </p:sp>
      <p:pic>
        <p:nvPicPr>
          <p:cNvPr id="1026" name="Picture 2" descr="Rich Thinking Emoji - Face Emoji Apple - Free Transparent PNG ...">
            <a:extLst>
              <a:ext uri="{FF2B5EF4-FFF2-40B4-BE49-F238E27FC236}">
                <a16:creationId xmlns:a16="http://schemas.microsoft.com/office/drawing/2014/main" xmlns="" id="{A3AF3AA7-A732-4E66-A4FC-BB157339C92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088" b="91108" l="10000" r="90000">
                        <a14:foregroundMark x1="34048" y1="91237" x2="34048" y2="91237"/>
                        <a14:foregroundMark x1="49643" y1="7088" x2="49643" y2="7088"/>
                      </a14:backgroundRemoval>
                    </a14:imgEffect>
                  </a14:imgLayer>
                </a14:imgProps>
              </a:ext>
              <a:ext uri="{28A0092B-C50C-407E-A947-70E740481C1C}">
                <a14:useLocalDpi xmlns:a14="http://schemas.microsoft.com/office/drawing/2010/main" val="0"/>
              </a:ext>
            </a:extLst>
          </a:blip>
          <a:srcRect/>
          <a:stretch>
            <a:fillRect/>
          </a:stretch>
        </p:blipFill>
        <p:spPr bwMode="auto">
          <a:xfrm>
            <a:off x="1939480" y="3587628"/>
            <a:ext cx="1598192" cy="147651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EF72EEFD-1588-4DD3-A759-1ED4E24AF240}"/>
              </a:ext>
            </a:extLst>
          </p:cNvPr>
          <p:cNvSpPr txBox="1"/>
          <p:nvPr/>
        </p:nvSpPr>
        <p:spPr>
          <a:xfrm rot="10800000" flipV="1">
            <a:off x="0" y="6568943"/>
            <a:ext cx="4083434" cy="230832"/>
          </a:xfrm>
          <a:prstGeom prst="rect">
            <a:avLst/>
          </a:prstGeom>
          <a:noFill/>
        </p:spPr>
        <p:txBody>
          <a:bodyPr wrap="square" rtlCol="0">
            <a:spAutoFit/>
          </a:bodyPr>
          <a:lstStyle/>
          <a:p>
            <a:r>
              <a:rPr lang="en-GB" sz="800" dirty="0">
                <a:solidFill>
                  <a:schemeClr val="bg1">
                    <a:lumMod val="75000"/>
                  </a:schemeClr>
                </a:solidFill>
              </a:rPr>
              <a:t>Image</a:t>
            </a:r>
            <a:r>
              <a:rPr lang="en-GB" sz="900" dirty="0">
                <a:solidFill>
                  <a:schemeClr val="bg1">
                    <a:lumMod val="75000"/>
                  </a:schemeClr>
                </a:solidFill>
              </a:rPr>
              <a:t> source: clipartMax.com</a:t>
            </a:r>
          </a:p>
        </p:txBody>
      </p:sp>
      <p:pic>
        <p:nvPicPr>
          <p:cNvPr id="5" name="Picture 4" descr="A picture containing toy, doll, clock, drawing&#10;&#10;Description automatically generated">
            <a:extLst>
              <a:ext uri="{FF2B5EF4-FFF2-40B4-BE49-F238E27FC236}">
                <a16:creationId xmlns:a16="http://schemas.microsoft.com/office/drawing/2014/main" xmlns="" id="{229D3F78-84F9-408E-A1C7-4686F23093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6019" y="61322"/>
            <a:ext cx="5105417" cy="3755670"/>
          </a:xfrm>
          <a:prstGeom prst="rect">
            <a:avLst/>
          </a:prstGeom>
        </p:spPr>
      </p:pic>
    </p:spTree>
    <p:extLst>
      <p:ext uri="{BB962C8B-B14F-4D97-AF65-F5344CB8AC3E}">
        <p14:creationId xmlns:p14="http://schemas.microsoft.com/office/powerpoint/2010/main" val="5334151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8C9DEA-C304-4D71-AD6E-B5B78B2BDBA2}"/>
              </a:ext>
            </a:extLst>
          </p:cNvPr>
          <p:cNvSpPr>
            <a:spLocks noGrp="1"/>
          </p:cNvSpPr>
          <p:nvPr>
            <p:ph type="title"/>
          </p:nvPr>
        </p:nvSpPr>
        <p:spPr/>
        <p:txBody>
          <a:bodyPr/>
          <a:lstStyle/>
          <a:p>
            <a:r>
              <a:rPr lang="en-GB" dirty="0">
                <a:solidFill>
                  <a:srgbClr val="61326A"/>
                </a:solidFill>
              </a:rPr>
              <a:t>What you can do…</a:t>
            </a:r>
          </a:p>
        </p:txBody>
      </p:sp>
      <p:sp>
        <p:nvSpPr>
          <p:cNvPr id="3" name="Content Placeholder 2">
            <a:extLst>
              <a:ext uri="{FF2B5EF4-FFF2-40B4-BE49-F238E27FC236}">
                <a16:creationId xmlns:a16="http://schemas.microsoft.com/office/drawing/2014/main" xmlns="" id="{75787330-4EA5-4FE0-A5D1-D5E3426AD5AF}"/>
              </a:ext>
            </a:extLst>
          </p:cNvPr>
          <p:cNvSpPr>
            <a:spLocks noGrp="1"/>
          </p:cNvSpPr>
          <p:nvPr>
            <p:ph idx="1"/>
          </p:nvPr>
        </p:nvSpPr>
        <p:spPr>
          <a:xfrm>
            <a:off x="838199" y="2073737"/>
            <a:ext cx="6091145" cy="2920024"/>
          </a:xfrm>
        </p:spPr>
        <p:txBody>
          <a:bodyPr>
            <a:normAutofit/>
          </a:bodyPr>
          <a:lstStyle/>
          <a:p>
            <a:r>
              <a:rPr lang="en-GB" dirty="0"/>
              <a:t>Talk to a trusted adult such as a parent, teacher or trusted family member (who is over 18)</a:t>
            </a:r>
          </a:p>
          <a:p>
            <a:r>
              <a:rPr lang="en-GB" dirty="0"/>
              <a:t>Childline/NSPCC</a:t>
            </a:r>
          </a:p>
          <a:p>
            <a:r>
              <a:rPr lang="en-GB" dirty="0"/>
              <a:t>A friend (who is over 18)</a:t>
            </a:r>
          </a:p>
          <a:p>
            <a:r>
              <a:rPr lang="en-GB" dirty="0"/>
              <a:t>Talk to a member of  ‘The Lookout’</a:t>
            </a:r>
          </a:p>
          <a:p>
            <a:pPr marL="0" indent="0">
              <a:buNone/>
            </a:pPr>
            <a:endParaRPr lang="en-GB" dirty="0"/>
          </a:p>
          <a:p>
            <a:pPr marL="0" indent="0">
              <a:buNone/>
            </a:pPr>
            <a:endParaRPr lang="en-GB" dirty="0"/>
          </a:p>
          <a:p>
            <a:endParaRPr lang="en-GB" dirty="0"/>
          </a:p>
          <a:p>
            <a:endParaRPr lang="en-GB" dirty="0"/>
          </a:p>
        </p:txBody>
      </p:sp>
      <p:sp>
        <p:nvSpPr>
          <p:cNvPr id="4" name="TextBox 3">
            <a:extLst>
              <a:ext uri="{FF2B5EF4-FFF2-40B4-BE49-F238E27FC236}">
                <a16:creationId xmlns:a16="http://schemas.microsoft.com/office/drawing/2014/main" xmlns="" id="{E79E1D50-C40F-4CB1-B554-7F35EDA082AE}"/>
              </a:ext>
            </a:extLst>
          </p:cNvPr>
          <p:cNvSpPr txBox="1"/>
          <p:nvPr/>
        </p:nvSpPr>
        <p:spPr>
          <a:xfrm>
            <a:off x="838200" y="5723434"/>
            <a:ext cx="10805552" cy="769441"/>
          </a:xfrm>
          <a:prstGeom prst="rect">
            <a:avLst/>
          </a:prstGeom>
          <a:noFill/>
        </p:spPr>
        <p:txBody>
          <a:bodyPr wrap="square" rtlCol="0">
            <a:spAutoFit/>
          </a:bodyPr>
          <a:lstStyle/>
          <a:p>
            <a:r>
              <a:rPr lang="en-GB" sz="4400" b="1" spc="300" dirty="0">
                <a:solidFill>
                  <a:srgbClr val="229719"/>
                </a:solidFill>
                <a:latin typeface="chocolat_bleu" panose="02000000000000000000" pitchFamily="2" charset="0"/>
              </a:rPr>
              <a:t>If you feel any of those unpleasant feelings, what should you do?</a:t>
            </a:r>
          </a:p>
        </p:txBody>
      </p:sp>
      <p:pic>
        <p:nvPicPr>
          <p:cNvPr id="6" name="Picture 5">
            <a:extLst>
              <a:ext uri="{FF2B5EF4-FFF2-40B4-BE49-F238E27FC236}">
                <a16:creationId xmlns:a16="http://schemas.microsoft.com/office/drawing/2014/main" xmlns="" id="{3A0934A6-24C7-4812-A2F1-0853D5EDB262}"/>
              </a:ext>
            </a:extLst>
          </p:cNvPr>
          <p:cNvPicPr>
            <a:picLocks noChangeAspect="1"/>
          </p:cNvPicPr>
          <p:nvPr/>
        </p:nvPicPr>
        <p:blipFill rotWithShape="1">
          <a:blip r:embed="rId3"/>
          <a:srcRect r="3178" b="6614"/>
          <a:stretch/>
        </p:blipFill>
        <p:spPr>
          <a:xfrm>
            <a:off x="6929345" y="1825625"/>
            <a:ext cx="4257591" cy="3079858"/>
          </a:xfrm>
          <a:prstGeom prst="rect">
            <a:avLst/>
          </a:prstGeom>
          <a:ln>
            <a:noFill/>
          </a:ln>
          <a:effectLst>
            <a:softEdge rad="112500"/>
          </a:effectLst>
        </p:spPr>
      </p:pic>
      <p:pic>
        <p:nvPicPr>
          <p:cNvPr id="7" name="Picture 6" descr="A picture containing drawing&#10;&#10;Description automatically generated">
            <a:extLst>
              <a:ext uri="{FF2B5EF4-FFF2-40B4-BE49-F238E27FC236}">
                <a16:creationId xmlns:a16="http://schemas.microsoft.com/office/drawing/2014/main" xmlns="" id="{DDBEFE4E-81D2-4F05-9663-E637CB85F9B8}"/>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96" b="96821" l="5136" r="91994">
                        <a14:foregroundMark x1="5589" y1="51493" x2="5589" y2="51493"/>
                        <a14:foregroundMark x1="93051" y1="48988" x2="93051" y2="48988"/>
                        <a14:foregroundMark x1="43958" y1="93593" x2="43958" y2="93593"/>
                        <a14:foregroundMark x1="47885" y1="96821" x2="47885" y2="96821"/>
                        <a14:foregroundMark x1="64199" y1="8911" x2="64199" y2="8911"/>
                        <a14:foregroundMark x1="55589" y1="4672" x2="55589" y2="4672"/>
                        <a14:foregroundMark x1="74320" y1="14403" x2="74320" y2="14403"/>
                        <a14:foregroundMark x1="66616" y1="18642" x2="66616" y2="18642"/>
                        <a14:foregroundMark x1="50151" y1="19364" x2="50151" y2="19364"/>
                        <a14:foregroundMark x1="45468" y1="1204" x2="45468" y2="1204"/>
                        <a14:foregroundMark x1="69637" y1="2168" x2="69637" y2="2168"/>
                        <a14:foregroundMark x1="68127" y1="2938" x2="68127" y2="2938"/>
                        <a14:foregroundMark x1="76737" y1="7659" x2="76737" y2="7659"/>
                        <a14:foregroundMark x1="76737" y1="7659" x2="76737" y2="7659"/>
                        <a14:foregroundMark x1="74320" y1="8911" x2="74320" y2="8911"/>
                        <a14:foregroundMark x1="75076" y1="18642" x2="75076" y2="18642"/>
                        <a14:foregroundMark x1="46224" y1="19605" x2="46224" y2="19605"/>
                        <a14:foregroundMark x1="32175" y1="21869" x2="32175" y2="21869"/>
                        <a14:foregroundMark x1="37613" y1="21869" x2="37613" y2="21869"/>
                        <a14:foregroundMark x1="37613" y1="19123" x2="37613" y2="19123"/>
                        <a14:foregroundMark x1="67221" y1="19075" x2="67221" y2="19075"/>
                        <a14:foregroundMark x1="63746" y1="18931" x2="63746" y2="18931"/>
                        <a14:foregroundMark x1="58006" y1="1108" x2="58006" y2="1108"/>
                        <a14:foregroundMark x1="56647" y1="96" x2="56647" y2="96"/>
                      </a14:backgroundRemoval>
                    </a14:imgEffect>
                  </a14:imgLayer>
                </a14:imgProps>
              </a:ext>
              <a:ext uri="{28A0092B-C50C-407E-A947-70E740481C1C}">
                <a14:useLocalDpi xmlns:a14="http://schemas.microsoft.com/office/drawing/2010/main" val="0"/>
              </a:ext>
            </a:extLst>
          </a:blip>
          <a:stretch>
            <a:fillRect/>
          </a:stretch>
        </p:blipFill>
        <p:spPr>
          <a:xfrm>
            <a:off x="10975473" y="3476969"/>
            <a:ext cx="1020588" cy="3200515"/>
          </a:xfrm>
          <a:prstGeom prst="rect">
            <a:avLst/>
          </a:prstGeom>
        </p:spPr>
      </p:pic>
    </p:spTree>
    <p:extLst>
      <p:ext uri="{BB962C8B-B14F-4D97-AF65-F5344CB8AC3E}">
        <p14:creationId xmlns:p14="http://schemas.microsoft.com/office/powerpoint/2010/main" val="373347012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hapesVTI">
  <a:themeElements>
    <a:clrScheme name="Custom 2">
      <a:dk1>
        <a:sysClr val="windowText" lastClr="000000"/>
      </a:dk1>
      <a:lt1>
        <a:sysClr val="window" lastClr="FFFFFF"/>
      </a:lt1>
      <a:dk2>
        <a:srgbClr val="455F51"/>
      </a:dk2>
      <a:lt2>
        <a:srgbClr val="E3DED1"/>
      </a:lt2>
      <a:accent1>
        <a:srgbClr val="3C7B7E"/>
      </a:accent1>
      <a:accent2>
        <a:srgbClr val="2297C2"/>
      </a:accent2>
      <a:accent3>
        <a:srgbClr val="61326A"/>
      </a:accent3>
      <a:accent4>
        <a:srgbClr val="D8543C"/>
      </a:accent4>
      <a:accent5>
        <a:srgbClr val="B74C5F"/>
      </a:accent5>
      <a:accent6>
        <a:srgbClr val="1F8AB4"/>
      </a:accent6>
      <a:hlink>
        <a:srgbClr val="A5A5A5"/>
      </a:hlink>
      <a:folHlink>
        <a:srgbClr val="7F7F7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1394</Words>
  <Application>Microsoft Office PowerPoint</Application>
  <PresentationFormat>Custom</PresentationFormat>
  <Paragraphs>157</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ShapesVTI</vt:lpstr>
      <vt:lpstr>Feeling frightened at home?</vt:lpstr>
      <vt:lpstr>Hello, I’m here to talk with you about things that can happen at home that may make you feel frightened.</vt:lpstr>
      <vt:lpstr>What are some words you could use to describe feeling frightened?</vt:lpstr>
      <vt:lpstr>Sometimes people at home may do things which frighten you.</vt:lpstr>
      <vt:lpstr>PowerPoint Presentation</vt:lpstr>
      <vt:lpstr>Feelings</vt:lpstr>
      <vt:lpstr>Which of these emotions do you think you have felt?</vt:lpstr>
      <vt:lpstr>Let’s play a game…</vt:lpstr>
      <vt:lpstr>What you can do…</vt:lpstr>
      <vt:lpstr>Let’s play a game…</vt:lpstr>
      <vt:lpstr>PowerPoint Presentation</vt:lpstr>
      <vt:lpstr>PowerPoint Presentation</vt:lpstr>
      <vt:lpstr>PowerPoint Presentation</vt:lpstr>
      <vt:lpstr>PowerPoint Presentation</vt:lpstr>
      <vt:lpstr>PowerPoint Presentation</vt:lpstr>
      <vt:lpstr>We have looked at a few people who can help keep you safe…</vt:lpstr>
      <vt:lpstr>Remember…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Feeling frightened at home?</dc:title>
  <dc:creator>Rebecca McLean ABERY</dc:creator>
  <cp:lastModifiedBy>Jillian Walton</cp:lastModifiedBy>
  <cp:revision>2</cp:revision>
  <dcterms:created xsi:type="dcterms:W3CDTF">2020-06-08T15:26:39Z</dcterms:created>
  <dcterms:modified xsi:type="dcterms:W3CDTF">2020-07-08T10:34:41Z</dcterms:modified>
</cp:coreProperties>
</file>