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573E-DE6C-4DA3-8C5A-32455ECD3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ABC93-4B5A-4935-A59D-857A0E53D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B8BE5-1465-4638-892C-E12D8993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A0D0-7A3D-4136-8939-0A686882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59B14-D5DD-4C7C-B1C8-01F26A7C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44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055-D0AD-4C96-9EAB-1E1D4B2B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2664B-14C5-430F-A673-8989C0058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0987E-93ED-44FF-B000-EE06A7A6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B5136-0684-4C99-8AF5-9BC54C6C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23F4-8DA1-4D75-996A-588CA1B5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06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BC9B7-E941-4ED8-8AC8-BBBFB0E8B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1CBB8-4FD0-404C-AF22-E120A0CBD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5142-94EC-48A8-BC77-A9605F89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53B-B0EB-4F3B-A2F1-8555BB9A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20A07-250B-4F98-B5A7-5EADA6D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55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8A86-F755-4AA9-8F7A-E51CE9EB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8230-7F23-4E22-BF30-5EBCB9750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ED3F-D476-4394-9920-FAE1790B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DEC5-46DE-44EC-9AC7-DB220105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7CCA-6F62-4D91-B4EF-7EA771BC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3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3F3C-3783-4EF1-87AA-82EB61C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3DA04-BB01-46A2-8EBB-321EFC81F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10D8D-8E49-4FC7-813A-2227089B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22713-AFCB-4712-9960-840DB659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79A00-CEB5-4F87-BCA4-A36D4F06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0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80FC8-86AD-46EB-A866-9D642CF6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950BB-B1C8-496B-AC2A-38B9D35EB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95B8-33DB-4B3C-93A4-92727ED07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6A335-A3D2-49FE-AF47-BAF37813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5F980-8E60-49FB-B4D1-DA79709A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58EE4-24B5-4478-A9CB-919C712E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356-D3AD-41AA-A1B4-99391882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4DD07-0261-4A8D-A967-DB79924F3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9965D-E34C-420A-AE84-8F51AFA2A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EEE63-CEDE-47E3-A5DE-6FBC159A8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7B166-6C2D-43EE-96DE-1992BE6E1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269D5-7A19-4775-A61C-8983A028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B3A877-3F92-4C2E-B110-6106F9A6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B24D-ACB7-47BF-B560-D952982A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51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54387-A940-453A-A4E4-F4D5AE9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420CD-F51C-4820-AC5E-EEEDFE54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17B33-5117-4C41-B453-29EB2222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1D9FA-83E4-4177-8F1C-32D4CECE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2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FE629-6221-40FF-ACB4-27EE8569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A40BC-7DAD-4D39-854A-5B168470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CE39E-F4D0-441C-9F03-F65418EA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1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7CDF-67C9-4211-9DCE-41546B17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ACA3-5B8D-49B3-BA0E-6A10A4754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B2839-E8F6-4897-911E-13AD16E1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1558-DFC6-40D9-82C5-B3773C3F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9038-B13E-4B2E-B237-6BCFD07A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56144-8C27-4655-ACE2-0B75A185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5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72FD-D979-483A-AF8D-A3EA9286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DB535-A1B4-4941-A137-75E111FBF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26989-0F01-4192-BCCC-668FD798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51ABB-F041-4594-B17C-1ADCF891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B5458-97F7-44E6-AC6A-D39267E9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8E887-02B5-49C4-BB10-D35FDCD0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973F9-5049-40F2-B6D3-09974FCC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10F9-7826-493E-8542-FE4FC0240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018E5-7C28-4808-851C-89BC55D56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74F6A-3E7F-44FC-B0B3-05711C87A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6014-5CD6-4AF2-BCFD-94EE27052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5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F7BB-8A21-4FC7-B045-1C3F093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9</a:t>
            </a:r>
            <a:r>
              <a:rPr lang="en-GB" baseline="30000" dirty="0"/>
              <a:t>th</a:t>
            </a:r>
            <a:r>
              <a:rPr lang="en-GB" dirty="0"/>
              <a:t> January</a:t>
            </a:r>
            <a:br>
              <a:rPr lang="en-GB" dirty="0"/>
            </a:br>
            <a:r>
              <a:rPr lang="en-GB" dirty="0"/>
              <a:t>KL: Sharing information online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8174D-ED5E-48A2-828A-0FC7086C2C04}"/>
              </a:ext>
            </a:extLst>
          </p:cNvPr>
          <p:cNvSpPr txBox="1"/>
          <p:nvPr/>
        </p:nvSpPr>
        <p:spPr>
          <a:xfrm>
            <a:off x="1619250" y="2943225"/>
            <a:ext cx="6296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Read the story about </a:t>
            </a:r>
            <a:r>
              <a:rPr lang="en-GB" sz="3200" dirty="0" err="1"/>
              <a:t>Digiduck</a:t>
            </a:r>
            <a:r>
              <a:rPr lang="en-GB" sz="3200" dirty="0"/>
              <a:t> and his big decision when using the internet.</a:t>
            </a:r>
          </a:p>
        </p:txBody>
      </p:sp>
    </p:spTree>
    <p:extLst>
      <p:ext uri="{BB962C8B-B14F-4D97-AF65-F5344CB8AC3E}">
        <p14:creationId xmlns:p14="http://schemas.microsoft.com/office/powerpoint/2010/main" val="98418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74C92-7F09-4795-8AC1-B8ECB88B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7" y="8509"/>
            <a:ext cx="9687078" cy="6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7709E-EFE2-469E-9B2B-D9965309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11" y="0"/>
            <a:ext cx="9471178" cy="66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A4B24-72BD-4B32-A54A-22BAADFB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21" y="0"/>
            <a:ext cx="9861704" cy="69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2581F-5849-40D1-AD09-3B248909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72" y="0"/>
            <a:ext cx="9706128" cy="68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13486-F31C-4144-A1D4-E249381B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7" y="0"/>
            <a:ext cx="9604528" cy="6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3994D-E652-4995-A280-391CA13F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72" y="0"/>
            <a:ext cx="9795027" cy="68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E8573E-E790-4670-A70D-949EEFD3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7" y="0"/>
            <a:ext cx="9623577" cy="67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DE22A-73E0-474C-887F-C84E8396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2" y="28574"/>
            <a:ext cx="9680727" cy="68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6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BD82-6367-4BAB-8995-71523F82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2437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Task- Discuss the story with your adult…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905E9-2C85-4838-9714-4F5212E2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506" y="91985"/>
            <a:ext cx="4956244" cy="64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48E3C-32E6-403B-912F-D849D3A3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8910"/>
            <a:ext cx="9772650" cy="68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B1351-BFCD-4E91-9BFF-FACE4BD0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95" y="-22455"/>
            <a:ext cx="9798355" cy="69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770F5-9007-4C5E-9A38-579B2834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60" y="25375"/>
            <a:ext cx="9661680" cy="68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82726-2D9F-4ABE-97B2-62626A34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96" y="0"/>
            <a:ext cx="9699779" cy="6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BD070-D2D8-43A3-916F-F1860001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98" y="0"/>
            <a:ext cx="9544202" cy="68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8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C305D-9AEE-441C-A0D6-DBCAD16F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2" y="-1"/>
            <a:ext cx="9763278" cy="68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0FCCA0-D472-4E19-BC51-827C14BE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48" y="25315"/>
            <a:ext cx="9696602" cy="6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A4A6-72FA-4F48-ADC7-2FC3B841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39F39-7EA8-44A4-8BC1-70D39AE80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2A590-A9C1-4411-8BA9-A9070B1D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9604528" cy="67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2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</Words>
  <Application>Microsoft Office PowerPoint</Application>
  <PresentationFormat>Widescreen</PresentationFormat>
  <Paragraphs>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Thursday 9th January KL: Sharing information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Task- Discuss the story with your adult…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9th January KL:</dc:title>
  <dc:creator>Emma Wesson</dc:creator>
  <cp:lastModifiedBy>Irsha Latif 1</cp:lastModifiedBy>
  <cp:revision>2</cp:revision>
  <dcterms:created xsi:type="dcterms:W3CDTF">2025-01-07T14:59:22Z</dcterms:created>
  <dcterms:modified xsi:type="dcterms:W3CDTF">2025-01-07T17:20:21Z</dcterms:modified>
</cp:coreProperties>
</file>