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6BF5-7E5F-4F12-A8CA-37A3117C1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A3F96-F99E-4868-AF86-55EDB0F10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7F3A7-F7E0-4D79-99E7-1404AA05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DEB5-82FE-4D6D-B228-C11CE1B423C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F956D-D940-447A-9DBE-AEB9CDD21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5EE0-A3E5-4DE7-A5AF-3125ABC4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195B-0B0D-4C92-B5FF-DBAA92DE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0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E977-8932-4049-9F64-8D2112DC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DFD8C-59A4-4B31-97FC-5DC2F5125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A4AAA-EB1C-4483-8302-EE1321E7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DEB5-82FE-4D6D-B228-C11CE1B423C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744F5-A348-4AA2-9596-EFF0CD1F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48F04-4C93-47D6-BEAE-5FAF5EF7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195B-0B0D-4C92-B5FF-DBAA92DE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277E80-FA06-4290-BA84-5D1AE59E6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99A8B-A992-4ED2-AD2B-D171F7458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FC5B8-1E50-4171-952D-9A67DCE4A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DEB5-82FE-4D6D-B228-C11CE1B423C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C36A6-AA06-400C-812F-CFB5BC57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EAE60-AEB8-4280-AF17-C024E5A3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195B-0B0D-4C92-B5FF-DBAA92DE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94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AAB0-BB34-4F93-A653-415AA3DE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21FD-A11B-483B-9A81-6CDFBA9C9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73F74-4935-4402-AA08-6246DE0D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DEB5-82FE-4D6D-B228-C11CE1B423C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AD53A-1962-4431-A365-E9186FD6E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53E14-F20C-41E2-8FF3-16C60407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195B-0B0D-4C92-B5FF-DBAA92DE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25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F169-B594-4967-A530-6DCBF549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16795-4E4C-4A75-8C19-A75373EF7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77D32-C287-49C9-95C0-4EECB8B8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DEB5-82FE-4D6D-B228-C11CE1B423C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F1F20-F482-469B-8C3C-6A25DF98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7E06D-2DE8-4FA8-85EE-DDD1B83A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195B-0B0D-4C92-B5FF-DBAA92DE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5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C6DD-E4C7-4FFC-B04E-5677EE61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CA001-E385-433D-AB0B-5D4307D51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34761-CDD6-4C42-A029-2053D82A0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48E37-E3B0-497C-8E35-0A73DFEA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DEB5-82FE-4D6D-B228-C11CE1B423C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27917-9653-431B-8B54-B1A7F55A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D575C-F4A1-4AB9-BE61-CF155559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195B-0B0D-4C92-B5FF-DBAA92DE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5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20AB-379C-4815-9170-102AF3C2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B1417-B062-4B14-9C64-E62E9DCC6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4D63C-3137-40AD-9704-7207B570D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89FA47-99C4-4DD3-BF72-92EA8AA18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F59A8-BDD8-4F7C-86CF-33BD54D8C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FB07FE-0E12-4D08-A7D0-230ABE176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DEB5-82FE-4D6D-B228-C11CE1B423C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AC92C2-BCF3-4E17-9610-DB8DD858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A9795-8525-49E3-85DA-CD5E75F8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195B-0B0D-4C92-B5FF-DBAA92DE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57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E8B99-86E4-4069-A571-893C7AA6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D10B9-5F8D-4773-ACE9-41F8A01B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DEB5-82FE-4D6D-B228-C11CE1B423C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42A99-7735-4CA0-992B-A609A362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5DB4C-8B1B-47C4-9503-3F49E49E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195B-0B0D-4C92-B5FF-DBAA92DE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75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977FA-580B-4BC1-80E7-759702FF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DEB5-82FE-4D6D-B228-C11CE1B423C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5E4D7-42BB-408B-9C96-6F78FDA0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0FC74-C234-427D-9FB2-F6C939C3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195B-0B0D-4C92-B5FF-DBAA92DE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19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66EA-FEA2-416D-90DD-78D5D8E4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D15B-222C-44B9-9857-8370D506A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14DE1-D1ED-4727-9E4A-440C5CBD6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C287F-1A7F-4941-8A42-71570E92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DEB5-82FE-4D6D-B228-C11CE1B423C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99D89-E4FC-4C91-9626-3E3563EB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F53D3-9D71-42DC-A2EC-4333149C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195B-0B0D-4C92-B5FF-DBAA92DE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83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7487-6384-4088-A1D4-C9898D65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6778EA-C7B5-4F64-9CF8-46E2F5EC7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9813D-BFD0-4233-893B-2DA97D7B2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3FB1D-13E8-4E38-9BD7-741AC4D8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DEB5-82FE-4D6D-B228-C11CE1B423C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7EC61-AFF6-43D1-8FFF-64E64319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5D6CF-07B3-4CE8-982C-31EC3E8A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195B-0B0D-4C92-B5FF-DBAA92DE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2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69B133-081D-4437-BA5C-6CCD4FB9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1E55F-5BA1-4982-8F9E-E3A111FF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337C3-12CF-4B29-93B7-F634E0442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BDEB5-82FE-4D6D-B228-C11CE1B423C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28DBB-3187-4327-838B-BEB6965D1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A4F81-F946-443D-BEDA-30FD0E8B3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195B-0B0D-4C92-B5FF-DBAA92DEE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1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59E552-2BB8-4C2C-ABC8-4C89A1E70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102" y="609455"/>
            <a:ext cx="9639795" cy="56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3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7FA2D-7214-46FE-AB68-E081E9562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80" y="676133"/>
            <a:ext cx="9506439" cy="55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0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8CFD-7C48-4F39-BC5C-758DE8A2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FECD7-7DF4-4F8E-BF27-3FCFCA24D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A1BD67-CF38-4671-9EEE-B14DDC55F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49347"/>
            <a:ext cx="10660915" cy="62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7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8EB9-150F-44CB-88A7-F80ED9CB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278E3-403D-42B6-AB30-EAD06871D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06D8F8-F6DB-4486-A23B-8FDDEC53F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68" y="442776"/>
            <a:ext cx="10520632" cy="57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5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E603-AC18-4DDF-AC35-FF25A2E5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508C4-5CAF-479B-8370-ADAC3168F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F7E1A-0908-4815-9422-F391C9970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14" y="365125"/>
            <a:ext cx="10500650" cy="5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4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50DE-4F1D-4BD7-827B-A33ED506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6DB81-B2D8-47DF-9A15-697B32EA6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3BB77-0A3C-4E81-86DD-3332E4BAD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13" y="365125"/>
            <a:ext cx="10785409" cy="59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8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0AFA-0952-4E60-B7F9-9F2E6455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86756-B98F-4787-950E-EB044CCBF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8E911-2A76-48FD-A99B-C755AB1BA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93" y="365125"/>
            <a:ext cx="10669707" cy="584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30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989E699E111246A321C13A8D237FA6" ma:contentTypeVersion="18" ma:contentTypeDescription="Create a new document." ma:contentTypeScope="" ma:versionID="7e6c32cddb43a910cbadc396a590bdf9">
  <xsd:schema xmlns:xsd="http://www.w3.org/2001/XMLSchema" xmlns:xs="http://www.w3.org/2001/XMLSchema" xmlns:p="http://schemas.microsoft.com/office/2006/metadata/properties" xmlns:ns3="b83a351a-a1d2-461d-8f5f-e742750cd781" xmlns:ns4="cfd5ac15-3022-434e-9f1f-6a70a8e9058f" targetNamespace="http://schemas.microsoft.com/office/2006/metadata/properties" ma:root="true" ma:fieldsID="797c1d36924c17d3efab7ed2fa780512" ns3:_="" ns4:_="">
    <xsd:import namespace="b83a351a-a1d2-461d-8f5f-e742750cd781"/>
    <xsd:import namespace="cfd5ac15-3022-434e-9f1f-6a70a8e905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a351a-a1d2-461d-8f5f-e742750cd7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5ac15-3022-434e-9f1f-6a70a8e9058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83a351a-a1d2-461d-8f5f-e742750cd781" xsi:nil="true"/>
  </documentManagement>
</p:properties>
</file>

<file path=customXml/itemProps1.xml><?xml version="1.0" encoding="utf-8"?>
<ds:datastoreItem xmlns:ds="http://schemas.openxmlformats.org/officeDocument/2006/customXml" ds:itemID="{B12ECC01-E326-438D-875F-7330651B0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a351a-a1d2-461d-8f5f-e742750cd781"/>
    <ds:schemaRef ds:uri="cfd5ac15-3022-434e-9f1f-6a70a8e905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23D2E4-8C9F-4A3C-89D7-28F9DA3F89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CFE85A-8DFD-4F5D-A797-4FD95AEBD3C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fd5ac15-3022-434e-9f1f-6a70a8e9058f"/>
    <ds:schemaRef ds:uri="b83a351a-a1d2-461d-8f5f-e742750cd78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Ellis</dc:creator>
  <cp:lastModifiedBy>Rebecca Ellis</cp:lastModifiedBy>
  <cp:revision>1</cp:revision>
  <dcterms:created xsi:type="dcterms:W3CDTF">2024-01-19T07:32:48Z</dcterms:created>
  <dcterms:modified xsi:type="dcterms:W3CDTF">2024-01-19T07:33:15Z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0x010100E2989E699E111246A321C13A8D237FA6</vt:lpwstr>
  </property>
</Properties>
</file>