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8932C-C8DA-4AA4-913E-B5923D59F3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D32E612-C8BB-45DD-B24F-49AFDA1B34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190F375-4455-47AC-8E0D-7B67A9895A0D}"/>
              </a:ext>
            </a:extLst>
          </p:cNvPr>
          <p:cNvSpPr>
            <a:spLocks noGrp="1"/>
          </p:cNvSpPr>
          <p:nvPr>
            <p:ph type="dt" sz="half" idx="10"/>
          </p:nvPr>
        </p:nvSpPr>
        <p:spPr/>
        <p:txBody>
          <a:bodyPr/>
          <a:lstStyle/>
          <a:p>
            <a:fld id="{CBC67148-D6E3-4347-AE77-ECC45B6C83CE}" type="datetimeFigureOut">
              <a:rPr lang="en-GB" smtClean="0"/>
              <a:t>17/01/2024</a:t>
            </a:fld>
            <a:endParaRPr lang="en-GB"/>
          </a:p>
        </p:txBody>
      </p:sp>
      <p:sp>
        <p:nvSpPr>
          <p:cNvPr id="5" name="Footer Placeholder 4">
            <a:extLst>
              <a:ext uri="{FF2B5EF4-FFF2-40B4-BE49-F238E27FC236}">
                <a16:creationId xmlns:a16="http://schemas.microsoft.com/office/drawing/2014/main" id="{AC7DDBEC-6AC1-4597-AD52-93CB54AFDC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AF53AD-63DA-48DD-A352-D1C442EAD7BE}"/>
              </a:ext>
            </a:extLst>
          </p:cNvPr>
          <p:cNvSpPr>
            <a:spLocks noGrp="1"/>
          </p:cNvSpPr>
          <p:nvPr>
            <p:ph type="sldNum" sz="quarter" idx="12"/>
          </p:nvPr>
        </p:nvSpPr>
        <p:spPr/>
        <p:txBody>
          <a:bodyPr/>
          <a:lstStyle/>
          <a:p>
            <a:fld id="{24618D7E-FC33-4AB4-862C-08E1AEBD1F0C}" type="slidenum">
              <a:rPr lang="en-GB" smtClean="0"/>
              <a:t>‹#›</a:t>
            </a:fld>
            <a:endParaRPr lang="en-GB"/>
          </a:p>
        </p:txBody>
      </p:sp>
    </p:spTree>
    <p:extLst>
      <p:ext uri="{BB962C8B-B14F-4D97-AF65-F5344CB8AC3E}">
        <p14:creationId xmlns:p14="http://schemas.microsoft.com/office/powerpoint/2010/main" val="1302344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233F9-3903-41B7-999B-E833927F9C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7311AC-7080-4E31-A67C-1FADD482CE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323120-7157-45A8-9E3A-34A2B810121E}"/>
              </a:ext>
            </a:extLst>
          </p:cNvPr>
          <p:cNvSpPr>
            <a:spLocks noGrp="1"/>
          </p:cNvSpPr>
          <p:nvPr>
            <p:ph type="dt" sz="half" idx="10"/>
          </p:nvPr>
        </p:nvSpPr>
        <p:spPr/>
        <p:txBody>
          <a:bodyPr/>
          <a:lstStyle/>
          <a:p>
            <a:fld id="{CBC67148-D6E3-4347-AE77-ECC45B6C83CE}" type="datetimeFigureOut">
              <a:rPr lang="en-GB" smtClean="0"/>
              <a:t>17/01/2024</a:t>
            </a:fld>
            <a:endParaRPr lang="en-GB"/>
          </a:p>
        </p:txBody>
      </p:sp>
      <p:sp>
        <p:nvSpPr>
          <p:cNvPr id="5" name="Footer Placeholder 4">
            <a:extLst>
              <a:ext uri="{FF2B5EF4-FFF2-40B4-BE49-F238E27FC236}">
                <a16:creationId xmlns:a16="http://schemas.microsoft.com/office/drawing/2014/main" id="{F2B1C007-0447-4D21-8C10-BECBE90F4D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63FAB2-3B6D-4D31-8661-43E739DAF28E}"/>
              </a:ext>
            </a:extLst>
          </p:cNvPr>
          <p:cNvSpPr>
            <a:spLocks noGrp="1"/>
          </p:cNvSpPr>
          <p:nvPr>
            <p:ph type="sldNum" sz="quarter" idx="12"/>
          </p:nvPr>
        </p:nvSpPr>
        <p:spPr/>
        <p:txBody>
          <a:bodyPr/>
          <a:lstStyle/>
          <a:p>
            <a:fld id="{24618D7E-FC33-4AB4-862C-08E1AEBD1F0C}" type="slidenum">
              <a:rPr lang="en-GB" smtClean="0"/>
              <a:t>‹#›</a:t>
            </a:fld>
            <a:endParaRPr lang="en-GB"/>
          </a:p>
        </p:txBody>
      </p:sp>
    </p:spTree>
    <p:extLst>
      <p:ext uri="{BB962C8B-B14F-4D97-AF65-F5344CB8AC3E}">
        <p14:creationId xmlns:p14="http://schemas.microsoft.com/office/powerpoint/2010/main" val="393227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3840D5-06F6-4E9B-8C23-16F710E823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589803-E316-49B1-B4D8-76D07A5611B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23EC68-0969-4747-BD95-8E3D56BC91C0}"/>
              </a:ext>
            </a:extLst>
          </p:cNvPr>
          <p:cNvSpPr>
            <a:spLocks noGrp="1"/>
          </p:cNvSpPr>
          <p:nvPr>
            <p:ph type="dt" sz="half" idx="10"/>
          </p:nvPr>
        </p:nvSpPr>
        <p:spPr/>
        <p:txBody>
          <a:bodyPr/>
          <a:lstStyle/>
          <a:p>
            <a:fld id="{CBC67148-D6E3-4347-AE77-ECC45B6C83CE}" type="datetimeFigureOut">
              <a:rPr lang="en-GB" smtClean="0"/>
              <a:t>17/01/2024</a:t>
            </a:fld>
            <a:endParaRPr lang="en-GB"/>
          </a:p>
        </p:txBody>
      </p:sp>
      <p:sp>
        <p:nvSpPr>
          <p:cNvPr id="5" name="Footer Placeholder 4">
            <a:extLst>
              <a:ext uri="{FF2B5EF4-FFF2-40B4-BE49-F238E27FC236}">
                <a16:creationId xmlns:a16="http://schemas.microsoft.com/office/drawing/2014/main" id="{A5E6FD61-247C-49EE-9022-9ABEB66BC6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9AC833-AFF5-49B4-95F4-053D8F45A678}"/>
              </a:ext>
            </a:extLst>
          </p:cNvPr>
          <p:cNvSpPr>
            <a:spLocks noGrp="1"/>
          </p:cNvSpPr>
          <p:nvPr>
            <p:ph type="sldNum" sz="quarter" idx="12"/>
          </p:nvPr>
        </p:nvSpPr>
        <p:spPr/>
        <p:txBody>
          <a:bodyPr/>
          <a:lstStyle/>
          <a:p>
            <a:fld id="{24618D7E-FC33-4AB4-862C-08E1AEBD1F0C}" type="slidenum">
              <a:rPr lang="en-GB" smtClean="0"/>
              <a:t>‹#›</a:t>
            </a:fld>
            <a:endParaRPr lang="en-GB"/>
          </a:p>
        </p:txBody>
      </p:sp>
    </p:spTree>
    <p:extLst>
      <p:ext uri="{BB962C8B-B14F-4D97-AF65-F5344CB8AC3E}">
        <p14:creationId xmlns:p14="http://schemas.microsoft.com/office/powerpoint/2010/main" val="4103580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782E5-4E18-466F-9AD2-05F2E337F4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D2F19F-1873-4B5A-9207-BE776F051D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5BAF24-2D24-4456-B12B-1569FA4C42A5}"/>
              </a:ext>
            </a:extLst>
          </p:cNvPr>
          <p:cNvSpPr>
            <a:spLocks noGrp="1"/>
          </p:cNvSpPr>
          <p:nvPr>
            <p:ph type="dt" sz="half" idx="10"/>
          </p:nvPr>
        </p:nvSpPr>
        <p:spPr/>
        <p:txBody>
          <a:bodyPr/>
          <a:lstStyle/>
          <a:p>
            <a:fld id="{CBC67148-D6E3-4347-AE77-ECC45B6C83CE}" type="datetimeFigureOut">
              <a:rPr lang="en-GB" smtClean="0"/>
              <a:t>17/01/2024</a:t>
            </a:fld>
            <a:endParaRPr lang="en-GB"/>
          </a:p>
        </p:txBody>
      </p:sp>
      <p:sp>
        <p:nvSpPr>
          <p:cNvPr id="5" name="Footer Placeholder 4">
            <a:extLst>
              <a:ext uri="{FF2B5EF4-FFF2-40B4-BE49-F238E27FC236}">
                <a16:creationId xmlns:a16="http://schemas.microsoft.com/office/drawing/2014/main" id="{CC6E0834-B1C5-43D4-ADAB-9E52B81F29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C385CA-53AF-4C21-B8BF-1D971B2E727F}"/>
              </a:ext>
            </a:extLst>
          </p:cNvPr>
          <p:cNvSpPr>
            <a:spLocks noGrp="1"/>
          </p:cNvSpPr>
          <p:nvPr>
            <p:ph type="sldNum" sz="quarter" idx="12"/>
          </p:nvPr>
        </p:nvSpPr>
        <p:spPr/>
        <p:txBody>
          <a:bodyPr/>
          <a:lstStyle/>
          <a:p>
            <a:fld id="{24618D7E-FC33-4AB4-862C-08E1AEBD1F0C}" type="slidenum">
              <a:rPr lang="en-GB" smtClean="0"/>
              <a:t>‹#›</a:t>
            </a:fld>
            <a:endParaRPr lang="en-GB"/>
          </a:p>
        </p:txBody>
      </p:sp>
    </p:spTree>
    <p:extLst>
      <p:ext uri="{BB962C8B-B14F-4D97-AF65-F5344CB8AC3E}">
        <p14:creationId xmlns:p14="http://schemas.microsoft.com/office/powerpoint/2010/main" val="787474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EFC51-ABA9-461C-B809-BB1DA65158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993FAB2-6A78-4A87-9822-999EE34C33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302D7D6-8061-4A07-A698-BABEAF208392}"/>
              </a:ext>
            </a:extLst>
          </p:cNvPr>
          <p:cNvSpPr>
            <a:spLocks noGrp="1"/>
          </p:cNvSpPr>
          <p:nvPr>
            <p:ph type="dt" sz="half" idx="10"/>
          </p:nvPr>
        </p:nvSpPr>
        <p:spPr/>
        <p:txBody>
          <a:bodyPr/>
          <a:lstStyle/>
          <a:p>
            <a:fld id="{CBC67148-D6E3-4347-AE77-ECC45B6C83CE}" type="datetimeFigureOut">
              <a:rPr lang="en-GB" smtClean="0"/>
              <a:t>17/01/2024</a:t>
            </a:fld>
            <a:endParaRPr lang="en-GB"/>
          </a:p>
        </p:txBody>
      </p:sp>
      <p:sp>
        <p:nvSpPr>
          <p:cNvPr id="5" name="Footer Placeholder 4">
            <a:extLst>
              <a:ext uri="{FF2B5EF4-FFF2-40B4-BE49-F238E27FC236}">
                <a16:creationId xmlns:a16="http://schemas.microsoft.com/office/drawing/2014/main" id="{C87B662C-82EA-4834-AC38-7825481BC3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EFEB5A-C304-418F-9E8A-114B86AFFD51}"/>
              </a:ext>
            </a:extLst>
          </p:cNvPr>
          <p:cNvSpPr>
            <a:spLocks noGrp="1"/>
          </p:cNvSpPr>
          <p:nvPr>
            <p:ph type="sldNum" sz="quarter" idx="12"/>
          </p:nvPr>
        </p:nvSpPr>
        <p:spPr/>
        <p:txBody>
          <a:bodyPr/>
          <a:lstStyle/>
          <a:p>
            <a:fld id="{24618D7E-FC33-4AB4-862C-08E1AEBD1F0C}" type="slidenum">
              <a:rPr lang="en-GB" smtClean="0"/>
              <a:t>‹#›</a:t>
            </a:fld>
            <a:endParaRPr lang="en-GB"/>
          </a:p>
        </p:txBody>
      </p:sp>
    </p:spTree>
    <p:extLst>
      <p:ext uri="{BB962C8B-B14F-4D97-AF65-F5344CB8AC3E}">
        <p14:creationId xmlns:p14="http://schemas.microsoft.com/office/powerpoint/2010/main" val="3358453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E5758-4D6E-4898-B69B-BF90EFAC7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F40405-7849-47DB-9DA9-7741B46D2C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5F4290E-0820-4E27-94CE-9AB4745B540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E66EC0F-AA9C-4628-B261-7A69A94A7A8E}"/>
              </a:ext>
            </a:extLst>
          </p:cNvPr>
          <p:cNvSpPr>
            <a:spLocks noGrp="1"/>
          </p:cNvSpPr>
          <p:nvPr>
            <p:ph type="dt" sz="half" idx="10"/>
          </p:nvPr>
        </p:nvSpPr>
        <p:spPr/>
        <p:txBody>
          <a:bodyPr/>
          <a:lstStyle/>
          <a:p>
            <a:fld id="{CBC67148-D6E3-4347-AE77-ECC45B6C83CE}" type="datetimeFigureOut">
              <a:rPr lang="en-GB" smtClean="0"/>
              <a:t>17/01/2024</a:t>
            </a:fld>
            <a:endParaRPr lang="en-GB"/>
          </a:p>
        </p:txBody>
      </p:sp>
      <p:sp>
        <p:nvSpPr>
          <p:cNvPr id="6" name="Footer Placeholder 5">
            <a:extLst>
              <a:ext uri="{FF2B5EF4-FFF2-40B4-BE49-F238E27FC236}">
                <a16:creationId xmlns:a16="http://schemas.microsoft.com/office/drawing/2014/main" id="{03A4E64F-5198-4B48-9789-53BA397956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8F75B5-927E-45C2-BD81-5049B8EBD53D}"/>
              </a:ext>
            </a:extLst>
          </p:cNvPr>
          <p:cNvSpPr>
            <a:spLocks noGrp="1"/>
          </p:cNvSpPr>
          <p:nvPr>
            <p:ph type="sldNum" sz="quarter" idx="12"/>
          </p:nvPr>
        </p:nvSpPr>
        <p:spPr/>
        <p:txBody>
          <a:bodyPr/>
          <a:lstStyle/>
          <a:p>
            <a:fld id="{24618D7E-FC33-4AB4-862C-08E1AEBD1F0C}" type="slidenum">
              <a:rPr lang="en-GB" smtClean="0"/>
              <a:t>‹#›</a:t>
            </a:fld>
            <a:endParaRPr lang="en-GB"/>
          </a:p>
        </p:txBody>
      </p:sp>
    </p:spTree>
    <p:extLst>
      <p:ext uri="{BB962C8B-B14F-4D97-AF65-F5344CB8AC3E}">
        <p14:creationId xmlns:p14="http://schemas.microsoft.com/office/powerpoint/2010/main" val="360789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20BC1-5A92-42A0-A205-D59B0481D64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BB223C-DE66-45A6-918C-996796B9CC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03AC2D2-33CB-4AB1-810F-D9400ED5DB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68B765D-F982-4946-825E-84E246ADF6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3BD016-5B02-49C2-A8BB-79999D5660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DC4EB0-789B-4778-AA38-CF2E76293A04}"/>
              </a:ext>
            </a:extLst>
          </p:cNvPr>
          <p:cNvSpPr>
            <a:spLocks noGrp="1"/>
          </p:cNvSpPr>
          <p:nvPr>
            <p:ph type="dt" sz="half" idx="10"/>
          </p:nvPr>
        </p:nvSpPr>
        <p:spPr/>
        <p:txBody>
          <a:bodyPr/>
          <a:lstStyle/>
          <a:p>
            <a:fld id="{CBC67148-D6E3-4347-AE77-ECC45B6C83CE}" type="datetimeFigureOut">
              <a:rPr lang="en-GB" smtClean="0"/>
              <a:t>17/01/2024</a:t>
            </a:fld>
            <a:endParaRPr lang="en-GB"/>
          </a:p>
        </p:txBody>
      </p:sp>
      <p:sp>
        <p:nvSpPr>
          <p:cNvPr id="8" name="Footer Placeholder 7">
            <a:extLst>
              <a:ext uri="{FF2B5EF4-FFF2-40B4-BE49-F238E27FC236}">
                <a16:creationId xmlns:a16="http://schemas.microsoft.com/office/drawing/2014/main" id="{5E7B1306-1233-48F5-9DE9-C6DA5BED1E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284AD5-29B8-44A9-B868-C6C3A7E2D4D3}"/>
              </a:ext>
            </a:extLst>
          </p:cNvPr>
          <p:cNvSpPr>
            <a:spLocks noGrp="1"/>
          </p:cNvSpPr>
          <p:nvPr>
            <p:ph type="sldNum" sz="quarter" idx="12"/>
          </p:nvPr>
        </p:nvSpPr>
        <p:spPr/>
        <p:txBody>
          <a:bodyPr/>
          <a:lstStyle/>
          <a:p>
            <a:fld id="{24618D7E-FC33-4AB4-862C-08E1AEBD1F0C}" type="slidenum">
              <a:rPr lang="en-GB" smtClean="0"/>
              <a:t>‹#›</a:t>
            </a:fld>
            <a:endParaRPr lang="en-GB"/>
          </a:p>
        </p:txBody>
      </p:sp>
    </p:spTree>
    <p:extLst>
      <p:ext uri="{BB962C8B-B14F-4D97-AF65-F5344CB8AC3E}">
        <p14:creationId xmlns:p14="http://schemas.microsoft.com/office/powerpoint/2010/main" val="2137894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90BB4-2215-4063-8A3A-1D7980302DA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546C685-09AD-4CFF-B9BA-F407189FAAA0}"/>
              </a:ext>
            </a:extLst>
          </p:cNvPr>
          <p:cNvSpPr>
            <a:spLocks noGrp="1"/>
          </p:cNvSpPr>
          <p:nvPr>
            <p:ph type="dt" sz="half" idx="10"/>
          </p:nvPr>
        </p:nvSpPr>
        <p:spPr/>
        <p:txBody>
          <a:bodyPr/>
          <a:lstStyle/>
          <a:p>
            <a:fld id="{CBC67148-D6E3-4347-AE77-ECC45B6C83CE}" type="datetimeFigureOut">
              <a:rPr lang="en-GB" smtClean="0"/>
              <a:t>17/01/2024</a:t>
            </a:fld>
            <a:endParaRPr lang="en-GB"/>
          </a:p>
        </p:txBody>
      </p:sp>
      <p:sp>
        <p:nvSpPr>
          <p:cNvPr id="4" name="Footer Placeholder 3">
            <a:extLst>
              <a:ext uri="{FF2B5EF4-FFF2-40B4-BE49-F238E27FC236}">
                <a16:creationId xmlns:a16="http://schemas.microsoft.com/office/drawing/2014/main" id="{88008492-9116-4400-A04C-50BF0C8BB23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3797AF5-1285-47CC-A43D-56117F5B9321}"/>
              </a:ext>
            </a:extLst>
          </p:cNvPr>
          <p:cNvSpPr>
            <a:spLocks noGrp="1"/>
          </p:cNvSpPr>
          <p:nvPr>
            <p:ph type="sldNum" sz="quarter" idx="12"/>
          </p:nvPr>
        </p:nvSpPr>
        <p:spPr/>
        <p:txBody>
          <a:bodyPr/>
          <a:lstStyle/>
          <a:p>
            <a:fld id="{24618D7E-FC33-4AB4-862C-08E1AEBD1F0C}" type="slidenum">
              <a:rPr lang="en-GB" smtClean="0"/>
              <a:t>‹#›</a:t>
            </a:fld>
            <a:endParaRPr lang="en-GB"/>
          </a:p>
        </p:txBody>
      </p:sp>
    </p:spTree>
    <p:extLst>
      <p:ext uri="{BB962C8B-B14F-4D97-AF65-F5344CB8AC3E}">
        <p14:creationId xmlns:p14="http://schemas.microsoft.com/office/powerpoint/2010/main" val="2189689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708D79-929A-4CFE-A68D-275A5A46469A}"/>
              </a:ext>
            </a:extLst>
          </p:cNvPr>
          <p:cNvSpPr>
            <a:spLocks noGrp="1"/>
          </p:cNvSpPr>
          <p:nvPr>
            <p:ph type="dt" sz="half" idx="10"/>
          </p:nvPr>
        </p:nvSpPr>
        <p:spPr/>
        <p:txBody>
          <a:bodyPr/>
          <a:lstStyle/>
          <a:p>
            <a:fld id="{CBC67148-D6E3-4347-AE77-ECC45B6C83CE}" type="datetimeFigureOut">
              <a:rPr lang="en-GB" smtClean="0"/>
              <a:t>17/01/2024</a:t>
            </a:fld>
            <a:endParaRPr lang="en-GB"/>
          </a:p>
        </p:txBody>
      </p:sp>
      <p:sp>
        <p:nvSpPr>
          <p:cNvPr id="3" name="Footer Placeholder 2">
            <a:extLst>
              <a:ext uri="{FF2B5EF4-FFF2-40B4-BE49-F238E27FC236}">
                <a16:creationId xmlns:a16="http://schemas.microsoft.com/office/drawing/2014/main" id="{E7471B44-A8F8-4125-A921-CCFA2FE3897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98947A-4D3D-4372-BB27-F4CF0A413C0D}"/>
              </a:ext>
            </a:extLst>
          </p:cNvPr>
          <p:cNvSpPr>
            <a:spLocks noGrp="1"/>
          </p:cNvSpPr>
          <p:nvPr>
            <p:ph type="sldNum" sz="quarter" idx="12"/>
          </p:nvPr>
        </p:nvSpPr>
        <p:spPr/>
        <p:txBody>
          <a:bodyPr/>
          <a:lstStyle/>
          <a:p>
            <a:fld id="{24618D7E-FC33-4AB4-862C-08E1AEBD1F0C}" type="slidenum">
              <a:rPr lang="en-GB" smtClean="0"/>
              <a:t>‹#›</a:t>
            </a:fld>
            <a:endParaRPr lang="en-GB"/>
          </a:p>
        </p:txBody>
      </p:sp>
    </p:spTree>
    <p:extLst>
      <p:ext uri="{BB962C8B-B14F-4D97-AF65-F5344CB8AC3E}">
        <p14:creationId xmlns:p14="http://schemas.microsoft.com/office/powerpoint/2010/main" val="4154399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EBA6F-0775-485C-9486-883710BDE3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056435-B9C6-41A9-8936-2F3D73E477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537152-269B-49FA-B11E-AEE74BB02D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11D404-C36A-488B-8ACF-66B2B8B0D636}"/>
              </a:ext>
            </a:extLst>
          </p:cNvPr>
          <p:cNvSpPr>
            <a:spLocks noGrp="1"/>
          </p:cNvSpPr>
          <p:nvPr>
            <p:ph type="dt" sz="half" idx="10"/>
          </p:nvPr>
        </p:nvSpPr>
        <p:spPr/>
        <p:txBody>
          <a:bodyPr/>
          <a:lstStyle/>
          <a:p>
            <a:fld id="{CBC67148-D6E3-4347-AE77-ECC45B6C83CE}" type="datetimeFigureOut">
              <a:rPr lang="en-GB" smtClean="0"/>
              <a:t>17/01/2024</a:t>
            </a:fld>
            <a:endParaRPr lang="en-GB"/>
          </a:p>
        </p:txBody>
      </p:sp>
      <p:sp>
        <p:nvSpPr>
          <p:cNvPr id="6" name="Footer Placeholder 5">
            <a:extLst>
              <a:ext uri="{FF2B5EF4-FFF2-40B4-BE49-F238E27FC236}">
                <a16:creationId xmlns:a16="http://schemas.microsoft.com/office/drawing/2014/main" id="{C3D29677-3250-49C5-AD6F-A96583E4E6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5D8B9F-972E-464B-B815-BBC28C88327D}"/>
              </a:ext>
            </a:extLst>
          </p:cNvPr>
          <p:cNvSpPr>
            <a:spLocks noGrp="1"/>
          </p:cNvSpPr>
          <p:nvPr>
            <p:ph type="sldNum" sz="quarter" idx="12"/>
          </p:nvPr>
        </p:nvSpPr>
        <p:spPr/>
        <p:txBody>
          <a:bodyPr/>
          <a:lstStyle/>
          <a:p>
            <a:fld id="{24618D7E-FC33-4AB4-862C-08E1AEBD1F0C}" type="slidenum">
              <a:rPr lang="en-GB" smtClean="0"/>
              <a:t>‹#›</a:t>
            </a:fld>
            <a:endParaRPr lang="en-GB"/>
          </a:p>
        </p:txBody>
      </p:sp>
    </p:spTree>
    <p:extLst>
      <p:ext uri="{BB962C8B-B14F-4D97-AF65-F5344CB8AC3E}">
        <p14:creationId xmlns:p14="http://schemas.microsoft.com/office/powerpoint/2010/main" val="2561993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C436D-B1B4-4569-A110-1C9167B41F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16002F-394B-4756-B9CD-5B30EF4976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ACC3D4A-9AF8-4DBE-8252-808B7D1680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4205F2-225F-4ACD-A8C7-36E07EBE5B80}"/>
              </a:ext>
            </a:extLst>
          </p:cNvPr>
          <p:cNvSpPr>
            <a:spLocks noGrp="1"/>
          </p:cNvSpPr>
          <p:nvPr>
            <p:ph type="dt" sz="half" idx="10"/>
          </p:nvPr>
        </p:nvSpPr>
        <p:spPr/>
        <p:txBody>
          <a:bodyPr/>
          <a:lstStyle/>
          <a:p>
            <a:fld id="{CBC67148-D6E3-4347-AE77-ECC45B6C83CE}" type="datetimeFigureOut">
              <a:rPr lang="en-GB" smtClean="0"/>
              <a:t>17/01/2024</a:t>
            </a:fld>
            <a:endParaRPr lang="en-GB"/>
          </a:p>
        </p:txBody>
      </p:sp>
      <p:sp>
        <p:nvSpPr>
          <p:cNvPr id="6" name="Footer Placeholder 5">
            <a:extLst>
              <a:ext uri="{FF2B5EF4-FFF2-40B4-BE49-F238E27FC236}">
                <a16:creationId xmlns:a16="http://schemas.microsoft.com/office/drawing/2014/main" id="{3179AD71-CC77-4250-89D8-07D4C24549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930740-1A83-46D8-A540-B942F5D554B9}"/>
              </a:ext>
            </a:extLst>
          </p:cNvPr>
          <p:cNvSpPr>
            <a:spLocks noGrp="1"/>
          </p:cNvSpPr>
          <p:nvPr>
            <p:ph type="sldNum" sz="quarter" idx="12"/>
          </p:nvPr>
        </p:nvSpPr>
        <p:spPr/>
        <p:txBody>
          <a:bodyPr/>
          <a:lstStyle/>
          <a:p>
            <a:fld id="{24618D7E-FC33-4AB4-862C-08E1AEBD1F0C}" type="slidenum">
              <a:rPr lang="en-GB" smtClean="0"/>
              <a:t>‹#›</a:t>
            </a:fld>
            <a:endParaRPr lang="en-GB"/>
          </a:p>
        </p:txBody>
      </p:sp>
    </p:spTree>
    <p:extLst>
      <p:ext uri="{BB962C8B-B14F-4D97-AF65-F5344CB8AC3E}">
        <p14:creationId xmlns:p14="http://schemas.microsoft.com/office/powerpoint/2010/main" val="190033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B6F08B-0B18-433A-9CB6-8C20B62F91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BB3843-DC02-4512-A51C-08FE55D9FA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A11B25-65F2-42BE-A17A-9836D07D31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67148-D6E3-4347-AE77-ECC45B6C83CE}" type="datetimeFigureOut">
              <a:rPr lang="en-GB" smtClean="0"/>
              <a:t>17/01/2024</a:t>
            </a:fld>
            <a:endParaRPr lang="en-GB"/>
          </a:p>
        </p:txBody>
      </p:sp>
      <p:sp>
        <p:nvSpPr>
          <p:cNvPr id="5" name="Footer Placeholder 4">
            <a:extLst>
              <a:ext uri="{FF2B5EF4-FFF2-40B4-BE49-F238E27FC236}">
                <a16:creationId xmlns:a16="http://schemas.microsoft.com/office/drawing/2014/main" id="{202379FF-AEA2-4025-8853-9BD321CF31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9FD0FC0-DBFB-4B0B-B095-FB68BFD718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18D7E-FC33-4AB4-862C-08E1AEBD1F0C}" type="slidenum">
              <a:rPr lang="en-GB" smtClean="0"/>
              <a:t>‹#›</a:t>
            </a:fld>
            <a:endParaRPr lang="en-GB"/>
          </a:p>
        </p:txBody>
      </p:sp>
    </p:spTree>
    <p:extLst>
      <p:ext uri="{BB962C8B-B14F-4D97-AF65-F5344CB8AC3E}">
        <p14:creationId xmlns:p14="http://schemas.microsoft.com/office/powerpoint/2010/main" val="3530796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pm/watch?v=Vn9BUfUCL4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D0AC-26A4-45B8-B2B2-D86BA87872A2}"/>
              </a:ext>
            </a:extLst>
          </p:cNvPr>
          <p:cNvSpPr>
            <a:spLocks noGrp="1"/>
          </p:cNvSpPr>
          <p:nvPr>
            <p:ph type="ctrTitle"/>
          </p:nvPr>
        </p:nvSpPr>
        <p:spPr>
          <a:xfrm>
            <a:off x="248575" y="1122362"/>
            <a:ext cx="11736279" cy="4082683"/>
          </a:xfrm>
        </p:spPr>
        <p:txBody>
          <a:bodyPr>
            <a:normAutofit/>
          </a:bodyPr>
          <a:lstStyle/>
          <a:p>
            <a:r>
              <a:rPr lang="en-GB" u="sng" dirty="0">
                <a:latin typeface="Twinkl" pitchFamily="2" charset="0"/>
              </a:rPr>
              <a:t>Thursday 18</a:t>
            </a:r>
            <a:r>
              <a:rPr lang="en-GB" u="sng" baseline="30000" dirty="0">
                <a:latin typeface="Twinkl" pitchFamily="2" charset="0"/>
              </a:rPr>
              <a:t>th</a:t>
            </a:r>
            <a:r>
              <a:rPr lang="en-GB" u="sng" dirty="0">
                <a:latin typeface="Twinkl" pitchFamily="2" charset="0"/>
              </a:rPr>
              <a:t> January </a:t>
            </a:r>
            <a:br>
              <a:rPr lang="en-GB" u="sng" dirty="0">
                <a:latin typeface="Twinkl" pitchFamily="2" charset="0"/>
              </a:rPr>
            </a:br>
            <a:br>
              <a:rPr lang="en-GB" u="sng" dirty="0">
                <a:latin typeface="Twinkl" pitchFamily="2" charset="0"/>
              </a:rPr>
            </a:br>
            <a:r>
              <a:rPr lang="en-GB" u="sng" dirty="0">
                <a:latin typeface="Twinkl" pitchFamily="2" charset="0"/>
              </a:rPr>
              <a:t>KL: The blind men and the elephant story.</a:t>
            </a:r>
          </a:p>
        </p:txBody>
      </p:sp>
    </p:spTree>
    <p:extLst>
      <p:ext uri="{BB962C8B-B14F-4D97-AF65-F5344CB8AC3E}">
        <p14:creationId xmlns:p14="http://schemas.microsoft.com/office/powerpoint/2010/main" val="399584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953BF-91B9-4D5C-82DF-F95442E04C89}"/>
              </a:ext>
            </a:extLst>
          </p:cNvPr>
          <p:cNvSpPr>
            <a:spLocks noGrp="1"/>
          </p:cNvSpPr>
          <p:nvPr>
            <p:ph type="title"/>
          </p:nvPr>
        </p:nvSpPr>
        <p:spPr>
          <a:xfrm>
            <a:off x="656948" y="2016370"/>
            <a:ext cx="10741241" cy="4564183"/>
          </a:xfrm>
        </p:spPr>
        <p:txBody>
          <a:bodyPr>
            <a:normAutofit fontScale="90000"/>
          </a:bodyPr>
          <a:lstStyle/>
          <a:p>
            <a:r>
              <a:rPr lang="en-GB" b="1" dirty="0">
                <a:latin typeface="Twinkl Light" pitchFamily="2" charset="0"/>
              </a:rPr>
              <a:t>Today we are going to listen to a story about the blind men and the elephant.</a:t>
            </a:r>
            <a:br>
              <a:rPr lang="en-GB" b="1" dirty="0">
                <a:latin typeface="Twinkl Light" pitchFamily="2" charset="0"/>
              </a:rPr>
            </a:br>
            <a:r>
              <a:rPr lang="en-GB" b="1" dirty="0">
                <a:latin typeface="Twinkl Light" pitchFamily="2" charset="0"/>
                <a:hlinkClick r:id="rId2"/>
              </a:rPr>
              <a:t>https://www.youtube.cpm/watch?v=Vn9BUfUCL4I</a:t>
            </a:r>
            <a:br>
              <a:rPr lang="en-GB" b="1" dirty="0">
                <a:latin typeface="Twinkl Light" pitchFamily="2" charset="0"/>
              </a:rPr>
            </a:br>
            <a:br>
              <a:rPr lang="en-GB" b="1" dirty="0">
                <a:latin typeface="Twinkl Light" pitchFamily="2" charset="0"/>
              </a:rPr>
            </a:br>
            <a:r>
              <a:rPr lang="en-GB" b="1" dirty="0">
                <a:latin typeface="Twinkl Light" pitchFamily="2" charset="0"/>
              </a:rPr>
              <a:t>Think about the following questions</a:t>
            </a:r>
            <a:br>
              <a:rPr lang="en-GB" b="1" dirty="0">
                <a:solidFill>
                  <a:srgbClr val="00B050"/>
                </a:solidFill>
                <a:latin typeface="Twinkl Light" pitchFamily="2" charset="0"/>
              </a:rPr>
            </a:br>
            <a:r>
              <a:rPr lang="en-GB" b="1" dirty="0">
                <a:solidFill>
                  <a:srgbClr val="00B050"/>
                </a:solidFill>
                <a:latin typeface="Twinkl Light" pitchFamily="2" charset="0"/>
              </a:rPr>
              <a:t>What did the blind men think the elephant was?</a:t>
            </a:r>
            <a:br>
              <a:rPr lang="en-GB" b="1" dirty="0">
                <a:solidFill>
                  <a:srgbClr val="00B050"/>
                </a:solidFill>
                <a:latin typeface="Twinkl Light" pitchFamily="2" charset="0"/>
              </a:rPr>
            </a:br>
            <a:r>
              <a:rPr lang="en-GB" b="1" dirty="0">
                <a:solidFill>
                  <a:srgbClr val="00B050"/>
                </a:solidFill>
                <a:latin typeface="Twinkl Light" pitchFamily="2" charset="0"/>
              </a:rPr>
              <a:t>Did all the men think it was the same thing/object?</a:t>
            </a:r>
            <a:br>
              <a:rPr lang="en-GB" b="1" dirty="0">
                <a:solidFill>
                  <a:srgbClr val="00B050"/>
                </a:solidFill>
                <a:latin typeface="Twinkl Light" pitchFamily="2" charset="0"/>
              </a:rPr>
            </a:br>
            <a:r>
              <a:rPr lang="en-GB" b="1" dirty="0">
                <a:solidFill>
                  <a:srgbClr val="00B050"/>
                </a:solidFill>
                <a:latin typeface="Twinkl Light" pitchFamily="2" charset="0"/>
              </a:rPr>
              <a:t>Which blind man was correct? </a:t>
            </a:r>
            <a:br>
              <a:rPr lang="en-GB" dirty="0"/>
            </a:br>
            <a:r>
              <a:rPr lang="en-GB" dirty="0"/>
              <a:t> </a:t>
            </a:r>
            <a:br>
              <a:rPr lang="en-GB" dirty="0"/>
            </a:br>
            <a:endParaRPr lang="en-GB" dirty="0"/>
          </a:p>
        </p:txBody>
      </p:sp>
    </p:spTree>
    <p:extLst>
      <p:ext uri="{BB962C8B-B14F-4D97-AF65-F5344CB8AC3E}">
        <p14:creationId xmlns:p14="http://schemas.microsoft.com/office/powerpoint/2010/main" val="2467785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44133-2FD7-412F-A668-B74F9535896B}"/>
              </a:ext>
            </a:extLst>
          </p:cNvPr>
          <p:cNvSpPr>
            <a:spLocks noGrp="1"/>
          </p:cNvSpPr>
          <p:nvPr>
            <p:ph type="title"/>
          </p:nvPr>
        </p:nvSpPr>
        <p:spPr/>
        <p:txBody>
          <a:bodyPr>
            <a:normAutofit/>
          </a:bodyPr>
          <a:lstStyle/>
          <a:p>
            <a:r>
              <a:rPr lang="en-GB" sz="2800" b="1" u="sng" dirty="0">
                <a:latin typeface="Twinkl Light" pitchFamily="2" charset="0"/>
              </a:rPr>
              <a:t>Task</a:t>
            </a:r>
            <a:r>
              <a:rPr lang="en-GB" sz="2800" b="1" dirty="0">
                <a:latin typeface="Twinkl Light" pitchFamily="2" charset="0"/>
              </a:rPr>
              <a:t>- Write down what the blind men thought the elephant was in the speech bubbles</a:t>
            </a:r>
          </a:p>
        </p:txBody>
      </p:sp>
      <p:graphicFrame>
        <p:nvGraphicFramePr>
          <p:cNvPr id="3" name="Object 2">
            <a:extLst>
              <a:ext uri="{FF2B5EF4-FFF2-40B4-BE49-F238E27FC236}">
                <a16:creationId xmlns:a16="http://schemas.microsoft.com/office/drawing/2014/main" id="{1569FDC7-4D4F-4FA5-8F26-42C3FD807899}"/>
              </a:ext>
            </a:extLst>
          </p:cNvPr>
          <p:cNvGraphicFramePr>
            <a:graphicFrameLocks noChangeAspect="1"/>
          </p:cNvGraphicFramePr>
          <p:nvPr>
            <p:extLst>
              <p:ext uri="{D42A27DB-BD31-4B8C-83A1-F6EECF244321}">
                <p14:modId xmlns:p14="http://schemas.microsoft.com/office/powerpoint/2010/main" val="270680540"/>
              </p:ext>
            </p:extLst>
          </p:nvPr>
        </p:nvGraphicFramePr>
        <p:xfrm>
          <a:off x="1076814" y="1506658"/>
          <a:ext cx="9231677" cy="5059363"/>
        </p:xfrm>
        <a:graphic>
          <a:graphicData uri="http://schemas.openxmlformats.org/presentationml/2006/ole">
            <mc:AlternateContent xmlns:mc="http://schemas.openxmlformats.org/markup-compatibility/2006">
              <mc:Choice xmlns:v="urn:schemas-microsoft-com:vml" Requires="v">
                <p:oleObj spid="_x0000_s2057" name="Document" r:id="rId3" imgW="10589703" imgH="5803751" progId="Word.Document.12">
                  <p:embed/>
                </p:oleObj>
              </mc:Choice>
              <mc:Fallback>
                <p:oleObj name="Document" r:id="rId3" imgW="10589703" imgH="5803751" progId="Word.Document.12">
                  <p:embed/>
                  <p:pic>
                    <p:nvPicPr>
                      <p:cNvPr id="0" name=""/>
                      <p:cNvPicPr/>
                      <p:nvPr/>
                    </p:nvPicPr>
                    <p:blipFill>
                      <a:blip r:embed="rId4"/>
                      <a:stretch>
                        <a:fillRect/>
                      </a:stretch>
                    </p:blipFill>
                    <p:spPr>
                      <a:xfrm>
                        <a:off x="1076814" y="1506658"/>
                        <a:ext cx="9231677" cy="5059363"/>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4A7C6632-2866-4D37-A2B5-DC195759C2E8}"/>
              </a:ext>
            </a:extLst>
          </p:cNvPr>
          <p:cNvSpPr txBox="1"/>
          <p:nvPr/>
        </p:nvSpPr>
        <p:spPr>
          <a:xfrm>
            <a:off x="1383324" y="1860062"/>
            <a:ext cx="1665850" cy="646331"/>
          </a:xfrm>
          <a:prstGeom prst="rect">
            <a:avLst/>
          </a:prstGeom>
          <a:noFill/>
        </p:spPr>
        <p:txBody>
          <a:bodyPr wrap="square" rtlCol="0">
            <a:spAutoFit/>
          </a:bodyPr>
          <a:lstStyle/>
          <a:p>
            <a:r>
              <a:rPr lang="en-GB" dirty="0"/>
              <a:t>It’s a smooth soft spear. </a:t>
            </a:r>
          </a:p>
        </p:txBody>
      </p:sp>
    </p:spTree>
    <p:extLst>
      <p:ext uri="{BB962C8B-B14F-4D97-AF65-F5344CB8AC3E}">
        <p14:creationId xmlns:p14="http://schemas.microsoft.com/office/powerpoint/2010/main" val="744049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4E5AA-F88D-4737-8485-F7417D166637}"/>
              </a:ext>
            </a:extLst>
          </p:cNvPr>
          <p:cNvSpPr>
            <a:spLocks noGrp="1"/>
          </p:cNvSpPr>
          <p:nvPr>
            <p:ph type="title"/>
          </p:nvPr>
        </p:nvSpPr>
        <p:spPr>
          <a:xfrm>
            <a:off x="838200" y="365124"/>
            <a:ext cx="10515600" cy="4846067"/>
          </a:xfrm>
        </p:spPr>
        <p:txBody>
          <a:bodyPr>
            <a:normAutofit/>
          </a:bodyPr>
          <a:lstStyle/>
          <a:p>
            <a:r>
              <a:rPr lang="en-GB" sz="3200" b="1" u="sng" dirty="0">
                <a:latin typeface="Twinkl Light" pitchFamily="2" charset="0"/>
              </a:rPr>
              <a:t>Plenary</a:t>
            </a:r>
            <a:r>
              <a:rPr lang="en-GB" sz="3200" dirty="0">
                <a:latin typeface="Twinkl Light" pitchFamily="2" charset="0"/>
              </a:rPr>
              <a:t>- </a:t>
            </a:r>
            <a:br>
              <a:rPr lang="en-GB" sz="3200" dirty="0">
                <a:latin typeface="Twinkl Light" pitchFamily="2" charset="0"/>
              </a:rPr>
            </a:br>
            <a:br>
              <a:rPr lang="en-GB" sz="3200" dirty="0">
                <a:latin typeface="Twinkl Light" pitchFamily="2" charset="0"/>
              </a:rPr>
            </a:br>
            <a:r>
              <a:rPr lang="en-GB" sz="3200" dirty="0">
                <a:latin typeface="Twinkl Light" pitchFamily="2" charset="0"/>
              </a:rPr>
              <a:t>This story links to a religion called Hinduism. It helps to teach and understand about God. </a:t>
            </a:r>
            <a:br>
              <a:rPr lang="en-GB" sz="3200" dirty="0">
                <a:latin typeface="Twinkl Light" pitchFamily="2" charset="0"/>
              </a:rPr>
            </a:br>
            <a:br>
              <a:rPr lang="en-GB" sz="3200" dirty="0">
                <a:latin typeface="Twinkl Light" pitchFamily="2" charset="0"/>
              </a:rPr>
            </a:br>
            <a:r>
              <a:rPr lang="en-GB" sz="3200" dirty="0">
                <a:latin typeface="Twinkl Light" pitchFamily="2" charset="0"/>
              </a:rPr>
              <a:t>Hinduism teaches that there is one God but God can have many different roles and might be understood in different ways like the blind men all thought differently about the elephant.</a:t>
            </a:r>
          </a:p>
        </p:txBody>
      </p:sp>
    </p:spTree>
    <p:extLst>
      <p:ext uri="{BB962C8B-B14F-4D97-AF65-F5344CB8AC3E}">
        <p14:creationId xmlns:p14="http://schemas.microsoft.com/office/powerpoint/2010/main" val="366373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164</Words>
  <Application>Microsoft Office PowerPoint</Application>
  <PresentationFormat>Widescreen</PresentationFormat>
  <Paragraphs>5</Paragraphs>
  <Slides>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11" baseType="lpstr">
      <vt:lpstr>Arial</vt:lpstr>
      <vt:lpstr>Calibri</vt:lpstr>
      <vt:lpstr>Calibri Light</vt:lpstr>
      <vt:lpstr>Twinkl</vt:lpstr>
      <vt:lpstr>Twinkl Light</vt:lpstr>
      <vt:lpstr>Office Theme</vt:lpstr>
      <vt:lpstr>Document</vt:lpstr>
      <vt:lpstr>Thursday 18th January   KL: The blind men and the elephant story.</vt:lpstr>
      <vt:lpstr>Today we are going to listen to a story about the blind men and the elephant. https://www.youtube.cpm/watch?v=Vn9BUfUCL4I  Think about the following questions What did the blind men think the elephant was? Did all the men think it was the same thing/object? Which blind man was correct?    </vt:lpstr>
      <vt:lpstr>Task- Write down what the blind men thought the elephant was in the speech bubbles</vt:lpstr>
      <vt:lpstr>Plenary-   This story links to a religion called Hinduism. It helps to teach and understand about God.   Hinduism teaches that there is one God but God can have many different roles and might be understood in different ways like the blind men all thought differently about the elephant.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Thursday 28th April KL: The blind man and the elephant story.</dc:title>
  <dc:creator>Shaista Jaleel</dc:creator>
  <cp:lastModifiedBy>Irsha Latif 1</cp:lastModifiedBy>
  <cp:revision>8</cp:revision>
  <dcterms:created xsi:type="dcterms:W3CDTF">2022-04-25T09:54:04Z</dcterms:created>
  <dcterms:modified xsi:type="dcterms:W3CDTF">2024-01-17T19:54:49Z</dcterms:modified>
</cp:coreProperties>
</file>