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59" r:id="rId4"/>
    <p:sldId id="264" r:id="rId5"/>
    <p:sldId id="262" r:id="rId6"/>
    <p:sldId id="263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A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A3858-E1C2-48F4-B57A-E76D045FAAC4}" type="datetimeFigureOut">
              <a:rPr lang="en-GB" smtClean="0"/>
              <a:pPr/>
              <a:t>16/01/2024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4E00-78FC-4F7D-B261-1553303F88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A3858-E1C2-48F4-B57A-E76D045FAAC4}" type="datetimeFigureOut">
              <a:rPr lang="en-GB" smtClean="0"/>
              <a:pPr/>
              <a:t>16/01/2024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4E00-78FC-4F7D-B261-1553303F88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A3858-E1C2-48F4-B57A-E76D045FAAC4}" type="datetimeFigureOut">
              <a:rPr lang="en-GB" smtClean="0"/>
              <a:pPr/>
              <a:t>16/01/2024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4E00-78FC-4F7D-B261-1553303F88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A3858-E1C2-48F4-B57A-E76D045FAAC4}" type="datetimeFigureOut">
              <a:rPr lang="en-GB" smtClean="0"/>
              <a:pPr/>
              <a:t>16/01/2024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4E00-78FC-4F7D-B261-1553303F88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A3858-E1C2-48F4-B57A-E76D045FAAC4}" type="datetimeFigureOut">
              <a:rPr lang="en-GB" smtClean="0"/>
              <a:pPr/>
              <a:t>16/01/2024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4E00-78FC-4F7D-B261-1553303F88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A3858-E1C2-48F4-B57A-E76D045FAAC4}" type="datetimeFigureOut">
              <a:rPr lang="en-GB" smtClean="0"/>
              <a:pPr/>
              <a:t>16/01/2024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4E00-78FC-4F7D-B261-1553303F88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A3858-E1C2-48F4-B57A-E76D045FAAC4}" type="datetimeFigureOut">
              <a:rPr lang="en-GB" smtClean="0"/>
              <a:pPr/>
              <a:t>16/01/2024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4E00-78FC-4F7D-B261-1553303F88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A3858-E1C2-48F4-B57A-E76D045FAAC4}" type="datetimeFigureOut">
              <a:rPr lang="en-GB" smtClean="0"/>
              <a:pPr/>
              <a:t>16/01/2024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4E00-78FC-4F7D-B261-1553303F88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A3858-E1C2-48F4-B57A-E76D045FAAC4}" type="datetimeFigureOut">
              <a:rPr lang="en-GB" smtClean="0"/>
              <a:pPr/>
              <a:t>16/01/2024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4E00-78FC-4F7D-B261-1553303F88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A3858-E1C2-48F4-B57A-E76D045FAAC4}" type="datetimeFigureOut">
              <a:rPr lang="en-GB" smtClean="0"/>
              <a:pPr/>
              <a:t>16/01/2024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4E00-78FC-4F7D-B261-1553303F88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A3858-E1C2-48F4-B57A-E76D045FAAC4}" type="datetimeFigureOut">
              <a:rPr lang="en-GB" smtClean="0"/>
              <a:pPr/>
              <a:t>16/01/2024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84E00-78FC-4F7D-B261-1553303F88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A3858-E1C2-48F4-B57A-E76D045FAAC4}" type="datetimeFigureOut">
              <a:rPr lang="en-GB" smtClean="0"/>
              <a:pPr/>
              <a:t>16/01/2024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84E00-78FC-4F7D-B261-1553303F88F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aliforniaindianeducation.org/science_lab/pics/space_photos/Space_Dee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7"/>
            <a:ext cx="9144000" cy="6876257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844408" cy="2088232"/>
          </a:xfrm>
        </p:spPr>
        <p:txBody>
          <a:bodyPr>
            <a:normAutofit fontScale="90000"/>
          </a:bodyPr>
          <a:lstStyle/>
          <a:p>
            <a:r>
              <a:rPr lang="en-GB" sz="8000" b="1" u="sng" dirty="0">
                <a:solidFill>
                  <a:schemeClr val="bg1"/>
                </a:solidFill>
              </a:rPr>
              <a:t>What is abstract art?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1520" y="2636912"/>
            <a:ext cx="8640960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GB" sz="4000" dirty="0">
                <a:solidFill>
                  <a:schemeClr val="bg1"/>
                </a:solidFill>
              </a:rPr>
              <a:t>A painting or sculpture that does not represent a person, place or thing in the natural world.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 l="19085" t="11538" r="45732" b="9763"/>
          <a:stretch>
            <a:fillRect/>
          </a:stretch>
        </p:blipFill>
        <p:spPr bwMode="auto">
          <a:xfrm rot="20943693">
            <a:off x="507672" y="4263816"/>
            <a:ext cx="2174042" cy="214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4" cstate="print"/>
          <a:srcRect l="19615" t="10355" r="44147" b="9741"/>
          <a:stretch>
            <a:fillRect/>
          </a:stretch>
        </p:blipFill>
        <p:spPr bwMode="auto">
          <a:xfrm rot="608710">
            <a:off x="6623460" y="4238735"/>
            <a:ext cx="2032265" cy="2215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5" cstate="print"/>
          <a:srcRect l="19108" t="22781" r="50551" b="10651"/>
          <a:stretch>
            <a:fillRect/>
          </a:stretch>
        </p:blipFill>
        <p:spPr bwMode="auto">
          <a:xfrm>
            <a:off x="3275856" y="4437112"/>
            <a:ext cx="2352477" cy="218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aliforniaindianeducation.org/science_lab/pics/space_photos/Space_Dee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7"/>
            <a:ext cx="9144000" cy="6876257"/>
          </a:xfrm>
          <a:prstGeom prst="rect">
            <a:avLst/>
          </a:prstGeom>
          <a:noFill/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67544" y="404664"/>
            <a:ext cx="4824536" cy="2016224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LO: To investigate abstract</a:t>
            </a:r>
            <a:r>
              <a:rPr kumimoji="0" lang="en-GB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painters and to research and examine surfaces of planets.</a:t>
            </a:r>
            <a:endParaRPr kumimoji="0" lang="en-GB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aliforniaindianeducation.org/science_lab/pics/space_photos/Space_Dee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7"/>
            <a:ext cx="9144000" cy="687625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23528" y="62068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131840" y="992396"/>
            <a:ext cx="3816424" cy="4104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GB" sz="4000" dirty="0">
                <a:solidFill>
                  <a:schemeClr val="bg1"/>
                </a:solidFill>
              </a:rPr>
              <a:t>Jackson Pollock </a:t>
            </a:r>
          </a:p>
          <a:p>
            <a:pPr lvl="0"/>
            <a:r>
              <a:rPr lang="en-GB" sz="4000" dirty="0">
                <a:solidFill>
                  <a:schemeClr val="bg1"/>
                </a:solidFill>
              </a:rPr>
              <a:t>Kandinsky</a:t>
            </a:r>
          </a:p>
          <a:p>
            <a:pPr lvl="0"/>
            <a:r>
              <a:rPr lang="en-GB" sz="4000" dirty="0">
                <a:solidFill>
                  <a:schemeClr val="bg1"/>
                </a:solidFill>
              </a:rPr>
              <a:t>Peter Thorpe </a:t>
            </a:r>
          </a:p>
          <a:p>
            <a:pPr lvl="0"/>
            <a:r>
              <a:rPr lang="en-GB" sz="4000" dirty="0">
                <a:solidFill>
                  <a:schemeClr val="bg1"/>
                </a:solidFill>
              </a:rPr>
              <a:t>Jean Miro </a:t>
            </a:r>
          </a:p>
          <a:p>
            <a:pPr lvl="0"/>
            <a:r>
              <a:rPr lang="en-GB" sz="4000" dirty="0">
                <a:solidFill>
                  <a:schemeClr val="bg1"/>
                </a:solidFill>
              </a:rPr>
              <a:t>Mark Rothko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aliforniaindianeducation.org/science_lab/pics/space_photos/Space_Dee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7"/>
            <a:ext cx="9144000" cy="687625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23528" y="62068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982634"/>
            <a:ext cx="5616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http://www.windows2universe.org/our_solar_system/planets.html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18864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Let’s take a closer look at </a:t>
            </a:r>
            <a:r>
              <a:rPr lang="en-GB">
                <a:solidFill>
                  <a:schemeClr val="bg1"/>
                </a:solidFill>
              </a:rPr>
              <a:t>the planets…</a:t>
            </a:r>
          </a:p>
        </p:txBody>
      </p:sp>
    </p:spTree>
    <p:extLst>
      <p:ext uri="{BB962C8B-B14F-4D97-AF65-F5344CB8AC3E}">
        <p14:creationId xmlns:p14="http://schemas.microsoft.com/office/powerpoint/2010/main" val="1682081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aliforniaindianeducation.org/science_lab/pics/space_photos/Space_Dee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3228"/>
            <a:ext cx="9144000" cy="6876257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5862" y="130732"/>
            <a:ext cx="3405620" cy="25542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88640"/>
            <a:ext cx="4876800" cy="2438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11439" y="1860339"/>
            <a:ext cx="20433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Venus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2767711"/>
            <a:ext cx="2520280" cy="336037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75922" y="2524857"/>
            <a:ext cx="16090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Mars</a:t>
            </a:r>
          </a:p>
        </p:txBody>
      </p:sp>
      <p:sp>
        <p:nvSpPr>
          <p:cNvPr id="9" name="Rectangle 8"/>
          <p:cNvSpPr/>
          <p:nvPr/>
        </p:nvSpPr>
        <p:spPr>
          <a:xfrm>
            <a:off x="6574386" y="2654626"/>
            <a:ext cx="2569614" cy="923330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Mercury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8383" y="2858908"/>
            <a:ext cx="205740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992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aliforniaindianeducation.org/science_lab/pics/space_photos/Space_Dee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7"/>
            <a:ext cx="9144000" cy="687625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23528" y="62068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04664"/>
            <a:ext cx="6905625" cy="21717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25115" y="159023"/>
            <a:ext cx="21040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Jupiter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3645024"/>
            <a:ext cx="3404964" cy="17813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4005" y="4784652"/>
            <a:ext cx="2029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Saturn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2020" y="3247258"/>
            <a:ext cx="2190750" cy="21621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1812" y="2683125"/>
            <a:ext cx="2057400" cy="2743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378516" y="4757167"/>
            <a:ext cx="27612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Neptune</a:t>
            </a:r>
          </a:p>
        </p:txBody>
      </p:sp>
    </p:spTree>
    <p:extLst>
      <p:ext uri="{BB962C8B-B14F-4D97-AF65-F5344CB8AC3E}">
        <p14:creationId xmlns:p14="http://schemas.microsoft.com/office/powerpoint/2010/main" val="3621492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aliforniaindianeducation.org/science_lab/pics/space_photos/Space_Dee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285"/>
            <a:ext cx="9144000" cy="6876257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23528" y="992396"/>
            <a:ext cx="8352928" cy="4812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GB" sz="2200" dirty="0">
                <a:solidFill>
                  <a:schemeClr val="bg1"/>
                </a:solidFill>
              </a:rPr>
              <a:t>1.	What have I learnt?</a:t>
            </a:r>
          </a:p>
          <a:p>
            <a:pPr lvl="0"/>
            <a:r>
              <a:rPr lang="en-GB" sz="2200" dirty="0">
                <a:solidFill>
                  <a:schemeClr val="bg1"/>
                </a:solidFill>
              </a:rPr>
              <a:t>2.	How did the paintings make you feel? </a:t>
            </a:r>
          </a:p>
          <a:p>
            <a:pPr lvl="0"/>
            <a:r>
              <a:rPr lang="en-GB" sz="2200" dirty="0">
                <a:solidFill>
                  <a:schemeClr val="bg1"/>
                </a:solidFill>
              </a:rPr>
              <a:t>3.	Most useful activity?</a:t>
            </a:r>
          </a:p>
          <a:p>
            <a:pPr lvl="0"/>
            <a:r>
              <a:rPr lang="en-GB" sz="2200" dirty="0">
                <a:solidFill>
                  <a:schemeClr val="bg1"/>
                </a:solidFill>
              </a:rPr>
              <a:t>4.	Which artists work did you like best? Why? </a:t>
            </a:r>
          </a:p>
          <a:p>
            <a:pPr lvl="0"/>
            <a:r>
              <a:rPr lang="en-GB" sz="2200" dirty="0">
                <a:solidFill>
                  <a:schemeClr val="bg1"/>
                </a:solidFill>
              </a:rPr>
              <a:t>5.	Which planets surfaces did you sketch? </a:t>
            </a:r>
          </a:p>
          <a:p>
            <a:pPr lvl="0"/>
            <a:r>
              <a:rPr lang="en-GB" sz="2200" dirty="0">
                <a:solidFill>
                  <a:schemeClr val="bg1"/>
                </a:solidFill>
              </a:rPr>
              <a:t>6.            Describe the surface of one planet you sketched.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40466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Plenary activity </a:t>
            </a:r>
          </a:p>
        </p:txBody>
      </p:sp>
    </p:spTree>
    <p:extLst>
      <p:ext uri="{BB962C8B-B14F-4D97-AF65-F5344CB8AC3E}">
        <p14:creationId xmlns:p14="http://schemas.microsoft.com/office/powerpoint/2010/main" val="324881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142</Words>
  <Application>Microsoft Office PowerPoint</Application>
  <PresentationFormat>On-screen Show (4:3)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What is abstract art?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Peter Thorpe</dc:title>
  <dc:creator>Kayl</dc:creator>
  <cp:lastModifiedBy>Kaneez Butt</cp:lastModifiedBy>
  <cp:revision>17</cp:revision>
  <dcterms:created xsi:type="dcterms:W3CDTF">2012-08-04T20:04:38Z</dcterms:created>
  <dcterms:modified xsi:type="dcterms:W3CDTF">2024-01-16T11:21:07Z</dcterms:modified>
</cp:coreProperties>
</file>