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07" r:id="rId14"/>
    <p:sldId id="308" r:id="rId15"/>
    <p:sldId id="299" r:id="rId16"/>
    <p:sldId id="309" r:id="rId17"/>
    <p:sldId id="310" r:id="rId18"/>
    <p:sldId id="300" r:id="rId19"/>
    <p:sldId id="304" r:id="rId20"/>
    <p:sldId id="306" r:id="rId21"/>
    <p:sldId id="30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DB0D5D-4460-FC44-89DB-A7E95C3EB15F}" v="4" dt="2020-11-17T10:22:36.2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6327"/>
  </p:normalViewPr>
  <p:slideViewPr>
    <p:cSldViewPr snapToGrid="0" snapToObject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06/07/2021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06/07/2021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10.pn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86" y="2308406"/>
            <a:ext cx="6553768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7751" y="101014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00595" y="115283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447917"/>
              </p:ext>
            </p:extLst>
          </p:nvPr>
        </p:nvGraphicFramePr>
        <p:xfrm>
          <a:off x="5040832" y="3625330"/>
          <a:ext cx="3024000" cy="20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7114381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8764484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1515789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017697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948267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9321460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84863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6404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7608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62948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740321"/>
              </p:ext>
            </p:extLst>
          </p:nvPr>
        </p:nvGraphicFramePr>
        <p:xfrm>
          <a:off x="1544919" y="1459194"/>
          <a:ext cx="3024000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7114381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8764484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1515789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017697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948267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9321460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84863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6404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7608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62948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99772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01741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9434" y="394054"/>
            <a:ext cx="5737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Estimate the area of these shapes.</a:t>
            </a:r>
          </a:p>
        </p:txBody>
      </p:sp>
      <p:sp>
        <p:nvSpPr>
          <p:cNvPr id="2" name="Flowchart: Display 1"/>
          <p:cNvSpPr/>
          <p:nvPr/>
        </p:nvSpPr>
        <p:spPr>
          <a:xfrm>
            <a:off x="5091188" y="4129750"/>
            <a:ext cx="2446336" cy="989001"/>
          </a:xfrm>
          <a:prstGeom prst="flowChartDisp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Moon 8"/>
          <p:cNvSpPr/>
          <p:nvPr/>
        </p:nvSpPr>
        <p:spPr>
          <a:xfrm rot="18052452">
            <a:off x="1748144" y="2195635"/>
            <a:ext cx="2151294" cy="2078182"/>
          </a:xfrm>
          <a:prstGeom prst="moon">
            <a:avLst>
              <a:gd name="adj" fmla="val 67491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115406" y="2463398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040832" y="5772274"/>
            <a:ext cx="514759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76967" y="5721385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883515" y="5149212"/>
            <a:ext cx="0" cy="492118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17636" y="5132694"/>
            <a:ext cx="985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5406" y="2961218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26523" y="2961218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51050" y="2961218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26712" y="3436985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33730" y="3436985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51050" y="3436985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043384" y="3934805"/>
            <a:ext cx="1020742" cy="365759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2368494" y="3853544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043384" y="1696323"/>
            <a:ext cx="679450" cy="764311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2489913" y="2460704"/>
            <a:ext cx="679450" cy="534751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2239127" y="1915693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543869" y="2728711"/>
            <a:ext cx="753861" cy="1155293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3514234" y="2925408"/>
            <a:ext cx="808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028811" y="3924660"/>
            <a:ext cx="277098" cy="211538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1861476" y="2815793"/>
            <a:ext cx="205712" cy="1068212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522528" y="2939426"/>
                <a:ext cx="808418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2528" y="2939426"/>
                <a:ext cx="808418" cy="7643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Arrow Connector 30"/>
          <p:cNvCxnSpPr/>
          <p:nvPr/>
        </p:nvCxnSpPr>
        <p:spPr>
          <a:xfrm>
            <a:off x="1414950" y="1480257"/>
            <a:ext cx="0" cy="492118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54201" y="1475019"/>
            <a:ext cx="91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541837" y="1328724"/>
            <a:ext cx="514759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390795" y="900134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306988" y="4717083"/>
                <a:ext cx="808418" cy="7076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988" y="4717083"/>
                <a:ext cx="808418" cy="707694"/>
              </a:xfrm>
              <a:prstGeom prst="rect">
                <a:avLst/>
              </a:prstGeom>
              <a:blipFill>
                <a:blip r:embed="rId7"/>
                <a:stretch>
                  <a:fillRect l="-15038"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2016998" y="4819837"/>
            <a:ext cx="808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30686" y="4746020"/>
            <a:ext cx="488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08199" y="4101030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112119" y="4101030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09028" y="4101030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09245" y="4609474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124641" y="4609474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21550" y="4609474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105937" y="4101030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112948" y="4609474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056831" y="4112984"/>
            <a:ext cx="496458" cy="1036228"/>
          </a:xfrm>
          <a:prstGeom prst="round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5229211" y="4340893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145860" y="2902193"/>
                <a:ext cx="1765467" cy="7332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8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5860" y="2902193"/>
                <a:ext cx="1765467" cy="733278"/>
              </a:xfrm>
              <a:prstGeom prst="rect">
                <a:avLst/>
              </a:prstGeom>
              <a:blipFill>
                <a:blip r:embed="rId8"/>
                <a:stretch>
                  <a:fillRect l="-6897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6672163" y="3113380"/>
            <a:ext cx="808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086169" y="3040640"/>
            <a:ext cx="488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Rounded Rectangle 47">
            <a:extLst>
              <a:ext uri="{FF2B5EF4-FFF2-40B4-BE49-F238E27FC236}">
                <a16:creationId xmlns:a16="http://schemas.microsoft.com/office/drawing/2014/main" id="{3FB51EE8-1456-43CB-903D-F0C5F25E3647}"/>
              </a:ext>
            </a:extLst>
          </p:cNvPr>
          <p:cNvSpPr/>
          <p:nvPr/>
        </p:nvSpPr>
        <p:spPr>
          <a:xfrm rot="10800000">
            <a:off x="7338907" y="4134249"/>
            <a:ext cx="208256" cy="461665"/>
          </a:xfrm>
          <a:prstGeom prst="rtTriangle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ounded Rectangle 47">
            <a:extLst>
              <a:ext uri="{FF2B5EF4-FFF2-40B4-BE49-F238E27FC236}">
                <a16:creationId xmlns:a16="http://schemas.microsoft.com/office/drawing/2014/main" id="{F7E21FA8-FFDC-41C7-B37F-E3CD4DB7AEB7}"/>
              </a:ext>
            </a:extLst>
          </p:cNvPr>
          <p:cNvSpPr/>
          <p:nvPr/>
        </p:nvSpPr>
        <p:spPr>
          <a:xfrm rot="10800000" flipV="1">
            <a:off x="7338907" y="4661923"/>
            <a:ext cx="208256" cy="461665"/>
          </a:xfrm>
          <a:prstGeom prst="rtTriangle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ounded Rectangle 47">
            <a:extLst>
              <a:ext uri="{FF2B5EF4-FFF2-40B4-BE49-F238E27FC236}">
                <a16:creationId xmlns:a16="http://schemas.microsoft.com/office/drawing/2014/main" id="{6A03131F-EB81-430A-BE77-7607D990DC7A}"/>
              </a:ext>
            </a:extLst>
          </p:cNvPr>
          <p:cNvSpPr/>
          <p:nvPr/>
        </p:nvSpPr>
        <p:spPr>
          <a:xfrm rot="10800000" flipH="1" flipV="1">
            <a:off x="7338907" y="4667005"/>
            <a:ext cx="208256" cy="461665"/>
          </a:xfrm>
          <a:prstGeom prst="rtTriangle">
            <a:avLst/>
          </a:prstGeom>
          <a:noFill/>
          <a:ln w="28575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059324DF-944C-4D5B-8036-731C69F5E89A}"/>
                  </a:ext>
                </a:extLst>
              </p:cNvPr>
              <p:cNvSpPr txBox="1"/>
              <p:nvPr/>
            </p:nvSpPr>
            <p:spPr>
              <a:xfrm>
                <a:off x="6179835" y="2229933"/>
                <a:ext cx="1136655" cy="7332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dirty="0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dirty="0" smtClean="0"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dirty="0" smtClean="0"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059324DF-944C-4D5B-8036-731C69F5E8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9835" y="2229933"/>
                <a:ext cx="1136655" cy="733278"/>
              </a:xfrm>
              <a:prstGeom prst="rect">
                <a:avLst/>
              </a:prstGeom>
              <a:blipFill>
                <a:blip r:embed="rId9"/>
                <a:stretch>
                  <a:fillRect l="-11290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0.05486 -0.07245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-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05347 -0.1463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4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1" grpId="1" animBg="1"/>
      <p:bldP spid="22" grpId="0"/>
      <p:bldP spid="23" grpId="0" animBg="1"/>
      <p:bldP spid="23" grpId="1" animBg="1"/>
      <p:bldP spid="24" grpId="0" animBg="1"/>
      <p:bldP spid="24" grpId="1" animBg="1"/>
      <p:bldP spid="25" grpId="0"/>
      <p:bldP spid="26" grpId="0" animBg="1"/>
      <p:bldP spid="26" grpId="1" animBg="1"/>
      <p:bldP spid="27" grpId="0"/>
      <p:bldP spid="28" grpId="0" animBg="1"/>
      <p:bldP spid="29" grpId="0" animBg="1"/>
      <p:bldP spid="30" grpId="0"/>
      <p:bldP spid="36" grpId="0"/>
      <p:bldP spid="37" grpId="0"/>
      <p:bldP spid="38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 animBg="1"/>
      <p:bldP spid="49" grpId="0"/>
      <p:bldP spid="50" grpId="0"/>
      <p:bldP spid="51" grpId="0"/>
      <p:bldP spid="52" grpId="0"/>
      <p:bldP spid="53" grpId="0" animBg="1"/>
      <p:bldP spid="53" grpId="1" animBg="1"/>
      <p:bldP spid="54" grpId="0" animBg="1"/>
      <p:bldP spid="54" grpId="1" animBg="1"/>
      <p:bldP spid="54" grpId="2" animBg="1"/>
      <p:bldP spid="55" grpId="0" animBg="1"/>
      <p:bldP spid="55" grpId="1" animBg="1"/>
      <p:bldP spid="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3109" y="1406881"/>
            <a:ext cx="91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0617" y="853466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61159" y="4738294"/>
            <a:ext cx="4860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Estimate the area of this shape.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60861" y="1932903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703651" y="4347092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241917" y="5218035"/>
            <a:ext cx="660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57573" y="549284"/>
            <a:ext cx="1981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489506" y="537796"/>
            <a:ext cx="1232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100 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83201" y="470125"/>
            <a:ext cx="488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810207" y="5232357"/>
            <a:ext cx="1878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2,300 m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968789" y="5169408"/>
            <a:ext cx="488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795284" y="1282931"/>
            <a:ext cx="514759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6ECD484-7FF1-4E3D-86B7-49F91EB6D94D}"/>
              </a:ext>
            </a:extLst>
          </p:cNvPr>
          <p:cNvGrpSpPr/>
          <p:nvPr/>
        </p:nvGrpSpPr>
        <p:grpSpPr>
          <a:xfrm>
            <a:off x="2743200" y="1397000"/>
            <a:ext cx="3035300" cy="3009900"/>
            <a:chOff x="2743200" y="1397000"/>
            <a:chExt cx="3035300" cy="3009900"/>
          </a:xfrm>
        </p:grpSpPr>
        <p:sp>
          <p:nvSpPr>
            <p:cNvPr id="11" name="Freeform 10"/>
            <p:cNvSpPr/>
            <p:nvPr/>
          </p:nvSpPr>
          <p:spPr>
            <a:xfrm>
              <a:off x="2743200" y="1397000"/>
              <a:ext cx="3035300" cy="3009900"/>
            </a:xfrm>
            <a:custGeom>
              <a:avLst/>
              <a:gdLst>
                <a:gd name="connsiteX0" fmla="*/ 38100 w 3035300"/>
                <a:gd name="connsiteY0" fmla="*/ 1511300 h 3009900"/>
                <a:gd name="connsiteX1" fmla="*/ 76200 w 3035300"/>
                <a:gd name="connsiteY1" fmla="*/ 1320800 h 3009900"/>
                <a:gd name="connsiteX2" fmla="*/ 101600 w 3035300"/>
                <a:gd name="connsiteY2" fmla="*/ 1282700 h 3009900"/>
                <a:gd name="connsiteX3" fmla="*/ 114300 w 3035300"/>
                <a:gd name="connsiteY3" fmla="*/ 1244600 h 3009900"/>
                <a:gd name="connsiteX4" fmla="*/ 165100 w 3035300"/>
                <a:gd name="connsiteY4" fmla="*/ 1168400 h 3009900"/>
                <a:gd name="connsiteX5" fmla="*/ 215900 w 3035300"/>
                <a:gd name="connsiteY5" fmla="*/ 1092200 h 3009900"/>
                <a:gd name="connsiteX6" fmla="*/ 241300 w 3035300"/>
                <a:gd name="connsiteY6" fmla="*/ 1054100 h 3009900"/>
                <a:gd name="connsiteX7" fmla="*/ 279400 w 3035300"/>
                <a:gd name="connsiteY7" fmla="*/ 927100 h 3009900"/>
                <a:gd name="connsiteX8" fmla="*/ 292100 w 3035300"/>
                <a:gd name="connsiteY8" fmla="*/ 800100 h 3009900"/>
                <a:gd name="connsiteX9" fmla="*/ 330200 w 3035300"/>
                <a:gd name="connsiteY9" fmla="*/ 673100 h 3009900"/>
                <a:gd name="connsiteX10" fmla="*/ 342900 w 3035300"/>
                <a:gd name="connsiteY10" fmla="*/ 635000 h 3009900"/>
                <a:gd name="connsiteX11" fmla="*/ 393700 w 3035300"/>
                <a:gd name="connsiteY11" fmla="*/ 558800 h 3009900"/>
                <a:gd name="connsiteX12" fmla="*/ 406400 w 3035300"/>
                <a:gd name="connsiteY12" fmla="*/ 520700 h 3009900"/>
                <a:gd name="connsiteX13" fmla="*/ 457200 w 3035300"/>
                <a:gd name="connsiteY13" fmla="*/ 444500 h 3009900"/>
                <a:gd name="connsiteX14" fmla="*/ 508000 w 3035300"/>
                <a:gd name="connsiteY14" fmla="*/ 368300 h 3009900"/>
                <a:gd name="connsiteX15" fmla="*/ 558800 w 3035300"/>
                <a:gd name="connsiteY15" fmla="*/ 292100 h 3009900"/>
                <a:gd name="connsiteX16" fmla="*/ 584200 w 3035300"/>
                <a:gd name="connsiteY16" fmla="*/ 254000 h 3009900"/>
                <a:gd name="connsiteX17" fmla="*/ 596900 w 3035300"/>
                <a:gd name="connsiteY17" fmla="*/ 215900 h 3009900"/>
                <a:gd name="connsiteX18" fmla="*/ 635000 w 3035300"/>
                <a:gd name="connsiteY18" fmla="*/ 190500 h 3009900"/>
                <a:gd name="connsiteX19" fmla="*/ 736600 w 3035300"/>
                <a:gd name="connsiteY19" fmla="*/ 101600 h 3009900"/>
                <a:gd name="connsiteX20" fmla="*/ 774700 w 3035300"/>
                <a:gd name="connsiteY20" fmla="*/ 76200 h 3009900"/>
                <a:gd name="connsiteX21" fmla="*/ 812800 w 3035300"/>
                <a:gd name="connsiteY21" fmla="*/ 50800 h 3009900"/>
                <a:gd name="connsiteX22" fmla="*/ 927100 w 3035300"/>
                <a:gd name="connsiteY22" fmla="*/ 12700 h 3009900"/>
                <a:gd name="connsiteX23" fmla="*/ 965200 w 3035300"/>
                <a:gd name="connsiteY23" fmla="*/ 0 h 3009900"/>
                <a:gd name="connsiteX24" fmla="*/ 1181100 w 3035300"/>
                <a:gd name="connsiteY24" fmla="*/ 12700 h 3009900"/>
                <a:gd name="connsiteX25" fmla="*/ 1270000 w 3035300"/>
                <a:gd name="connsiteY25" fmla="*/ 25400 h 3009900"/>
                <a:gd name="connsiteX26" fmla="*/ 2019300 w 3035300"/>
                <a:gd name="connsiteY26" fmla="*/ 38100 h 3009900"/>
                <a:gd name="connsiteX27" fmla="*/ 2159000 w 3035300"/>
                <a:gd name="connsiteY27" fmla="*/ 63500 h 3009900"/>
                <a:gd name="connsiteX28" fmla="*/ 2235200 w 3035300"/>
                <a:gd name="connsiteY28" fmla="*/ 88900 h 3009900"/>
                <a:gd name="connsiteX29" fmla="*/ 2273300 w 3035300"/>
                <a:gd name="connsiteY29" fmla="*/ 114300 h 3009900"/>
                <a:gd name="connsiteX30" fmla="*/ 2336800 w 3035300"/>
                <a:gd name="connsiteY30" fmla="*/ 165100 h 3009900"/>
                <a:gd name="connsiteX31" fmla="*/ 2400300 w 3035300"/>
                <a:gd name="connsiteY31" fmla="*/ 241300 h 3009900"/>
                <a:gd name="connsiteX32" fmla="*/ 2438400 w 3035300"/>
                <a:gd name="connsiteY32" fmla="*/ 266700 h 3009900"/>
                <a:gd name="connsiteX33" fmla="*/ 2451100 w 3035300"/>
                <a:gd name="connsiteY33" fmla="*/ 304800 h 3009900"/>
                <a:gd name="connsiteX34" fmla="*/ 2527300 w 3035300"/>
                <a:gd name="connsiteY34" fmla="*/ 419100 h 3009900"/>
                <a:gd name="connsiteX35" fmla="*/ 2603500 w 3035300"/>
                <a:gd name="connsiteY35" fmla="*/ 533400 h 3009900"/>
                <a:gd name="connsiteX36" fmla="*/ 2628900 w 3035300"/>
                <a:gd name="connsiteY36" fmla="*/ 571500 h 3009900"/>
                <a:gd name="connsiteX37" fmla="*/ 2705100 w 3035300"/>
                <a:gd name="connsiteY37" fmla="*/ 635000 h 3009900"/>
                <a:gd name="connsiteX38" fmla="*/ 2743200 w 3035300"/>
                <a:gd name="connsiteY38" fmla="*/ 660400 h 3009900"/>
                <a:gd name="connsiteX39" fmla="*/ 2819400 w 3035300"/>
                <a:gd name="connsiteY39" fmla="*/ 723900 h 3009900"/>
                <a:gd name="connsiteX40" fmla="*/ 2882900 w 3035300"/>
                <a:gd name="connsiteY40" fmla="*/ 787400 h 3009900"/>
                <a:gd name="connsiteX41" fmla="*/ 2908300 w 3035300"/>
                <a:gd name="connsiteY41" fmla="*/ 825500 h 3009900"/>
                <a:gd name="connsiteX42" fmla="*/ 2946400 w 3035300"/>
                <a:gd name="connsiteY42" fmla="*/ 863600 h 3009900"/>
                <a:gd name="connsiteX43" fmla="*/ 2959100 w 3035300"/>
                <a:gd name="connsiteY43" fmla="*/ 901700 h 3009900"/>
                <a:gd name="connsiteX44" fmla="*/ 3009900 w 3035300"/>
                <a:gd name="connsiteY44" fmla="*/ 977900 h 3009900"/>
                <a:gd name="connsiteX45" fmla="*/ 3035300 w 3035300"/>
                <a:gd name="connsiteY45" fmla="*/ 1092200 h 3009900"/>
                <a:gd name="connsiteX46" fmla="*/ 3022600 w 3035300"/>
                <a:gd name="connsiteY46" fmla="*/ 1473200 h 3009900"/>
                <a:gd name="connsiteX47" fmla="*/ 2984500 w 3035300"/>
                <a:gd name="connsiteY47" fmla="*/ 1600200 h 3009900"/>
                <a:gd name="connsiteX48" fmla="*/ 2959100 w 3035300"/>
                <a:gd name="connsiteY48" fmla="*/ 1727200 h 3009900"/>
                <a:gd name="connsiteX49" fmla="*/ 2946400 w 3035300"/>
                <a:gd name="connsiteY49" fmla="*/ 1993900 h 3009900"/>
                <a:gd name="connsiteX50" fmla="*/ 2933700 w 3035300"/>
                <a:gd name="connsiteY50" fmla="*/ 2438400 h 3009900"/>
                <a:gd name="connsiteX51" fmla="*/ 2921000 w 3035300"/>
                <a:gd name="connsiteY51" fmla="*/ 2501900 h 3009900"/>
                <a:gd name="connsiteX52" fmla="*/ 2895600 w 3035300"/>
                <a:gd name="connsiteY52" fmla="*/ 2654300 h 3009900"/>
                <a:gd name="connsiteX53" fmla="*/ 2870200 w 3035300"/>
                <a:gd name="connsiteY53" fmla="*/ 2755900 h 3009900"/>
                <a:gd name="connsiteX54" fmla="*/ 2832100 w 3035300"/>
                <a:gd name="connsiteY54" fmla="*/ 2870200 h 3009900"/>
                <a:gd name="connsiteX55" fmla="*/ 2794000 w 3035300"/>
                <a:gd name="connsiteY55" fmla="*/ 2946400 h 3009900"/>
                <a:gd name="connsiteX56" fmla="*/ 2755900 w 3035300"/>
                <a:gd name="connsiteY56" fmla="*/ 2959100 h 3009900"/>
                <a:gd name="connsiteX57" fmla="*/ 2717800 w 3035300"/>
                <a:gd name="connsiteY57" fmla="*/ 2984500 h 3009900"/>
                <a:gd name="connsiteX58" fmla="*/ 2641600 w 3035300"/>
                <a:gd name="connsiteY58" fmla="*/ 3009900 h 3009900"/>
                <a:gd name="connsiteX59" fmla="*/ 2438400 w 3035300"/>
                <a:gd name="connsiteY59" fmla="*/ 2997200 h 3009900"/>
                <a:gd name="connsiteX60" fmla="*/ 2362200 w 3035300"/>
                <a:gd name="connsiteY60" fmla="*/ 2971800 h 3009900"/>
                <a:gd name="connsiteX61" fmla="*/ 2324100 w 3035300"/>
                <a:gd name="connsiteY61" fmla="*/ 2959100 h 3009900"/>
                <a:gd name="connsiteX62" fmla="*/ 2247900 w 3035300"/>
                <a:gd name="connsiteY62" fmla="*/ 2908300 h 3009900"/>
                <a:gd name="connsiteX63" fmla="*/ 2120900 w 3035300"/>
                <a:gd name="connsiteY63" fmla="*/ 2857500 h 3009900"/>
                <a:gd name="connsiteX64" fmla="*/ 2044700 w 3035300"/>
                <a:gd name="connsiteY64" fmla="*/ 2806700 h 3009900"/>
                <a:gd name="connsiteX65" fmla="*/ 1968500 w 3035300"/>
                <a:gd name="connsiteY65" fmla="*/ 2781300 h 3009900"/>
                <a:gd name="connsiteX66" fmla="*/ 1930400 w 3035300"/>
                <a:gd name="connsiteY66" fmla="*/ 2755900 h 3009900"/>
                <a:gd name="connsiteX67" fmla="*/ 1854200 w 3035300"/>
                <a:gd name="connsiteY67" fmla="*/ 2730500 h 3009900"/>
                <a:gd name="connsiteX68" fmla="*/ 1778000 w 3035300"/>
                <a:gd name="connsiteY68" fmla="*/ 2679700 h 3009900"/>
                <a:gd name="connsiteX69" fmla="*/ 1701800 w 3035300"/>
                <a:gd name="connsiteY69" fmla="*/ 2654300 h 3009900"/>
                <a:gd name="connsiteX70" fmla="*/ 1625600 w 3035300"/>
                <a:gd name="connsiteY70" fmla="*/ 2616200 h 3009900"/>
                <a:gd name="connsiteX71" fmla="*/ 1549400 w 3035300"/>
                <a:gd name="connsiteY71" fmla="*/ 2565400 h 3009900"/>
                <a:gd name="connsiteX72" fmla="*/ 1511300 w 3035300"/>
                <a:gd name="connsiteY72" fmla="*/ 2552700 h 3009900"/>
                <a:gd name="connsiteX73" fmla="*/ 1435100 w 3035300"/>
                <a:gd name="connsiteY73" fmla="*/ 2514600 h 3009900"/>
                <a:gd name="connsiteX74" fmla="*/ 1130300 w 3035300"/>
                <a:gd name="connsiteY74" fmla="*/ 2501900 h 3009900"/>
                <a:gd name="connsiteX75" fmla="*/ 1016000 w 3035300"/>
                <a:gd name="connsiteY75" fmla="*/ 2476500 h 3009900"/>
                <a:gd name="connsiteX76" fmla="*/ 939800 w 3035300"/>
                <a:gd name="connsiteY76" fmla="*/ 2451100 h 3009900"/>
                <a:gd name="connsiteX77" fmla="*/ 863600 w 3035300"/>
                <a:gd name="connsiteY77" fmla="*/ 2425700 h 3009900"/>
                <a:gd name="connsiteX78" fmla="*/ 825500 w 3035300"/>
                <a:gd name="connsiteY78" fmla="*/ 2413000 h 3009900"/>
                <a:gd name="connsiteX79" fmla="*/ 774700 w 3035300"/>
                <a:gd name="connsiteY79" fmla="*/ 2336800 h 3009900"/>
                <a:gd name="connsiteX80" fmla="*/ 749300 w 3035300"/>
                <a:gd name="connsiteY80" fmla="*/ 2298700 h 3009900"/>
                <a:gd name="connsiteX81" fmla="*/ 673100 w 3035300"/>
                <a:gd name="connsiteY81" fmla="*/ 2146300 h 3009900"/>
                <a:gd name="connsiteX82" fmla="*/ 596900 w 3035300"/>
                <a:gd name="connsiteY82" fmla="*/ 2082800 h 3009900"/>
                <a:gd name="connsiteX83" fmla="*/ 520700 w 3035300"/>
                <a:gd name="connsiteY83" fmla="*/ 2057400 h 3009900"/>
                <a:gd name="connsiteX84" fmla="*/ 482600 w 3035300"/>
                <a:gd name="connsiteY84" fmla="*/ 2044700 h 3009900"/>
                <a:gd name="connsiteX85" fmla="*/ 444500 w 3035300"/>
                <a:gd name="connsiteY85" fmla="*/ 2032000 h 3009900"/>
                <a:gd name="connsiteX86" fmla="*/ 393700 w 3035300"/>
                <a:gd name="connsiteY86" fmla="*/ 2019300 h 3009900"/>
                <a:gd name="connsiteX87" fmla="*/ 266700 w 3035300"/>
                <a:gd name="connsiteY87" fmla="*/ 2006600 h 3009900"/>
                <a:gd name="connsiteX88" fmla="*/ 203200 w 3035300"/>
                <a:gd name="connsiteY88" fmla="*/ 1993900 h 3009900"/>
                <a:gd name="connsiteX89" fmla="*/ 50800 w 3035300"/>
                <a:gd name="connsiteY89" fmla="*/ 1981200 h 3009900"/>
                <a:gd name="connsiteX90" fmla="*/ 12700 w 3035300"/>
                <a:gd name="connsiteY90" fmla="*/ 1739900 h 3009900"/>
                <a:gd name="connsiteX91" fmla="*/ 0 w 3035300"/>
                <a:gd name="connsiteY91" fmla="*/ 1676400 h 3009900"/>
                <a:gd name="connsiteX92" fmla="*/ 38100 w 3035300"/>
                <a:gd name="connsiteY92" fmla="*/ 1511300 h 300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3035300" h="3009900">
                  <a:moveTo>
                    <a:pt x="38100" y="1511300"/>
                  </a:moveTo>
                  <a:cubicBezTo>
                    <a:pt x="50800" y="1452033"/>
                    <a:pt x="46182" y="1365827"/>
                    <a:pt x="76200" y="1320800"/>
                  </a:cubicBezTo>
                  <a:cubicBezTo>
                    <a:pt x="84667" y="1308100"/>
                    <a:pt x="94774" y="1296352"/>
                    <a:pt x="101600" y="1282700"/>
                  </a:cubicBezTo>
                  <a:cubicBezTo>
                    <a:pt x="107587" y="1270726"/>
                    <a:pt x="107799" y="1256302"/>
                    <a:pt x="114300" y="1244600"/>
                  </a:cubicBezTo>
                  <a:cubicBezTo>
                    <a:pt x="129125" y="1217915"/>
                    <a:pt x="148167" y="1193800"/>
                    <a:pt x="165100" y="1168400"/>
                  </a:cubicBezTo>
                  <a:lnTo>
                    <a:pt x="215900" y="1092200"/>
                  </a:lnTo>
                  <a:cubicBezTo>
                    <a:pt x="224367" y="1079500"/>
                    <a:pt x="236473" y="1068580"/>
                    <a:pt x="241300" y="1054100"/>
                  </a:cubicBezTo>
                  <a:cubicBezTo>
                    <a:pt x="272220" y="961341"/>
                    <a:pt x="260206" y="1003875"/>
                    <a:pt x="279400" y="927100"/>
                  </a:cubicBezTo>
                  <a:cubicBezTo>
                    <a:pt x="283633" y="884767"/>
                    <a:pt x="286083" y="842217"/>
                    <a:pt x="292100" y="800100"/>
                  </a:cubicBezTo>
                  <a:cubicBezTo>
                    <a:pt x="296898" y="766511"/>
                    <a:pt x="321362" y="699615"/>
                    <a:pt x="330200" y="673100"/>
                  </a:cubicBezTo>
                  <a:cubicBezTo>
                    <a:pt x="334433" y="660400"/>
                    <a:pt x="335474" y="646139"/>
                    <a:pt x="342900" y="635000"/>
                  </a:cubicBezTo>
                  <a:cubicBezTo>
                    <a:pt x="359833" y="609600"/>
                    <a:pt x="384047" y="587760"/>
                    <a:pt x="393700" y="558800"/>
                  </a:cubicBezTo>
                  <a:cubicBezTo>
                    <a:pt x="397933" y="546100"/>
                    <a:pt x="399899" y="532402"/>
                    <a:pt x="406400" y="520700"/>
                  </a:cubicBezTo>
                  <a:cubicBezTo>
                    <a:pt x="421225" y="494015"/>
                    <a:pt x="440267" y="469900"/>
                    <a:pt x="457200" y="444500"/>
                  </a:cubicBezTo>
                  <a:lnTo>
                    <a:pt x="508000" y="368300"/>
                  </a:lnTo>
                  <a:lnTo>
                    <a:pt x="558800" y="292100"/>
                  </a:lnTo>
                  <a:cubicBezTo>
                    <a:pt x="567267" y="279400"/>
                    <a:pt x="579373" y="268480"/>
                    <a:pt x="584200" y="254000"/>
                  </a:cubicBezTo>
                  <a:cubicBezTo>
                    <a:pt x="588433" y="241300"/>
                    <a:pt x="588537" y="226353"/>
                    <a:pt x="596900" y="215900"/>
                  </a:cubicBezTo>
                  <a:cubicBezTo>
                    <a:pt x="606435" y="203981"/>
                    <a:pt x="622300" y="198967"/>
                    <a:pt x="635000" y="190500"/>
                  </a:cubicBezTo>
                  <a:cubicBezTo>
                    <a:pt x="677333" y="127000"/>
                    <a:pt x="647700" y="160867"/>
                    <a:pt x="736600" y="101600"/>
                  </a:cubicBezTo>
                  <a:lnTo>
                    <a:pt x="774700" y="76200"/>
                  </a:lnTo>
                  <a:cubicBezTo>
                    <a:pt x="787400" y="67733"/>
                    <a:pt x="798320" y="55627"/>
                    <a:pt x="812800" y="50800"/>
                  </a:cubicBezTo>
                  <a:lnTo>
                    <a:pt x="927100" y="12700"/>
                  </a:lnTo>
                  <a:lnTo>
                    <a:pt x="965200" y="0"/>
                  </a:lnTo>
                  <a:cubicBezTo>
                    <a:pt x="1037167" y="4233"/>
                    <a:pt x="1109258" y="6713"/>
                    <a:pt x="1181100" y="12700"/>
                  </a:cubicBezTo>
                  <a:cubicBezTo>
                    <a:pt x="1210931" y="15186"/>
                    <a:pt x="1240080" y="24493"/>
                    <a:pt x="1270000" y="25400"/>
                  </a:cubicBezTo>
                  <a:cubicBezTo>
                    <a:pt x="1519688" y="32966"/>
                    <a:pt x="1769533" y="33867"/>
                    <a:pt x="2019300" y="38100"/>
                  </a:cubicBezTo>
                  <a:cubicBezTo>
                    <a:pt x="2081912" y="47045"/>
                    <a:pt x="2104563" y="47169"/>
                    <a:pt x="2159000" y="63500"/>
                  </a:cubicBezTo>
                  <a:cubicBezTo>
                    <a:pt x="2184645" y="71193"/>
                    <a:pt x="2212923" y="74048"/>
                    <a:pt x="2235200" y="88900"/>
                  </a:cubicBezTo>
                  <a:lnTo>
                    <a:pt x="2273300" y="114300"/>
                  </a:lnTo>
                  <a:cubicBezTo>
                    <a:pt x="2330106" y="199509"/>
                    <a:pt x="2263188" y="116025"/>
                    <a:pt x="2336800" y="165100"/>
                  </a:cubicBezTo>
                  <a:cubicBezTo>
                    <a:pt x="2399217" y="206711"/>
                    <a:pt x="2353444" y="194444"/>
                    <a:pt x="2400300" y="241300"/>
                  </a:cubicBezTo>
                  <a:cubicBezTo>
                    <a:pt x="2411093" y="252093"/>
                    <a:pt x="2425700" y="258233"/>
                    <a:pt x="2438400" y="266700"/>
                  </a:cubicBezTo>
                  <a:cubicBezTo>
                    <a:pt x="2442633" y="279400"/>
                    <a:pt x="2444599" y="293098"/>
                    <a:pt x="2451100" y="304800"/>
                  </a:cubicBezTo>
                  <a:lnTo>
                    <a:pt x="2527300" y="419100"/>
                  </a:lnTo>
                  <a:lnTo>
                    <a:pt x="2603500" y="533400"/>
                  </a:lnTo>
                  <a:cubicBezTo>
                    <a:pt x="2611967" y="546100"/>
                    <a:pt x="2616200" y="563033"/>
                    <a:pt x="2628900" y="571500"/>
                  </a:cubicBezTo>
                  <a:cubicBezTo>
                    <a:pt x="2723495" y="634563"/>
                    <a:pt x="2607314" y="553512"/>
                    <a:pt x="2705100" y="635000"/>
                  </a:cubicBezTo>
                  <a:cubicBezTo>
                    <a:pt x="2716826" y="644771"/>
                    <a:pt x="2731474" y="650629"/>
                    <a:pt x="2743200" y="660400"/>
                  </a:cubicBezTo>
                  <a:cubicBezTo>
                    <a:pt x="2840986" y="741888"/>
                    <a:pt x="2724805" y="660837"/>
                    <a:pt x="2819400" y="723900"/>
                  </a:cubicBezTo>
                  <a:cubicBezTo>
                    <a:pt x="2887133" y="825500"/>
                    <a:pt x="2798233" y="702733"/>
                    <a:pt x="2882900" y="787400"/>
                  </a:cubicBezTo>
                  <a:cubicBezTo>
                    <a:pt x="2893693" y="798193"/>
                    <a:pt x="2898529" y="813774"/>
                    <a:pt x="2908300" y="825500"/>
                  </a:cubicBezTo>
                  <a:cubicBezTo>
                    <a:pt x="2919798" y="839298"/>
                    <a:pt x="2933700" y="850900"/>
                    <a:pt x="2946400" y="863600"/>
                  </a:cubicBezTo>
                  <a:cubicBezTo>
                    <a:pt x="2950633" y="876300"/>
                    <a:pt x="2952599" y="889998"/>
                    <a:pt x="2959100" y="901700"/>
                  </a:cubicBezTo>
                  <a:cubicBezTo>
                    <a:pt x="2973925" y="928385"/>
                    <a:pt x="3000247" y="948940"/>
                    <a:pt x="3009900" y="977900"/>
                  </a:cubicBezTo>
                  <a:cubicBezTo>
                    <a:pt x="3030743" y="1040429"/>
                    <a:pt x="3020399" y="1002795"/>
                    <a:pt x="3035300" y="1092200"/>
                  </a:cubicBezTo>
                  <a:cubicBezTo>
                    <a:pt x="3031067" y="1219200"/>
                    <a:pt x="3030062" y="1346349"/>
                    <a:pt x="3022600" y="1473200"/>
                  </a:cubicBezTo>
                  <a:cubicBezTo>
                    <a:pt x="3021049" y="1499559"/>
                    <a:pt x="2988356" y="1584775"/>
                    <a:pt x="2984500" y="1600200"/>
                  </a:cubicBezTo>
                  <a:cubicBezTo>
                    <a:pt x="2965555" y="1675982"/>
                    <a:pt x="2974669" y="1633783"/>
                    <a:pt x="2959100" y="1727200"/>
                  </a:cubicBezTo>
                  <a:cubicBezTo>
                    <a:pt x="2954867" y="1816100"/>
                    <a:pt x="2949577" y="1904956"/>
                    <a:pt x="2946400" y="1993900"/>
                  </a:cubicBezTo>
                  <a:cubicBezTo>
                    <a:pt x="2941110" y="2142033"/>
                    <a:pt x="2941102" y="2290358"/>
                    <a:pt x="2933700" y="2438400"/>
                  </a:cubicBezTo>
                  <a:cubicBezTo>
                    <a:pt x="2932622" y="2459959"/>
                    <a:pt x="2924549" y="2480608"/>
                    <a:pt x="2921000" y="2501900"/>
                  </a:cubicBezTo>
                  <a:cubicBezTo>
                    <a:pt x="2906097" y="2591319"/>
                    <a:pt x="2913558" y="2576482"/>
                    <a:pt x="2895600" y="2654300"/>
                  </a:cubicBezTo>
                  <a:cubicBezTo>
                    <a:pt x="2887750" y="2688315"/>
                    <a:pt x="2881239" y="2722782"/>
                    <a:pt x="2870200" y="2755900"/>
                  </a:cubicBezTo>
                  <a:lnTo>
                    <a:pt x="2832100" y="2870200"/>
                  </a:lnTo>
                  <a:cubicBezTo>
                    <a:pt x="2823734" y="2895299"/>
                    <a:pt x="2816381" y="2928495"/>
                    <a:pt x="2794000" y="2946400"/>
                  </a:cubicBezTo>
                  <a:cubicBezTo>
                    <a:pt x="2783547" y="2954763"/>
                    <a:pt x="2767874" y="2953113"/>
                    <a:pt x="2755900" y="2959100"/>
                  </a:cubicBezTo>
                  <a:cubicBezTo>
                    <a:pt x="2742248" y="2965926"/>
                    <a:pt x="2731748" y="2978301"/>
                    <a:pt x="2717800" y="2984500"/>
                  </a:cubicBezTo>
                  <a:cubicBezTo>
                    <a:pt x="2693334" y="2995374"/>
                    <a:pt x="2641600" y="3009900"/>
                    <a:pt x="2641600" y="3009900"/>
                  </a:cubicBezTo>
                  <a:cubicBezTo>
                    <a:pt x="2573867" y="3005667"/>
                    <a:pt x="2505643" y="3006370"/>
                    <a:pt x="2438400" y="2997200"/>
                  </a:cubicBezTo>
                  <a:cubicBezTo>
                    <a:pt x="2411872" y="2993582"/>
                    <a:pt x="2387600" y="2980267"/>
                    <a:pt x="2362200" y="2971800"/>
                  </a:cubicBezTo>
                  <a:cubicBezTo>
                    <a:pt x="2349500" y="2967567"/>
                    <a:pt x="2335239" y="2966526"/>
                    <a:pt x="2324100" y="2959100"/>
                  </a:cubicBezTo>
                  <a:cubicBezTo>
                    <a:pt x="2298700" y="2942167"/>
                    <a:pt x="2276860" y="2917953"/>
                    <a:pt x="2247900" y="2908300"/>
                  </a:cubicBezTo>
                  <a:cubicBezTo>
                    <a:pt x="2193380" y="2890127"/>
                    <a:pt x="2167617" y="2885530"/>
                    <a:pt x="2120900" y="2857500"/>
                  </a:cubicBezTo>
                  <a:cubicBezTo>
                    <a:pt x="2094723" y="2841794"/>
                    <a:pt x="2073660" y="2816353"/>
                    <a:pt x="2044700" y="2806700"/>
                  </a:cubicBezTo>
                  <a:cubicBezTo>
                    <a:pt x="2019300" y="2798233"/>
                    <a:pt x="1990777" y="2796152"/>
                    <a:pt x="1968500" y="2781300"/>
                  </a:cubicBezTo>
                  <a:cubicBezTo>
                    <a:pt x="1955800" y="2772833"/>
                    <a:pt x="1944348" y="2762099"/>
                    <a:pt x="1930400" y="2755900"/>
                  </a:cubicBezTo>
                  <a:cubicBezTo>
                    <a:pt x="1905934" y="2745026"/>
                    <a:pt x="1876477" y="2745352"/>
                    <a:pt x="1854200" y="2730500"/>
                  </a:cubicBezTo>
                  <a:cubicBezTo>
                    <a:pt x="1828800" y="2713567"/>
                    <a:pt x="1806960" y="2689353"/>
                    <a:pt x="1778000" y="2679700"/>
                  </a:cubicBezTo>
                  <a:cubicBezTo>
                    <a:pt x="1752600" y="2671233"/>
                    <a:pt x="1724077" y="2669152"/>
                    <a:pt x="1701800" y="2654300"/>
                  </a:cubicBezTo>
                  <a:cubicBezTo>
                    <a:pt x="1532660" y="2541540"/>
                    <a:pt x="1783341" y="2703834"/>
                    <a:pt x="1625600" y="2616200"/>
                  </a:cubicBezTo>
                  <a:cubicBezTo>
                    <a:pt x="1598915" y="2601375"/>
                    <a:pt x="1578360" y="2575053"/>
                    <a:pt x="1549400" y="2565400"/>
                  </a:cubicBezTo>
                  <a:cubicBezTo>
                    <a:pt x="1536700" y="2561167"/>
                    <a:pt x="1523274" y="2558687"/>
                    <a:pt x="1511300" y="2552700"/>
                  </a:cubicBezTo>
                  <a:cubicBezTo>
                    <a:pt x="1479286" y="2536693"/>
                    <a:pt x="1472573" y="2517376"/>
                    <a:pt x="1435100" y="2514600"/>
                  </a:cubicBezTo>
                  <a:cubicBezTo>
                    <a:pt x="1333690" y="2507088"/>
                    <a:pt x="1231900" y="2506133"/>
                    <a:pt x="1130300" y="2501900"/>
                  </a:cubicBezTo>
                  <a:cubicBezTo>
                    <a:pt x="1094046" y="2494649"/>
                    <a:pt x="1051871" y="2487261"/>
                    <a:pt x="1016000" y="2476500"/>
                  </a:cubicBezTo>
                  <a:cubicBezTo>
                    <a:pt x="990355" y="2468807"/>
                    <a:pt x="965200" y="2459567"/>
                    <a:pt x="939800" y="2451100"/>
                  </a:cubicBezTo>
                  <a:lnTo>
                    <a:pt x="863600" y="2425700"/>
                  </a:lnTo>
                  <a:lnTo>
                    <a:pt x="825500" y="2413000"/>
                  </a:lnTo>
                  <a:cubicBezTo>
                    <a:pt x="753275" y="2340775"/>
                    <a:pt x="811459" y="2410318"/>
                    <a:pt x="774700" y="2336800"/>
                  </a:cubicBezTo>
                  <a:cubicBezTo>
                    <a:pt x="767874" y="2323148"/>
                    <a:pt x="755499" y="2312648"/>
                    <a:pt x="749300" y="2298700"/>
                  </a:cubicBezTo>
                  <a:cubicBezTo>
                    <a:pt x="716246" y="2224330"/>
                    <a:pt x="736471" y="2209671"/>
                    <a:pt x="673100" y="2146300"/>
                  </a:cubicBezTo>
                  <a:cubicBezTo>
                    <a:pt x="649174" y="2122374"/>
                    <a:pt x="628726" y="2096945"/>
                    <a:pt x="596900" y="2082800"/>
                  </a:cubicBezTo>
                  <a:cubicBezTo>
                    <a:pt x="572434" y="2071926"/>
                    <a:pt x="546100" y="2065867"/>
                    <a:pt x="520700" y="2057400"/>
                  </a:cubicBezTo>
                  <a:lnTo>
                    <a:pt x="482600" y="2044700"/>
                  </a:lnTo>
                  <a:cubicBezTo>
                    <a:pt x="469900" y="2040467"/>
                    <a:pt x="457487" y="2035247"/>
                    <a:pt x="444500" y="2032000"/>
                  </a:cubicBezTo>
                  <a:cubicBezTo>
                    <a:pt x="427567" y="2027767"/>
                    <a:pt x="410979" y="2021768"/>
                    <a:pt x="393700" y="2019300"/>
                  </a:cubicBezTo>
                  <a:cubicBezTo>
                    <a:pt x="351583" y="2013283"/>
                    <a:pt x="308871" y="2012223"/>
                    <a:pt x="266700" y="2006600"/>
                  </a:cubicBezTo>
                  <a:cubicBezTo>
                    <a:pt x="245304" y="2003747"/>
                    <a:pt x="224638" y="1996422"/>
                    <a:pt x="203200" y="1993900"/>
                  </a:cubicBezTo>
                  <a:cubicBezTo>
                    <a:pt x="152573" y="1987944"/>
                    <a:pt x="101600" y="1985433"/>
                    <a:pt x="50800" y="1981200"/>
                  </a:cubicBezTo>
                  <a:cubicBezTo>
                    <a:pt x="-14121" y="1883818"/>
                    <a:pt x="34695" y="1970848"/>
                    <a:pt x="12700" y="1739900"/>
                  </a:cubicBezTo>
                  <a:cubicBezTo>
                    <a:pt x="10653" y="1718411"/>
                    <a:pt x="4233" y="1697567"/>
                    <a:pt x="0" y="1676400"/>
                  </a:cubicBezTo>
                  <a:cubicBezTo>
                    <a:pt x="13025" y="1507079"/>
                    <a:pt x="25400" y="1570567"/>
                    <a:pt x="38100" y="151130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5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285210" y="2652714"/>
              <a:ext cx="1022898" cy="100965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9320573-7FC7-4930-876E-98AE7D06060D}"/>
                </a:ext>
              </a:extLst>
            </p:cNvPr>
            <p:cNvCxnSpPr>
              <a:cxnSpLocks/>
            </p:cNvCxnSpPr>
            <p:nvPr/>
          </p:nvCxnSpPr>
          <p:spPr>
            <a:xfrm>
              <a:off x="4306688" y="2905497"/>
              <a:ext cx="98106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2F983CB-640F-40B1-A444-5F2DB81F18BA}"/>
                </a:ext>
              </a:extLst>
            </p:cNvPr>
            <p:cNvCxnSpPr>
              <a:cxnSpLocks/>
            </p:cNvCxnSpPr>
            <p:nvPr/>
          </p:nvCxnSpPr>
          <p:spPr>
            <a:xfrm>
              <a:off x="4306688" y="3407138"/>
              <a:ext cx="98106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0FE1FDD-A3B0-491C-A237-D99C6F8AE5E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304797" y="3165752"/>
              <a:ext cx="98106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Straight Arrow Connector 3"/>
          <p:cNvCxnSpPr/>
          <p:nvPr/>
        </p:nvCxnSpPr>
        <p:spPr>
          <a:xfrm>
            <a:off x="2667021" y="1405581"/>
            <a:ext cx="0" cy="492118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82829"/>
              </p:ext>
            </p:extLst>
          </p:nvPr>
        </p:nvGraphicFramePr>
        <p:xfrm>
          <a:off x="2777973" y="1394388"/>
          <a:ext cx="3024000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7114381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8764484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1515789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017697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948267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9321460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84863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6404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7608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62948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99772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017413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337816" y="1397000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64866" y="1390067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1455" y="1390067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41072" y="1878290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64866" y="1882092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40241" y="1890856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77399" y="1897699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9296" y="2420919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72249" y="2391573"/>
            <a:ext cx="38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72038" y="2391573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59203" y="2391573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4354" y="2895929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42004" y="2905497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65270" y="2905497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40277" y="2921618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54781" y="3417001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33740" y="3470538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65208" y="3829956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765208" y="1397000"/>
            <a:ext cx="568203" cy="52322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le 31"/>
          <p:cNvSpPr/>
          <p:nvPr/>
        </p:nvSpPr>
        <p:spPr>
          <a:xfrm>
            <a:off x="5241680" y="1874103"/>
            <a:ext cx="568203" cy="52322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5232555" y="1432251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795284" y="1863569"/>
            <a:ext cx="568203" cy="52322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3252831" y="3407138"/>
            <a:ext cx="568203" cy="52322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442473" y="3411845"/>
            <a:ext cx="218346" cy="445468"/>
          </a:xfrm>
          <a:prstGeom prst="corner">
            <a:avLst>
              <a:gd name="adj1" fmla="val 49411"/>
              <a:gd name="adj2" fmla="val 45216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/>
          <p:cNvSpPr/>
          <p:nvPr/>
        </p:nvSpPr>
        <p:spPr>
          <a:xfrm>
            <a:off x="4268590" y="2374857"/>
            <a:ext cx="1039518" cy="3003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/>
          <p:cNvSpPr/>
          <p:nvPr/>
        </p:nvSpPr>
        <p:spPr>
          <a:xfrm>
            <a:off x="4264535" y="3626778"/>
            <a:ext cx="1039518" cy="3003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4500098" y="2257117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52054" y="3518881"/>
            <a:ext cx="56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22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242277" y="3916990"/>
            <a:ext cx="568203" cy="52322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5283219" y="3916990"/>
            <a:ext cx="568203" cy="52322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82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36" grpId="0"/>
      <p:bldP spid="44" grpId="0"/>
      <p:bldP spid="45" grpId="0"/>
      <p:bldP spid="45" grpId="1"/>
      <p:bldP spid="46" grpId="0"/>
      <p:bldP spid="47" grpId="0"/>
      <p:bldP spid="48" grpId="0"/>
      <p:bldP spid="49" grpId="0"/>
      <p:bldP spid="5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1" grpId="1" animBg="1"/>
      <p:bldP spid="32" grpId="0" animBg="1"/>
      <p:bldP spid="32" grpId="1" animBg="1"/>
      <p:bldP spid="33" grpId="0"/>
      <p:bldP spid="34" grpId="0" animBg="1"/>
      <p:bldP spid="34" grpId="1" animBg="1"/>
      <p:bldP spid="35" grpId="0" animBg="1"/>
      <p:bldP spid="35" grpId="1" animBg="1"/>
      <p:bldP spid="37" grpId="0" animBg="1"/>
      <p:bldP spid="38" grpId="0" animBg="1"/>
      <p:bldP spid="38" grpId="1" animBg="1"/>
      <p:bldP spid="39" grpId="0" animBg="1"/>
      <p:bldP spid="39" grpId="1" animBg="1"/>
      <p:bldP spid="40" grpId="0"/>
      <p:bldP spid="41" grpId="0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09334"/>
            <a:ext cx="74974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A rectangle has an area of 26 m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The length of one of its sides is 1 m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How long are each of its longest sides?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3a) The side of a square is 12 cm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What is the square’s perimeter?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lphaL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 regular hexagon has the same perimeter as the square in 3a).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What is the length of each of the hexagon’s 	sides?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98075" y="309334"/>
                <a:ext cx="2955270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dirty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dirty="0"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cs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075" y="309334"/>
                <a:ext cx="2955270" cy="764312"/>
              </a:xfrm>
              <a:prstGeom prst="rect">
                <a:avLst/>
              </a:prstGeom>
              <a:blipFill>
                <a:blip r:embed="rId4"/>
                <a:stretch>
                  <a:fillRect l="-855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714213" y="1073646"/>
            <a:ext cx="488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09334"/>
            <a:ext cx="74974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A rectangle has an area of 26 m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The length of one of its sides is 1 m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How long are each of its longest sides?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3a) The side of a square is 12 cm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What is the square’s perimeter?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lphaL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 regular hexagon has the same perimeter as the square in 3a).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What is the length of each of the hexagon’s 	sides?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98075" y="309334"/>
                <a:ext cx="2955270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dirty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dirty="0"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cs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075" y="309334"/>
                <a:ext cx="2955270" cy="764312"/>
              </a:xfrm>
              <a:prstGeom prst="rect">
                <a:avLst/>
              </a:prstGeom>
              <a:blipFill>
                <a:blip r:embed="rId5"/>
                <a:stretch>
                  <a:fillRect l="-855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714213" y="1073646"/>
            <a:ext cx="488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1928" y="471768"/>
            <a:ext cx="393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53757" y="2028689"/>
            <a:ext cx="14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 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02042" y="3310929"/>
            <a:ext cx="14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 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407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7512" y="378848"/>
            <a:ext cx="771698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 regular hexagon has the same perimeter as the square in 3a).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What is the length of each of the hexagon’s 	sides?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13909" y="822123"/>
            <a:ext cx="14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 cm</a:t>
            </a:r>
          </a:p>
        </p:txBody>
      </p:sp>
      <p:sp>
        <p:nvSpPr>
          <p:cNvPr id="6" name="Hexagon 5"/>
          <p:cNvSpPr/>
          <p:nvPr/>
        </p:nvSpPr>
        <p:spPr>
          <a:xfrm>
            <a:off x="2998424" y="2579451"/>
            <a:ext cx="3546763" cy="3103418"/>
          </a:xfrm>
          <a:prstGeom prst="hexagon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4771805" y="2413000"/>
            <a:ext cx="0" cy="3619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236976" y="3284415"/>
            <a:ext cx="246102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01304" y="4902200"/>
            <a:ext cx="246102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979725" y="3222753"/>
            <a:ext cx="289260" cy="158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193818" y="4743707"/>
            <a:ext cx="289260" cy="1584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771805" y="5525898"/>
            <a:ext cx="0" cy="3139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7512" y="2513340"/>
            <a:ext cx="2185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48 cm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85002" y="2513340"/>
            <a:ext cx="14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 cm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517649" y="459508"/>
            <a:ext cx="1136651" cy="40409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849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6E75C0F-3EEE-420D-A413-721E40E4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706348"/>
              </p:ext>
            </p:extLst>
          </p:nvPr>
        </p:nvGraphicFramePr>
        <p:xfrm>
          <a:off x="2880454" y="1631648"/>
          <a:ext cx="3024000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7114381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8764484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1515789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017697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948267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9321460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84863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6404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7608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62948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99772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017413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FA495CC-6B8D-41FD-88F2-05BB5B70EB92}"/>
              </a:ext>
            </a:extLst>
          </p:cNvPr>
          <p:cNvCxnSpPr/>
          <p:nvPr/>
        </p:nvCxnSpPr>
        <p:spPr>
          <a:xfrm>
            <a:off x="5397376" y="1479879"/>
            <a:ext cx="51475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71F039D-40BA-4F2E-B256-C7315BFD0D42}"/>
              </a:ext>
            </a:extLst>
          </p:cNvPr>
          <p:cNvSpPr txBox="1"/>
          <p:nvPr/>
        </p:nvSpPr>
        <p:spPr>
          <a:xfrm>
            <a:off x="5246334" y="1036716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3B4B19C-E63D-4FBA-B82A-66A17D585D05}"/>
              </a:ext>
            </a:extLst>
          </p:cNvPr>
          <p:cNvCxnSpPr/>
          <p:nvPr/>
        </p:nvCxnSpPr>
        <p:spPr>
          <a:xfrm>
            <a:off x="6041559" y="1640442"/>
            <a:ext cx="0" cy="49211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99ED799-A7CD-4A88-9818-1CC6291CDB3C}"/>
              </a:ext>
            </a:extLst>
          </p:cNvPr>
          <p:cNvSpPr txBox="1"/>
          <p:nvPr/>
        </p:nvSpPr>
        <p:spPr>
          <a:xfrm>
            <a:off x="6041559" y="1638357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588A064-FB1E-462A-9BF3-3D2A7558D565}"/>
              </a:ext>
            </a:extLst>
          </p:cNvPr>
          <p:cNvSpPr/>
          <p:nvPr/>
        </p:nvSpPr>
        <p:spPr>
          <a:xfrm rot="10800000">
            <a:off x="3408962" y="3657599"/>
            <a:ext cx="488811" cy="309623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2837B430-3D7D-4931-9433-DF7B49BBF343}"/>
              </a:ext>
            </a:extLst>
          </p:cNvPr>
          <p:cNvSpPr/>
          <p:nvPr/>
        </p:nvSpPr>
        <p:spPr>
          <a:xfrm rot="10800000" flipH="1">
            <a:off x="4867550" y="3644899"/>
            <a:ext cx="526309" cy="333375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7C8F305E-F8E5-4A61-9127-A7BF08C1A8C4}"/>
              </a:ext>
            </a:extLst>
          </p:cNvPr>
          <p:cNvSpPr/>
          <p:nvPr/>
        </p:nvSpPr>
        <p:spPr>
          <a:xfrm rot="10800000" flipH="1">
            <a:off x="4392455" y="4157219"/>
            <a:ext cx="205050" cy="144590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A725174A-81C3-4FA1-AFCA-7CE257F0C0BE}"/>
              </a:ext>
            </a:extLst>
          </p:cNvPr>
          <p:cNvSpPr/>
          <p:nvPr/>
        </p:nvSpPr>
        <p:spPr>
          <a:xfrm rot="10800000">
            <a:off x="4187403" y="4157218"/>
            <a:ext cx="205051" cy="144591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7CD351-2C84-4E4C-B0CF-467D77944266}"/>
              </a:ext>
            </a:extLst>
          </p:cNvPr>
          <p:cNvSpPr txBox="1"/>
          <p:nvPr/>
        </p:nvSpPr>
        <p:spPr>
          <a:xfrm>
            <a:off x="3897772" y="2154690"/>
            <a:ext cx="494681" cy="4901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85E99B8-A64D-4DAF-AC07-B2DA6982E110}"/>
              </a:ext>
            </a:extLst>
          </p:cNvPr>
          <p:cNvSpPr txBox="1"/>
          <p:nvPr/>
        </p:nvSpPr>
        <p:spPr>
          <a:xfrm>
            <a:off x="4389389" y="2154691"/>
            <a:ext cx="494681" cy="4901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559C7A-3118-412D-91C6-1094CC5F4F07}"/>
              </a:ext>
            </a:extLst>
          </p:cNvPr>
          <p:cNvSpPr txBox="1"/>
          <p:nvPr/>
        </p:nvSpPr>
        <p:spPr>
          <a:xfrm>
            <a:off x="3897772" y="2644398"/>
            <a:ext cx="494681" cy="5017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E1A9EB-ABE8-4AB6-8A32-DBFCADF9C4A0}"/>
              </a:ext>
            </a:extLst>
          </p:cNvPr>
          <p:cNvSpPr txBox="1"/>
          <p:nvPr/>
        </p:nvSpPr>
        <p:spPr>
          <a:xfrm>
            <a:off x="4389389" y="2644399"/>
            <a:ext cx="494681" cy="5016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CCF48E-4A09-4879-8F5A-069E911BA42C}"/>
              </a:ext>
            </a:extLst>
          </p:cNvPr>
          <p:cNvSpPr txBox="1"/>
          <p:nvPr/>
        </p:nvSpPr>
        <p:spPr>
          <a:xfrm>
            <a:off x="3897772" y="3146098"/>
            <a:ext cx="494681" cy="5016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68F673-C77D-44F0-924D-5A4B3525E24B}"/>
              </a:ext>
            </a:extLst>
          </p:cNvPr>
          <p:cNvSpPr txBox="1"/>
          <p:nvPr/>
        </p:nvSpPr>
        <p:spPr>
          <a:xfrm>
            <a:off x="4389389" y="3146099"/>
            <a:ext cx="494681" cy="5016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CEFC49-664B-4352-995C-7B96BCEBE686}"/>
              </a:ext>
            </a:extLst>
          </p:cNvPr>
          <p:cNvSpPr txBox="1"/>
          <p:nvPr/>
        </p:nvSpPr>
        <p:spPr>
          <a:xfrm>
            <a:off x="3898390" y="3650420"/>
            <a:ext cx="498898" cy="501330"/>
          </a:xfrm>
          <a:custGeom>
            <a:avLst/>
            <a:gdLst>
              <a:gd name="connsiteX0" fmla="*/ 1 w 494681"/>
              <a:gd name="connsiteY0" fmla="*/ 187211 h 490125"/>
              <a:gd name="connsiteX1" fmla="*/ 247341 w 494681"/>
              <a:gd name="connsiteY1" fmla="*/ 0 h 490125"/>
              <a:gd name="connsiteX2" fmla="*/ 494680 w 494681"/>
              <a:gd name="connsiteY2" fmla="*/ 187211 h 490125"/>
              <a:gd name="connsiteX3" fmla="*/ 400205 w 494681"/>
              <a:gd name="connsiteY3" fmla="*/ 490124 h 490125"/>
              <a:gd name="connsiteX4" fmla="*/ 94476 w 494681"/>
              <a:gd name="connsiteY4" fmla="*/ 490124 h 490125"/>
              <a:gd name="connsiteX5" fmla="*/ 1 w 494681"/>
              <a:gd name="connsiteY5" fmla="*/ 187211 h 490125"/>
              <a:gd name="connsiteX0" fmla="*/ 0 w 494679"/>
              <a:gd name="connsiteY0" fmla="*/ 188258 h 491171"/>
              <a:gd name="connsiteX1" fmla="*/ 247340 w 494679"/>
              <a:gd name="connsiteY1" fmla="*/ 1047 h 491171"/>
              <a:gd name="connsiteX2" fmla="*/ 494679 w 494679"/>
              <a:gd name="connsiteY2" fmla="*/ 0 h 491171"/>
              <a:gd name="connsiteX3" fmla="*/ 400204 w 494679"/>
              <a:gd name="connsiteY3" fmla="*/ 491171 h 491171"/>
              <a:gd name="connsiteX4" fmla="*/ 94475 w 494679"/>
              <a:gd name="connsiteY4" fmla="*/ 491171 h 491171"/>
              <a:gd name="connsiteX5" fmla="*/ 0 w 494679"/>
              <a:gd name="connsiteY5" fmla="*/ 188258 h 491171"/>
              <a:gd name="connsiteX0" fmla="*/ 1430 w 496109"/>
              <a:gd name="connsiteY0" fmla="*/ 189453 h 492366"/>
              <a:gd name="connsiteX1" fmla="*/ 0 w 496109"/>
              <a:gd name="connsiteY1" fmla="*/ 0 h 492366"/>
              <a:gd name="connsiteX2" fmla="*/ 496109 w 496109"/>
              <a:gd name="connsiteY2" fmla="*/ 1195 h 492366"/>
              <a:gd name="connsiteX3" fmla="*/ 401634 w 496109"/>
              <a:gd name="connsiteY3" fmla="*/ 492366 h 492366"/>
              <a:gd name="connsiteX4" fmla="*/ 95905 w 496109"/>
              <a:gd name="connsiteY4" fmla="*/ 492366 h 492366"/>
              <a:gd name="connsiteX5" fmla="*/ 1430 w 496109"/>
              <a:gd name="connsiteY5" fmla="*/ 189453 h 492366"/>
              <a:gd name="connsiteX0" fmla="*/ 1430 w 498005"/>
              <a:gd name="connsiteY0" fmla="*/ 189453 h 501330"/>
              <a:gd name="connsiteX1" fmla="*/ 0 w 498005"/>
              <a:gd name="connsiteY1" fmla="*/ 0 h 501330"/>
              <a:gd name="connsiteX2" fmla="*/ 496109 w 498005"/>
              <a:gd name="connsiteY2" fmla="*/ 1195 h 501330"/>
              <a:gd name="connsiteX3" fmla="*/ 498005 w 498005"/>
              <a:gd name="connsiteY3" fmla="*/ 501330 h 501330"/>
              <a:gd name="connsiteX4" fmla="*/ 95905 w 498005"/>
              <a:gd name="connsiteY4" fmla="*/ 492366 h 501330"/>
              <a:gd name="connsiteX5" fmla="*/ 1430 w 498005"/>
              <a:gd name="connsiteY5" fmla="*/ 189453 h 501330"/>
              <a:gd name="connsiteX0" fmla="*/ 1430 w 498005"/>
              <a:gd name="connsiteY0" fmla="*/ 189453 h 501330"/>
              <a:gd name="connsiteX1" fmla="*/ 0 w 498005"/>
              <a:gd name="connsiteY1" fmla="*/ 0 h 501330"/>
              <a:gd name="connsiteX2" fmla="*/ 496109 w 498005"/>
              <a:gd name="connsiteY2" fmla="*/ 1195 h 501330"/>
              <a:gd name="connsiteX3" fmla="*/ 498005 w 498005"/>
              <a:gd name="connsiteY3" fmla="*/ 501330 h 501330"/>
              <a:gd name="connsiteX4" fmla="*/ 293129 w 498005"/>
              <a:gd name="connsiteY4" fmla="*/ 499090 h 501330"/>
              <a:gd name="connsiteX5" fmla="*/ 1430 w 498005"/>
              <a:gd name="connsiteY5" fmla="*/ 189453 h 501330"/>
              <a:gd name="connsiteX0" fmla="*/ 82 w 498898"/>
              <a:gd name="connsiteY0" fmla="*/ 301512 h 501330"/>
              <a:gd name="connsiteX1" fmla="*/ 893 w 498898"/>
              <a:gd name="connsiteY1" fmla="*/ 0 h 501330"/>
              <a:gd name="connsiteX2" fmla="*/ 497002 w 498898"/>
              <a:gd name="connsiteY2" fmla="*/ 1195 h 501330"/>
              <a:gd name="connsiteX3" fmla="*/ 498898 w 498898"/>
              <a:gd name="connsiteY3" fmla="*/ 501330 h 501330"/>
              <a:gd name="connsiteX4" fmla="*/ 294022 w 498898"/>
              <a:gd name="connsiteY4" fmla="*/ 499090 h 501330"/>
              <a:gd name="connsiteX5" fmla="*/ 82 w 498898"/>
              <a:gd name="connsiteY5" fmla="*/ 301512 h 50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8898" h="501330">
                <a:moveTo>
                  <a:pt x="82" y="301512"/>
                </a:moveTo>
                <a:cubicBezTo>
                  <a:pt x="-395" y="238361"/>
                  <a:pt x="1370" y="63151"/>
                  <a:pt x="893" y="0"/>
                </a:cubicBezTo>
                <a:lnTo>
                  <a:pt x="497002" y="1195"/>
                </a:lnTo>
                <a:lnTo>
                  <a:pt x="498898" y="501330"/>
                </a:lnTo>
                <a:lnTo>
                  <a:pt x="294022" y="499090"/>
                </a:lnTo>
                <a:lnTo>
                  <a:pt x="82" y="301512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341473CA-834B-4950-BFE6-8776936D6AD6}"/>
              </a:ext>
            </a:extLst>
          </p:cNvPr>
          <p:cNvSpPr/>
          <p:nvPr/>
        </p:nvSpPr>
        <p:spPr>
          <a:xfrm>
            <a:off x="3408964" y="2146009"/>
            <a:ext cx="1968376" cy="2143604"/>
          </a:xfrm>
          <a:prstGeom prst="downArrow">
            <a:avLst>
              <a:gd name="adj1" fmla="val 50000"/>
              <a:gd name="adj2" fmla="val 3223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6761CDA-DB7A-4D3B-BD99-21454F7CD589}"/>
              </a:ext>
            </a:extLst>
          </p:cNvPr>
          <p:cNvSpPr txBox="1"/>
          <p:nvPr/>
        </p:nvSpPr>
        <p:spPr>
          <a:xfrm flipH="1">
            <a:off x="4387199" y="3650420"/>
            <a:ext cx="498898" cy="501330"/>
          </a:xfrm>
          <a:custGeom>
            <a:avLst/>
            <a:gdLst>
              <a:gd name="connsiteX0" fmla="*/ 1 w 494681"/>
              <a:gd name="connsiteY0" fmla="*/ 187211 h 490125"/>
              <a:gd name="connsiteX1" fmla="*/ 247341 w 494681"/>
              <a:gd name="connsiteY1" fmla="*/ 0 h 490125"/>
              <a:gd name="connsiteX2" fmla="*/ 494680 w 494681"/>
              <a:gd name="connsiteY2" fmla="*/ 187211 h 490125"/>
              <a:gd name="connsiteX3" fmla="*/ 400205 w 494681"/>
              <a:gd name="connsiteY3" fmla="*/ 490124 h 490125"/>
              <a:gd name="connsiteX4" fmla="*/ 94476 w 494681"/>
              <a:gd name="connsiteY4" fmla="*/ 490124 h 490125"/>
              <a:gd name="connsiteX5" fmla="*/ 1 w 494681"/>
              <a:gd name="connsiteY5" fmla="*/ 187211 h 490125"/>
              <a:gd name="connsiteX0" fmla="*/ 0 w 494679"/>
              <a:gd name="connsiteY0" fmla="*/ 188258 h 491171"/>
              <a:gd name="connsiteX1" fmla="*/ 247340 w 494679"/>
              <a:gd name="connsiteY1" fmla="*/ 1047 h 491171"/>
              <a:gd name="connsiteX2" fmla="*/ 494679 w 494679"/>
              <a:gd name="connsiteY2" fmla="*/ 0 h 491171"/>
              <a:gd name="connsiteX3" fmla="*/ 400204 w 494679"/>
              <a:gd name="connsiteY3" fmla="*/ 491171 h 491171"/>
              <a:gd name="connsiteX4" fmla="*/ 94475 w 494679"/>
              <a:gd name="connsiteY4" fmla="*/ 491171 h 491171"/>
              <a:gd name="connsiteX5" fmla="*/ 0 w 494679"/>
              <a:gd name="connsiteY5" fmla="*/ 188258 h 491171"/>
              <a:gd name="connsiteX0" fmla="*/ 1430 w 496109"/>
              <a:gd name="connsiteY0" fmla="*/ 189453 h 492366"/>
              <a:gd name="connsiteX1" fmla="*/ 0 w 496109"/>
              <a:gd name="connsiteY1" fmla="*/ 0 h 492366"/>
              <a:gd name="connsiteX2" fmla="*/ 496109 w 496109"/>
              <a:gd name="connsiteY2" fmla="*/ 1195 h 492366"/>
              <a:gd name="connsiteX3" fmla="*/ 401634 w 496109"/>
              <a:gd name="connsiteY3" fmla="*/ 492366 h 492366"/>
              <a:gd name="connsiteX4" fmla="*/ 95905 w 496109"/>
              <a:gd name="connsiteY4" fmla="*/ 492366 h 492366"/>
              <a:gd name="connsiteX5" fmla="*/ 1430 w 496109"/>
              <a:gd name="connsiteY5" fmla="*/ 189453 h 492366"/>
              <a:gd name="connsiteX0" fmla="*/ 1430 w 498005"/>
              <a:gd name="connsiteY0" fmla="*/ 189453 h 501330"/>
              <a:gd name="connsiteX1" fmla="*/ 0 w 498005"/>
              <a:gd name="connsiteY1" fmla="*/ 0 h 501330"/>
              <a:gd name="connsiteX2" fmla="*/ 496109 w 498005"/>
              <a:gd name="connsiteY2" fmla="*/ 1195 h 501330"/>
              <a:gd name="connsiteX3" fmla="*/ 498005 w 498005"/>
              <a:gd name="connsiteY3" fmla="*/ 501330 h 501330"/>
              <a:gd name="connsiteX4" fmla="*/ 95905 w 498005"/>
              <a:gd name="connsiteY4" fmla="*/ 492366 h 501330"/>
              <a:gd name="connsiteX5" fmla="*/ 1430 w 498005"/>
              <a:gd name="connsiteY5" fmla="*/ 189453 h 501330"/>
              <a:gd name="connsiteX0" fmla="*/ 1430 w 498005"/>
              <a:gd name="connsiteY0" fmla="*/ 189453 h 501330"/>
              <a:gd name="connsiteX1" fmla="*/ 0 w 498005"/>
              <a:gd name="connsiteY1" fmla="*/ 0 h 501330"/>
              <a:gd name="connsiteX2" fmla="*/ 496109 w 498005"/>
              <a:gd name="connsiteY2" fmla="*/ 1195 h 501330"/>
              <a:gd name="connsiteX3" fmla="*/ 498005 w 498005"/>
              <a:gd name="connsiteY3" fmla="*/ 501330 h 501330"/>
              <a:gd name="connsiteX4" fmla="*/ 293129 w 498005"/>
              <a:gd name="connsiteY4" fmla="*/ 499090 h 501330"/>
              <a:gd name="connsiteX5" fmla="*/ 1430 w 498005"/>
              <a:gd name="connsiteY5" fmla="*/ 189453 h 501330"/>
              <a:gd name="connsiteX0" fmla="*/ 82 w 498898"/>
              <a:gd name="connsiteY0" fmla="*/ 301512 h 501330"/>
              <a:gd name="connsiteX1" fmla="*/ 893 w 498898"/>
              <a:gd name="connsiteY1" fmla="*/ 0 h 501330"/>
              <a:gd name="connsiteX2" fmla="*/ 497002 w 498898"/>
              <a:gd name="connsiteY2" fmla="*/ 1195 h 501330"/>
              <a:gd name="connsiteX3" fmla="*/ 498898 w 498898"/>
              <a:gd name="connsiteY3" fmla="*/ 501330 h 501330"/>
              <a:gd name="connsiteX4" fmla="*/ 294022 w 498898"/>
              <a:gd name="connsiteY4" fmla="*/ 499090 h 501330"/>
              <a:gd name="connsiteX5" fmla="*/ 82 w 498898"/>
              <a:gd name="connsiteY5" fmla="*/ 301512 h 50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8898" h="501330">
                <a:moveTo>
                  <a:pt x="82" y="301512"/>
                </a:moveTo>
                <a:cubicBezTo>
                  <a:pt x="-395" y="238361"/>
                  <a:pt x="1370" y="63151"/>
                  <a:pt x="893" y="0"/>
                </a:cubicBezTo>
                <a:lnTo>
                  <a:pt x="497002" y="1195"/>
                </a:lnTo>
                <a:lnTo>
                  <a:pt x="498898" y="501330"/>
                </a:lnTo>
                <a:lnTo>
                  <a:pt x="294022" y="499090"/>
                </a:lnTo>
                <a:lnTo>
                  <a:pt x="82" y="301512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3DB2B1-4E00-4D10-AA15-AEB5C2813311}"/>
              </a:ext>
            </a:extLst>
          </p:cNvPr>
          <p:cNvSpPr txBox="1"/>
          <p:nvPr/>
        </p:nvSpPr>
        <p:spPr>
          <a:xfrm>
            <a:off x="4018729" y="3715372"/>
            <a:ext cx="2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EC3E90-2EC8-4F58-A401-F202B185A4E4}"/>
              </a:ext>
            </a:extLst>
          </p:cNvPr>
          <p:cNvSpPr txBox="1"/>
          <p:nvPr/>
        </p:nvSpPr>
        <p:spPr>
          <a:xfrm>
            <a:off x="4492870" y="3715372"/>
            <a:ext cx="2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9D53AC5-A99A-4818-A629-5BCFD831EAAB}"/>
              </a:ext>
            </a:extLst>
          </p:cNvPr>
          <p:cNvSpPr txBox="1"/>
          <p:nvPr/>
        </p:nvSpPr>
        <p:spPr>
          <a:xfrm>
            <a:off x="2031433" y="4779320"/>
            <a:ext cx="5081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the area of this shape?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C347E9D-B40E-4302-8A92-E873D9AA5C1D}"/>
              </a:ext>
            </a:extLst>
          </p:cNvPr>
          <p:cNvSpPr txBox="1"/>
          <p:nvPr/>
        </p:nvSpPr>
        <p:spPr>
          <a:xfrm>
            <a:off x="2031432" y="4779320"/>
            <a:ext cx="5081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Estimate the area of this shape.</a:t>
            </a:r>
          </a:p>
        </p:txBody>
      </p:sp>
      <p:sp>
        <p:nvSpPr>
          <p:cNvPr id="30" name="Rounded Rectangle 6">
            <a:extLst>
              <a:ext uri="{FF2B5EF4-FFF2-40B4-BE49-F238E27FC236}">
                <a16:creationId xmlns:a16="http://schemas.microsoft.com/office/drawing/2014/main" id="{603512F6-AAA6-4985-9260-065EA062CEA6}"/>
              </a:ext>
            </a:extLst>
          </p:cNvPr>
          <p:cNvSpPr/>
          <p:nvPr/>
        </p:nvSpPr>
        <p:spPr>
          <a:xfrm>
            <a:off x="2031433" y="4802541"/>
            <a:ext cx="1394506" cy="49999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ight Triangle 30">
            <a:extLst>
              <a:ext uri="{FF2B5EF4-FFF2-40B4-BE49-F238E27FC236}">
                <a16:creationId xmlns:a16="http://schemas.microsoft.com/office/drawing/2014/main" id="{10708A2E-E390-4132-9451-7C42F95DA1E6}"/>
              </a:ext>
            </a:extLst>
          </p:cNvPr>
          <p:cNvSpPr/>
          <p:nvPr/>
        </p:nvSpPr>
        <p:spPr>
          <a:xfrm rot="10800000">
            <a:off x="2260596" y="3644899"/>
            <a:ext cx="526309" cy="333375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C08648-5264-4847-84CF-B30E0A815D4D}"/>
              </a:ext>
            </a:extLst>
          </p:cNvPr>
          <p:cNvSpPr txBox="1"/>
          <p:nvPr/>
        </p:nvSpPr>
        <p:spPr>
          <a:xfrm>
            <a:off x="3657693" y="3590900"/>
            <a:ext cx="2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8AD4006-8FE8-493B-BD36-4C67F8FEEA1C}"/>
              </a:ext>
            </a:extLst>
          </p:cNvPr>
          <p:cNvSpPr txBox="1"/>
          <p:nvPr/>
        </p:nvSpPr>
        <p:spPr>
          <a:xfrm>
            <a:off x="3966564" y="5277983"/>
            <a:ext cx="1610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2541DE2-E173-4A9A-8636-581585058F25}"/>
              </a:ext>
            </a:extLst>
          </p:cNvPr>
          <p:cNvSpPr txBox="1"/>
          <p:nvPr/>
        </p:nvSpPr>
        <p:spPr>
          <a:xfrm>
            <a:off x="4646241" y="5211323"/>
            <a:ext cx="1610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44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-0.02934 -0.0238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6" y="-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02865 -0.0238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4" y="-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L -0.2842 2.96296E-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9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12327 0.0085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63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1" grpId="2" animBg="1"/>
      <p:bldP spid="11" grpId="3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/>
      <p:bldP spid="26" grpId="0"/>
      <p:bldP spid="28" grpId="0"/>
      <p:bldP spid="29" grpId="0"/>
      <p:bldP spid="30" grpId="0" animBg="1"/>
      <p:bldP spid="31" grpId="0" animBg="1"/>
      <p:bldP spid="31" grpId="1" animBg="1"/>
      <p:bldP spid="31" grpId="2" animBg="1"/>
      <p:bldP spid="27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32D3A0B-752F-49EC-A7A9-58C063C06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396026"/>
              </p:ext>
            </p:extLst>
          </p:nvPr>
        </p:nvGraphicFramePr>
        <p:xfrm>
          <a:off x="2880454" y="1631648"/>
          <a:ext cx="3024000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7114381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8764484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1515789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017697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948267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9321460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84863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6404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7608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62948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99772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017413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AA62BC7-7911-44A9-B488-697FA8EDCEF2}"/>
              </a:ext>
            </a:extLst>
          </p:cNvPr>
          <p:cNvCxnSpPr/>
          <p:nvPr/>
        </p:nvCxnSpPr>
        <p:spPr>
          <a:xfrm>
            <a:off x="5397376" y="1479879"/>
            <a:ext cx="51475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0C5F1E0-5406-439F-AEF2-2A4208F29779}"/>
              </a:ext>
            </a:extLst>
          </p:cNvPr>
          <p:cNvSpPr txBox="1"/>
          <p:nvPr/>
        </p:nvSpPr>
        <p:spPr>
          <a:xfrm>
            <a:off x="5246334" y="1036716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2322A82-77A9-450E-B5CF-416563B3A54E}"/>
              </a:ext>
            </a:extLst>
          </p:cNvPr>
          <p:cNvCxnSpPr/>
          <p:nvPr/>
        </p:nvCxnSpPr>
        <p:spPr>
          <a:xfrm>
            <a:off x="6041559" y="1640442"/>
            <a:ext cx="0" cy="49211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F174238-B112-4EF1-84FA-9A6E96C80672}"/>
              </a:ext>
            </a:extLst>
          </p:cNvPr>
          <p:cNvSpPr txBox="1"/>
          <p:nvPr/>
        </p:nvSpPr>
        <p:spPr>
          <a:xfrm>
            <a:off x="6041559" y="1638357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087C05-0E45-4CF0-AF0D-1C6CB535D5D2}"/>
              </a:ext>
            </a:extLst>
          </p:cNvPr>
          <p:cNvSpPr txBox="1"/>
          <p:nvPr/>
        </p:nvSpPr>
        <p:spPr>
          <a:xfrm>
            <a:off x="2156617" y="4725441"/>
            <a:ext cx="5081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Estimate the area of this shape.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B4BADD-810B-4080-9FDE-CBE9BCDBF5EA}"/>
              </a:ext>
            </a:extLst>
          </p:cNvPr>
          <p:cNvSpPr txBox="1"/>
          <p:nvPr/>
        </p:nvSpPr>
        <p:spPr>
          <a:xfrm>
            <a:off x="3388803" y="3653250"/>
            <a:ext cx="494681" cy="4901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5CE0F-B706-4B15-966D-C590875875D1}"/>
              </a:ext>
            </a:extLst>
          </p:cNvPr>
          <p:cNvSpPr txBox="1"/>
          <p:nvPr/>
        </p:nvSpPr>
        <p:spPr>
          <a:xfrm>
            <a:off x="3392417" y="3148121"/>
            <a:ext cx="494681" cy="4901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F4398C-3DBC-4144-A87C-937904149F7E}"/>
              </a:ext>
            </a:extLst>
          </p:cNvPr>
          <p:cNvSpPr txBox="1"/>
          <p:nvPr/>
        </p:nvSpPr>
        <p:spPr>
          <a:xfrm>
            <a:off x="3394446" y="2639563"/>
            <a:ext cx="498898" cy="501330"/>
          </a:xfrm>
          <a:custGeom>
            <a:avLst/>
            <a:gdLst>
              <a:gd name="connsiteX0" fmla="*/ 0 w 498898"/>
              <a:gd name="connsiteY0" fmla="*/ 0 h 501330"/>
              <a:gd name="connsiteX1" fmla="*/ 498898 w 498898"/>
              <a:gd name="connsiteY1" fmla="*/ 0 h 501330"/>
              <a:gd name="connsiteX2" fmla="*/ 498898 w 498898"/>
              <a:gd name="connsiteY2" fmla="*/ 501330 h 501330"/>
              <a:gd name="connsiteX3" fmla="*/ 0 w 498898"/>
              <a:gd name="connsiteY3" fmla="*/ 501330 h 501330"/>
              <a:gd name="connsiteX4" fmla="*/ 0 w 498898"/>
              <a:gd name="connsiteY4" fmla="*/ 0 h 501330"/>
              <a:gd name="connsiteX0" fmla="*/ 0 w 498898"/>
              <a:gd name="connsiteY0" fmla="*/ 0 h 501330"/>
              <a:gd name="connsiteX1" fmla="*/ 263974 w 498898"/>
              <a:gd name="connsiteY1" fmla="*/ 7229 h 501330"/>
              <a:gd name="connsiteX2" fmla="*/ 498898 w 498898"/>
              <a:gd name="connsiteY2" fmla="*/ 501330 h 501330"/>
              <a:gd name="connsiteX3" fmla="*/ 0 w 498898"/>
              <a:gd name="connsiteY3" fmla="*/ 501330 h 501330"/>
              <a:gd name="connsiteX4" fmla="*/ 0 w 498898"/>
              <a:gd name="connsiteY4" fmla="*/ 0 h 501330"/>
              <a:gd name="connsiteX0" fmla="*/ 0 w 498898"/>
              <a:gd name="connsiteY0" fmla="*/ 0 h 501330"/>
              <a:gd name="connsiteX1" fmla="*/ 253131 w 498898"/>
              <a:gd name="connsiteY1" fmla="*/ 0 h 501330"/>
              <a:gd name="connsiteX2" fmla="*/ 498898 w 498898"/>
              <a:gd name="connsiteY2" fmla="*/ 501330 h 501330"/>
              <a:gd name="connsiteX3" fmla="*/ 0 w 498898"/>
              <a:gd name="connsiteY3" fmla="*/ 501330 h 501330"/>
              <a:gd name="connsiteX4" fmla="*/ 0 w 498898"/>
              <a:gd name="connsiteY4" fmla="*/ 0 h 50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898" h="501330">
                <a:moveTo>
                  <a:pt x="0" y="0"/>
                </a:moveTo>
                <a:lnTo>
                  <a:pt x="253131" y="0"/>
                </a:lnTo>
                <a:lnTo>
                  <a:pt x="498898" y="501330"/>
                </a:lnTo>
                <a:lnTo>
                  <a:pt x="0" y="50133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FF087ACE-5BDC-4F23-B0EB-EA2F24EB1201}"/>
              </a:ext>
            </a:extLst>
          </p:cNvPr>
          <p:cNvSpPr/>
          <p:nvPr/>
        </p:nvSpPr>
        <p:spPr>
          <a:xfrm rot="5400000" flipH="1">
            <a:off x="3256907" y="2243261"/>
            <a:ext cx="526310" cy="267848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F856A8-DA46-4367-B7A6-03ABE6FFA9B9}"/>
              </a:ext>
            </a:extLst>
          </p:cNvPr>
          <p:cNvSpPr txBox="1"/>
          <p:nvPr/>
        </p:nvSpPr>
        <p:spPr>
          <a:xfrm>
            <a:off x="3487437" y="2715155"/>
            <a:ext cx="2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28B7C9-2243-466E-8B04-ED2A4B60D0E1}"/>
              </a:ext>
            </a:extLst>
          </p:cNvPr>
          <p:cNvSpPr txBox="1"/>
          <p:nvPr/>
        </p:nvSpPr>
        <p:spPr>
          <a:xfrm>
            <a:off x="3897170" y="3645474"/>
            <a:ext cx="498898" cy="501330"/>
          </a:xfrm>
          <a:custGeom>
            <a:avLst/>
            <a:gdLst>
              <a:gd name="connsiteX0" fmla="*/ 0 w 498898"/>
              <a:gd name="connsiteY0" fmla="*/ 0 h 501330"/>
              <a:gd name="connsiteX1" fmla="*/ 498898 w 498898"/>
              <a:gd name="connsiteY1" fmla="*/ 0 h 501330"/>
              <a:gd name="connsiteX2" fmla="*/ 498898 w 498898"/>
              <a:gd name="connsiteY2" fmla="*/ 501330 h 501330"/>
              <a:gd name="connsiteX3" fmla="*/ 0 w 498898"/>
              <a:gd name="connsiteY3" fmla="*/ 501330 h 501330"/>
              <a:gd name="connsiteX4" fmla="*/ 0 w 498898"/>
              <a:gd name="connsiteY4" fmla="*/ 0 h 501330"/>
              <a:gd name="connsiteX0" fmla="*/ 0 w 498898"/>
              <a:gd name="connsiteY0" fmla="*/ 0 h 501330"/>
              <a:gd name="connsiteX1" fmla="*/ 263974 w 498898"/>
              <a:gd name="connsiteY1" fmla="*/ 7229 h 501330"/>
              <a:gd name="connsiteX2" fmla="*/ 498898 w 498898"/>
              <a:gd name="connsiteY2" fmla="*/ 501330 h 501330"/>
              <a:gd name="connsiteX3" fmla="*/ 0 w 498898"/>
              <a:gd name="connsiteY3" fmla="*/ 501330 h 501330"/>
              <a:gd name="connsiteX4" fmla="*/ 0 w 498898"/>
              <a:gd name="connsiteY4" fmla="*/ 0 h 501330"/>
              <a:gd name="connsiteX0" fmla="*/ 0 w 498898"/>
              <a:gd name="connsiteY0" fmla="*/ 0 h 501330"/>
              <a:gd name="connsiteX1" fmla="*/ 253131 w 498898"/>
              <a:gd name="connsiteY1" fmla="*/ 0 h 501330"/>
              <a:gd name="connsiteX2" fmla="*/ 498898 w 498898"/>
              <a:gd name="connsiteY2" fmla="*/ 501330 h 501330"/>
              <a:gd name="connsiteX3" fmla="*/ 0 w 498898"/>
              <a:gd name="connsiteY3" fmla="*/ 501330 h 501330"/>
              <a:gd name="connsiteX4" fmla="*/ 0 w 498898"/>
              <a:gd name="connsiteY4" fmla="*/ 0 h 50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898" h="501330">
                <a:moveTo>
                  <a:pt x="0" y="0"/>
                </a:moveTo>
                <a:lnTo>
                  <a:pt x="253131" y="0"/>
                </a:lnTo>
                <a:lnTo>
                  <a:pt x="498898" y="501330"/>
                </a:lnTo>
                <a:lnTo>
                  <a:pt x="0" y="50133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680CC355-ED71-499F-9EF3-09D41115FDD5}"/>
              </a:ext>
            </a:extLst>
          </p:cNvPr>
          <p:cNvSpPr/>
          <p:nvPr/>
        </p:nvSpPr>
        <p:spPr>
          <a:xfrm rot="5400000" flipH="1">
            <a:off x="3779860" y="3257886"/>
            <a:ext cx="501836" cy="267848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46159D-6C12-4342-9178-41428D987868}"/>
              </a:ext>
            </a:extLst>
          </p:cNvPr>
          <p:cNvSpPr txBox="1"/>
          <p:nvPr/>
        </p:nvSpPr>
        <p:spPr>
          <a:xfrm>
            <a:off x="3956272" y="3717855"/>
            <a:ext cx="208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234795C5-E88C-42CF-8AAE-82A715E737A3}"/>
              </a:ext>
            </a:extLst>
          </p:cNvPr>
          <p:cNvSpPr/>
          <p:nvPr/>
        </p:nvSpPr>
        <p:spPr>
          <a:xfrm>
            <a:off x="3386138" y="2132560"/>
            <a:ext cx="1014412" cy="2017959"/>
          </a:xfrm>
          <a:prstGeom prst="rt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633E50-F9D0-4207-A7A0-456E808A3A62}"/>
              </a:ext>
            </a:extLst>
          </p:cNvPr>
          <p:cNvSpPr txBox="1"/>
          <p:nvPr/>
        </p:nvSpPr>
        <p:spPr>
          <a:xfrm>
            <a:off x="3966564" y="5277983"/>
            <a:ext cx="1610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cm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2E84CA-9636-4346-B9F4-E0C61B1FB63B}"/>
              </a:ext>
            </a:extLst>
          </p:cNvPr>
          <p:cNvSpPr txBox="1"/>
          <p:nvPr/>
        </p:nvSpPr>
        <p:spPr>
          <a:xfrm>
            <a:off x="4646241" y="5201491"/>
            <a:ext cx="1610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3BDAA10-D135-4404-BE2B-CCD3CC274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7751" y="425946"/>
            <a:ext cx="747045" cy="74704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45BB1BD-B477-40EE-B4E7-F415EE5EA030}"/>
              </a:ext>
            </a:extLst>
          </p:cNvPr>
          <p:cNvSpPr txBox="1"/>
          <p:nvPr/>
        </p:nvSpPr>
        <p:spPr>
          <a:xfrm>
            <a:off x="5700595" y="56863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287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02465 0.07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3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4444E-6 L 0.02517 0.0777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3" grpId="1" animBg="1"/>
      <p:bldP spid="13" grpId="2" animBg="1"/>
      <p:bldP spid="14" grpId="0"/>
      <p:bldP spid="15" grpId="0" animBg="1"/>
      <p:bldP spid="16" grpId="0" animBg="1"/>
      <p:bldP spid="16" grpId="1" animBg="1"/>
      <p:bldP spid="16" grpId="2" animBg="1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24447"/>
              </p:ext>
            </p:extLst>
          </p:nvPr>
        </p:nvGraphicFramePr>
        <p:xfrm>
          <a:off x="2880454" y="1050311"/>
          <a:ext cx="3024000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37114381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8764484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1515789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0176977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9482672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9321460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84863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6404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7608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62948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99772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017413"/>
                  </a:ext>
                </a:extLst>
              </a:tr>
            </a:tbl>
          </a:graphicData>
        </a:graphic>
      </p:graphicFrame>
      <p:sp>
        <p:nvSpPr>
          <p:cNvPr id="3" name="Freeform 2">
            <a:extLst>
              <a:ext uri="{FF2B5EF4-FFF2-40B4-BE49-F238E27FC236}">
                <a16:creationId xmlns:a16="http://schemas.microsoft.com/office/drawing/2014/main" id="{3BEEA22C-DEE1-EF42-A577-14708783CE5A}"/>
              </a:ext>
            </a:extLst>
          </p:cNvPr>
          <p:cNvSpPr/>
          <p:nvPr/>
        </p:nvSpPr>
        <p:spPr>
          <a:xfrm>
            <a:off x="3397250" y="1765300"/>
            <a:ext cx="996950" cy="292100"/>
          </a:xfrm>
          <a:custGeom>
            <a:avLst/>
            <a:gdLst>
              <a:gd name="connsiteX0" fmla="*/ 12700 w 996950"/>
              <a:gd name="connsiteY0" fmla="*/ 0 h 292100"/>
              <a:gd name="connsiteX1" fmla="*/ 0 w 996950"/>
              <a:gd name="connsiteY1" fmla="*/ 292100 h 292100"/>
              <a:gd name="connsiteX2" fmla="*/ 990600 w 996950"/>
              <a:gd name="connsiteY2" fmla="*/ 292100 h 292100"/>
              <a:gd name="connsiteX3" fmla="*/ 996950 w 996950"/>
              <a:gd name="connsiteY3" fmla="*/ 0 h 292100"/>
              <a:gd name="connsiteX4" fmla="*/ 914400 w 996950"/>
              <a:gd name="connsiteY4" fmla="*/ 69850 h 292100"/>
              <a:gd name="connsiteX5" fmla="*/ 635000 w 996950"/>
              <a:gd name="connsiteY5" fmla="*/ 152400 h 292100"/>
              <a:gd name="connsiteX6" fmla="*/ 381000 w 996950"/>
              <a:gd name="connsiteY6" fmla="*/ 152400 h 292100"/>
              <a:gd name="connsiteX7" fmla="*/ 101600 w 996950"/>
              <a:gd name="connsiteY7" fmla="*/ 76200 h 292100"/>
              <a:gd name="connsiteX8" fmla="*/ 12700 w 996950"/>
              <a:gd name="connsiteY8" fmla="*/ 0 h 29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6950" h="292100">
                <a:moveTo>
                  <a:pt x="12700" y="0"/>
                </a:moveTo>
                <a:lnTo>
                  <a:pt x="0" y="292100"/>
                </a:lnTo>
                <a:lnTo>
                  <a:pt x="990600" y="292100"/>
                </a:lnTo>
                <a:lnTo>
                  <a:pt x="996950" y="0"/>
                </a:lnTo>
                <a:lnTo>
                  <a:pt x="914400" y="69850"/>
                </a:lnTo>
                <a:lnTo>
                  <a:pt x="635000" y="152400"/>
                </a:lnTo>
                <a:lnTo>
                  <a:pt x="381000" y="152400"/>
                </a:lnTo>
                <a:lnTo>
                  <a:pt x="101600" y="76200"/>
                </a:lnTo>
                <a:lnTo>
                  <a:pt x="1270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617A8327-77D9-C84D-9541-EB7927F3F203}"/>
              </a:ext>
            </a:extLst>
          </p:cNvPr>
          <p:cNvSpPr/>
          <p:nvPr/>
        </p:nvSpPr>
        <p:spPr>
          <a:xfrm rot="10800000">
            <a:off x="4385899" y="3065305"/>
            <a:ext cx="996950" cy="292100"/>
          </a:xfrm>
          <a:custGeom>
            <a:avLst/>
            <a:gdLst>
              <a:gd name="connsiteX0" fmla="*/ 12700 w 996950"/>
              <a:gd name="connsiteY0" fmla="*/ 0 h 292100"/>
              <a:gd name="connsiteX1" fmla="*/ 0 w 996950"/>
              <a:gd name="connsiteY1" fmla="*/ 292100 h 292100"/>
              <a:gd name="connsiteX2" fmla="*/ 990600 w 996950"/>
              <a:gd name="connsiteY2" fmla="*/ 292100 h 292100"/>
              <a:gd name="connsiteX3" fmla="*/ 996950 w 996950"/>
              <a:gd name="connsiteY3" fmla="*/ 0 h 292100"/>
              <a:gd name="connsiteX4" fmla="*/ 914400 w 996950"/>
              <a:gd name="connsiteY4" fmla="*/ 69850 h 292100"/>
              <a:gd name="connsiteX5" fmla="*/ 635000 w 996950"/>
              <a:gd name="connsiteY5" fmla="*/ 152400 h 292100"/>
              <a:gd name="connsiteX6" fmla="*/ 381000 w 996950"/>
              <a:gd name="connsiteY6" fmla="*/ 152400 h 292100"/>
              <a:gd name="connsiteX7" fmla="*/ 101600 w 996950"/>
              <a:gd name="connsiteY7" fmla="*/ 76200 h 292100"/>
              <a:gd name="connsiteX8" fmla="*/ 12700 w 996950"/>
              <a:gd name="connsiteY8" fmla="*/ 0 h 29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6950" h="292100">
                <a:moveTo>
                  <a:pt x="12700" y="0"/>
                </a:moveTo>
                <a:lnTo>
                  <a:pt x="0" y="292100"/>
                </a:lnTo>
                <a:lnTo>
                  <a:pt x="990600" y="292100"/>
                </a:lnTo>
                <a:lnTo>
                  <a:pt x="996950" y="0"/>
                </a:lnTo>
                <a:lnTo>
                  <a:pt x="914400" y="69850"/>
                </a:lnTo>
                <a:lnTo>
                  <a:pt x="635000" y="152400"/>
                </a:lnTo>
                <a:lnTo>
                  <a:pt x="381000" y="152400"/>
                </a:lnTo>
                <a:lnTo>
                  <a:pt x="101600" y="76200"/>
                </a:lnTo>
                <a:lnTo>
                  <a:pt x="1270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Flowchart: Punched Tape 1"/>
          <p:cNvSpPr/>
          <p:nvPr/>
        </p:nvSpPr>
        <p:spPr>
          <a:xfrm>
            <a:off x="3399254" y="1498860"/>
            <a:ext cx="1998121" cy="2122645"/>
          </a:xfrm>
          <a:prstGeom prst="flowChartPunchedTape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092324" y="4289986"/>
            <a:ext cx="5081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Estimate the area of this shape.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64558" y="2039091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5365" y="2046546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66172" y="2054001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66980" y="2061456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4558" y="2539946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65365" y="2547401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6172" y="2554856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66980" y="2562311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75953" y="1432858"/>
            <a:ext cx="1264920" cy="701040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3252727" y="2995814"/>
            <a:ext cx="1264920" cy="701040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463320" y="1561721"/>
            <a:ext cx="43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3258" y="1549036"/>
            <a:ext cx="60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65962" y="3040801"/>
            <a:ext cx="60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38121" y="3048256"/>
            <a:ext cx="60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261441" y="1432858"/>
            <a:ext cx="1264920" cy="701040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4275953" y="2995134"/>
            <a:ext cx="1264920" cy="701040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14661" y="1447977"/>
            <a:ext cx="60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26355" y="3161146"/>
            <a:ext cx="608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397376" y="898542"/>
            <a:ext cx="51475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246334" y="455379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6041559" y="1059105"/>
            <a:ext cx="0" cy="49211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41559" y="1057020"/>
            <a:ext cx="1590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1 cm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86569" y="4856242"/>
            <a:ext cx="1610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14 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42723" y="4797362"/>
            <a:ext cx="1610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3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6" grpId="1" animBg="1"/>
      <p:bldP spid="17" grpId="0" animBg="1"/>
      <p:bldP spid="17" grpId="1" animBg="1"/>
      <p:bldP spid="18" grpId="0"/>
      <p:bldP spid="19" grpId="0"/>
      <p:bldP spid="20" grpId="0"/>
      <p:bldP spid="21" grpId="0"/>
      <p:bldP spid="22" grpId="0" animBg="1"/>
      <p:bldP spid="23" grpId="0" animBg="1"/>
      <p:bldP spid="24" grpId="0"/>
      <p:bldP spid="25" grpId="0"/>
      <p:bldP spid="31" grpId="0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5.2|9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1.8|18.5|13|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4.4|17.1|2.7|22|5.9|4.7|5.8|4.2|1.8|2.3|4.5|2.2|1.9|3.6|1.5|1.2|4.1|8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0.7|2|0.8|2.9|2.9|1.9|0.9|0.8|2.6|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0.8|0.4|0.4|1.3|9.7|1|10|3.5|2.6|1.5|13.3|11.6|3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5|2.8|1.3|0.7|0.8|0.8|3.9|2.9|3.7|1.9|3.8|2.4|0.7|1.6|9.1|0.7|8.8|7.5|3.7|6.3|2|1.6|4.6|1|1.7|1.2|1.3|10.2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0.8|0.6|0.4|0.6|0.3|0.6|0.5|0.5|0.4|0.6|0.7|0.7|0.7|0.6|0.6|1.5|1.5|6.5|4.8|2.2|0.9|8.7|5.8|0.9|7.5|1|8.3|5.7|3.2|6.8|1.5|6.8|3.9|1.6|8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A68C93D-F56F-4D49-8B9C-299964C428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8446</TotalTime>
  <Words>396</Words>
  <Application>Microsoft Office PowerPoint</Application>
  <PresentationFormat>On-screen Show (4:3)</PresentationFormat>
  <Paragraphs>144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Husna Mushtaq</cp:lastModifiedBy>
  <cp:revision>236</cp:revision>
  <dcterms:created xsi:type="dcterms:W3CDTF">2019-07-05T11:02:13Z</dcterms:created>
  <dcterms:modified xsi:type="dcterms:W3CDTF">2021-07-06T10:11:55Z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