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9A7A0-F5BD-410D-846D-92050F8F17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4402AF-42AB-4776-A6BB-1CB71AD6A6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1FBB7-966B-4CBC-9331-5BBAA9E3E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1EE-B33C-49A0-9241-3B62B08CE96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1ACC9-F8A5-49F7-B96E-D7388DAE3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95A42-CED3-4058-AE41-2A59C6EB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B830-08CD-430B-B663-34A6E70AE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69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68CB4-5FF6-4C44-90AD-A78B083B8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2D4627-72B0-4962-81ED-CC94C34B7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719DA-CE8D-4C94-B52C-652767BB5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1EE-B33C-49A0-9241-3B62B08CE96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9AFF2-3D9C-4E75-A196-C48AAC79C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0DD92-B0A2-4CE7-8473-FF88E13C3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B830-08CD-430B-B663-34A6E70AE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734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11B59-327A-4DE1-9302-233812D451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DFF235-4285-4064-AC03-D3BEE634A0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5B7B4-9099-40C3-836F-E0115FFC6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1EE-B33C-49A0-9241-3B62B08CE96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3FF2C-0AD9-4426-BC4A-0F2A15DC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64683D-557C-4B92-AE2A-BB4DD0325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B830-08CD-430B-B663-34A6E70AE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7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A77C5-E662-4D16-B452-3505D6846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9A3E6-B4F8-49AB-A6E4-F57B2B062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C8E7D1-06F9-4609-A1BE-4C99C79D6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1EE-B33C-49A0-9241-3B62B08CE96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507B1-15BF-4D16-BC75-CBC41E49F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1D1BE-1EF7-44A2-BF20-022855B59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B830-08CD-430B-B663-34A6E70AE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532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7694B-1876-4F4D-AFD1-46043ECF0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CD119D-B87A-40DB-9DCE-409E7BB94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8D762-4C07-45E9-A43E-7F48A4D7F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1EE-B33C-49A0-9241-3B62B08CE96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2CB80-F783-49CE-B07C-6F22F280F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799AE-92D1-4278-A96C-B355BF68D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B830-08CD-430B-B663-34A6E70AE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85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45A10-B4C2-4298-AFAD-DA9C95462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6B2C6-8C2E-4250-9F70-9694121509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F5970-0451-4756-A02F-62F9743C34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535E5-7B27-40BD-AF10-12B5B2399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1EE-B33C-49A0-9241-3B62B08CE96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58FC44-ADE6-4C85-BD74-57510A4CB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1A196-0B15-476B-A66B-2A00958D6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B830-08CD-430B-B663-34A6E70AE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109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21EA8-C9D5-446D-A91B-43FF3679A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58E01-3133-4B3A-9248-0179EF25F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0A68FD-BF1C-46AA-AB50-2E25F2F95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C191F2-AA5D-4C07-A28B-9DA12C7E9E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783544-F380-4A8D-86CD-114C5B26F3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E5C717-0A71-49F6-8E40-8FCC78AFA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1EE-B33C-49A0-9241-3B62B08CE96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93B21B-F29C-48A9-B85B-D662EDF9C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F045CF-48F0-440E-8296-A1D3C7432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B830-08CD-430B-B663-34A6E70AE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586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7210C-C9BB-481B-8418-2762D78BD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3C1261-7282-4B93-A51C-7190ACD82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1EE-B33C-49A0-9241-3B62B08CE96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0A14FC-BEE3-4908-AA43-A760CFABF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26DDE2-3FC0-4CEC-8A4A-21266EDDC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B830-08CD-430B-B663-34A6E70AE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18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16F860-E177-4D69-AA65-49FB26E7D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1EE-B33C-49A0-9241-3B62B08CE96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3887B7-71BF-4E88-9CE8-C6AEAEDDB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B7922E-24D2-4DA9-967B-8E3B628B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B830-08CD-430B-B663-34A6E70AE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296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B97D3-8A1F-4A6A-9942-7D1E00E1F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D161A-1BE0-4820-9A32-67A1476A0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176A86-146A-4301-A42B-C75B03F3C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1101-6DA2-4396-AC27-EBDA772A3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1EE-B33C-49A0-9241-3B62B08CE96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13D335-058B-45A1-9905-8D2D2E71C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1B2DE-6819-454F-8D3C-09B55261E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B830-08CD-430B-B663-34A6E70AE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640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EBC5E-3482-4F92-A89F-49DF7C298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4F2BCF-08C5-4C69-B9A8-569824D66D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ECB51-1D49-43AD-B24B-1F1B778DC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C73FB-A935-48CC-9186-D4A4C0D92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71EE-B33C-49A0-9241-3B62B08CE96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3D929-5641-4F4D-8DA6-E3FC1345E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64B25-FA05-435E-BBA8-E545647B5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DB830-08CD-430B-B663-34A6E70AE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068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60C650-E273-4493-B603-0FF09E15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1FA3A-475E-4DC8-9173-9FDCC0565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12995-7F6A-426C-879B-5CEEDA3E3E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771EE-B33C-49A0-9241-3B62B08CE96D}" type="datetimeFigureOut">
              <a:rPr lang="en-GB" smtClean="0"/>
              <a:t>06/03/2023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FD253-E55B-4AC3-B750-7CBEEF0BA6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EDBA0-F985-4939-BDD3-C658E6440B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DB830-08CD-430B-B663-34A6E70AE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8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B7F617F-4B72-4B5F-8FFB-FC2E12DED0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699" b="45012"/>
          <a:stretch/>
        </p:blipFill>
        <p:spPr>
          <a:xfrm>
            <a:off x="1130074" y="188684"/>
            <a:ext cx="4267438" cy="14078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DA73F23-5832-43DC-8411-74B45F8687B3}"/>
              </a:ext>
            </a:extLst>
          </p:cNvPr>
          <p:cNvSpPr/>
          <p:nvPr/>
        </p:nvSpPr>
        <p:spPr>
          <a:xfrm>
            <a:off x="8069943" y="2162630"/>
            <a:ext cx="3744686" cy="4165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1AFDCDE-FEF3-4AC4-9AB7-EF94A72E28F2}"/>
              </a:ext>
            </a:extLst>
          </p:cNvPr>
          <p:cNvSpPr/>
          <p:nvPr/>
        </p:nvSpPr>
        <p:spPr>
          <a:xfrm>
            <a:off x="217714" y="1930401"/>
            <a:ext cx="7852229" cy="54784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50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omic Sans MS" panose="030F0702030302020204" pitchFamily="66" charset="0"/>
              </a:rPr>
              <a:t>Cat</a:t>
            </a:r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83639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BA5E5CC-9820-4B25-92CD-6D409061146B}"/>
              </a:ext>
            </a:extLst>
          </p:cNvPr>
          <p:cNvSpPr/>
          <p:nvPr/>
        </p:nvSpPr>
        <p:spPr>
          <a:xfrm>
            <a:off x="1494971" y="2220688"/>
            <a:ext cx="3744686" cy="4165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41A6B2-65D7-49F4-BDFC-BB2F6793682F}"/>
              </a:ext>
            </a:extLst>
          </p:cNvPr>
          <p:cNvSpPr/>
          <p:nvPr/>
        </p:nvSpPr>
        <p:spPr>
          <a:xfrm>
            <a:off x="6496730" y="2282372"/>
            <a:ext cx="3744686" cy="4165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FFC96A-38E0-47D6-A38B-C205B60AE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901" y="279399"/>
            <a:ext cx="1573213" cy="1573213"/>
          </a:xfrm>
          <a:prstGeom prst="rect">
            <a:avLst/>
          </a:prstGeom>
        </p:spPr>
      </p:pic>
      <p:pic>
        <p:nvPicPr>
          <p:cNvPr id="3074" name="Picture 2" descr="Rug Clip Door Mat - Welcome Mat Clipart Transparent PNG - 727x305 - Free  Download on NicePNG">
            <a:extLst>
              <a:ext uri="{FF2B5EF4-FFF2-40B4-BE49-F238E27FC236}">
                <a16:creationId xmlns:a16="http://schemas.microsoft.com/office/drawing/2014/main" id="{5157B16C-857C-4A62-8D12-C851814F4E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8553" r="2908" b="9868"/>
          <a:stretch/>
        </p:blipFill>
        <p:spPr bwMode="auto">
          <a:xfrm>
            <a:off x="1686363" y="3465286"/>
            <a:ext cx="3361901" cy="1799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A Faucet Isolated Vector Illustration Stock Illustration - Download Image  Now - Clip Art, Domestic Life, Drinking Water - iStock">
            <a:extLst>
              <a:ext uri="{FF2B5EF4-FFF2-40B4-BE49-F238E27FC236}">
                <a16:creationId xmlns:a16="http://schemas.microsoft.com/office/drawing/2014/main" id="{79F86669-7725-4C50-B18D-F1FA77E8FC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651" y="2806700"/>
            <a:ext cx="2878843" cy="3116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9647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BA5E5CC-9820-4B25-92CD-6D409061146B}"/>
              </a:ext>
            </a:extLst>
          </p:cNvPr>
          <p:cNvSpPr/>
          <p:nvPr/>
        </p:nvSpPr>
        <p:spPr>
          <a:xfrm>
            <a:off x="1494971" y="2235201"/>
            <a:ext cx="3744686" cy="4165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41A6B2-65D7-49F4-BDFC-BB2F6793682F}"/>
              </a:ext>
            </a:extLst>
          </p:cNvPr>
          <p:cNvSpPr/>
          <p:nvPr/>
        </p:nvSpPr>
        <p:spPr>
          <a:xfrm>
            <a:off x="6496730" y="2282372"/>
            <a:ext cx="3744686" cy="4165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FFC96A-38E0-47D6-A38B-C205B60AE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901" y="279399"/>
            <a:ext cx="1573213" cy="1573213"/>
          </a:xfrm>
          <a:prstGeom prst="rect">
            <a:avLst/>
          </a:prstGeom>
        </p:spPr>
      </p:pic>
      <p:pic>
        <p:nvPicPr>
          <p:cNvPr id="2050" name="Picture 2" descr="Rat Vector Art, Icons, and Graphics for Free Download">
            <a:extLst>
              <a:ext uri="{FF2B5EF4-FFF2-40B4-BE49-F238E27FC236}">
                <a16:creationId xmlns:a16="http://schemas.microsoft.com/office/drawing/2014/main" id="{F3A7756B-AAC0-4D02-9DA5-D2DC9FC57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114" y="2960914"/>
            <a:ext cx="3323772" cy="268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at clipart">
            <a:extLst>
              <a:ext uri="{FF2B5EF4-FFF2-40B4-BE49-F238E27FC236}">
                <a16:creationId xmlns:a16="http://schemas.microsoft.com/office/drawing/2014/main" id="{919F9854-C30C-457D-8733-EF89917AA1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034" y="3287640"/>
            <a:ext cx="3146077" cy="2155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6639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BA5E5CC-9820-4B25-92CD-6D409061146B}"/>
              </a:ext>
            </a:extLst>
          </p:cNvPr>
          <p:cNvSpPr/>
          <p:nvPr/>
        </p:nvSpPr>
        <p:spPr>
          <a:xfrm>
            <a:off x="1494971" y="2235201"/>
            <a:ext cx="3744686" cy="4165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41A6B2-65D7-49F4-BDFC-BB2F6793682F}"/>
              </a:ext>
            </a:extLst>
          </p:cNvPr>
          <p:cNvSpPr/>
          <p:nvPr/>
        </p:nvSpPr>
        <p:spPr>
          <a:xfrm>
            <a:off x="6496730" y="2282372"/>
            <a:ext cx="3744686" cy="4165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FFC96A-38E0-47D6-A38B-C205B60AE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901" y="279399"/>
            <a:ext cx="1573213" cy="1573213"/>
          </a:xfrm>
          <a:prstGeom prst="rect">
            <a:avLst/>
          </a:prstGeom>
        </p:spPr>
      </p:pic>
      <p:pic>
        <p:nvPicPr>
          <p:cNvPr id="1026" name="Picture 2" descr="Cat Png Watercolor Illustration Transparent - Cat Clipart Transparent Background, transparent png download">
            <a:extLst>
              <a:ext uri="{FF2B5EF4-FFF2-40B4-BE49-F238E27FC236}">
                <a16:creationId xmlns:a16="http://schemas.microsoft.com/office/drawing/2014/main" id="{E59D0CDE-5D77-40BD-84BF-2B3DDB284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699" y="2398479"/>
            <a:ext cx="3131230" cy="3933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lipart Bat PNG Isolated HD">
            <a:extLst>
              <a:ext uri="{FF2B5EF4-FFF2-40B4-BE49-F238E27FC236}">
                <a16:creationId xmlns:a16="http://schemas.microsoft.com/office/drawing/2014/main" id="{3CB969A0-6653-46AC-AC28-802750F1C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030" y="3018971"/>
            <a:ext cx="3400764" cy="252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517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B7F617F-4B72-4B5F-8FFB-FC2E12DED0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699" b="45012"/>
          <a:stretch/>
        </p:blipFill>
        <p:spPr>
          <a:xfrm>
            <a:off x="1130074" y="188684"/>
            <a:ext cx="4267438" cy="14078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DA73F23-5832-43DC-8411-74B45F8687B3}"/>
              </a:ext>
            </a:extLst>
          </p:cNvPr>
          <p:cNvSpPr/>
          <p:nvPr/>
        </p:nvSpPr>
        <p:spPr>
          <a:xfrm>
            <a:off x="8069943" y="2162630"/>
            <a:ext cx="3744686" cy="4165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1AFDCDE-FEF3-4AC4-9AB7-EF94A72E28F2}"/>
              </a:ext>
            </a:extLst>
          </p:cNvPr>
          <p:cNvSpPr/>
          <p:nvPr/>
        </p:nvSpPr>
        <p:spPr>
          <a:xfrm>
            <a:off x="217714" y="1930401"/>
            <a:ext cx="7852229" cy="54784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50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omic Sans MS" panose="030F0702030302020204" pitchFamily="66" charset="0"/>
              </a:rPr>
              <a:t>b</a:t>
            </a:r>
            <a:r>
              <a:rPr lang="en-US" sz="35000" b="1" cap="none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omic Sans MS" panose="030F0702030302020204" pitchFamily="66" charset="0"/>
              </a:rPr>
              <a:t>at </a:t>
            </a:r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4477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B7F617F-4B72-4B5F-8FFB-FC2E12DED0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699" b="45012"/>
          <a:stretch/>
        </p:blipFill>
        <p:spPr>
          <a:xfrm>
            <a:off x="1130074" y="188684"/>
            <a:ext cx="4267438" cy="14078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DA73F23-5832-43DC-8411-74B45F8687B3}"/>
              </a:ext>
            </a:extLst>
          </p:cNvPr>
          <p:cNvSpPr/>
          <p:nvPr/>
        </p:nvSpPr>
        <p:spPr>
          <a:xfrm>
            <a:off x="8069943" y="2162630"/>
            <a:ext cx="3744686" cy="4165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1AFDCDE-FEF3-4AC4-9AB7-EF94A72E28F2}"/>
              </a:ext>
            </a:extLst>
          </p:cNvPr>
          <p:cNvSpPr/>
          <p:nvPr/>
        </p:nvSpPr>
        <p:spPr>
          <a:xfrm>
            <a:off x="217714" y="1930401"/>
            <a:ext cx="7852229" cy="54784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5000" b="1" cap="none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omic Sans MS" panose="030F0702030302020204" pitchFamily="66" charset="0"/>
              </a:rPr>
              <a:t>rat </a:t>
            </a:r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7318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B7F617F-4B72-4B5F-8FFB-FC2E12DED0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699" b="45012"/>
          <a:stretch/>
        </p:blipFill>
        <p:spPr>
          <a:xfrm>
            <a:off x="1130074" y="188684"/>
            <a:ext cx="4267438" cy="14078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DA73F23-5832-43DC-8411-74B45F8687B3}"/>
              </a:ext>
            </a:extLst>
          </p:cNvPr>
          <p:cNvSpPr/>
          <p:nvPr/>
        </p:nvSpPr>
        <p:spPr>
          <a:xfrm>
            <a:off x="8069943" y="2162630"/>
            <a:ext cx="3744686" cy="4165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1AFDCDE-FEF3-4AC4-9AB7-EF94A72E28F2}"/>
              </a:ext>
            </a:extLst>
          </p:cNvPr>
          <p:cNvSpPr/>
          <p:nvPr/>
        </p:nvSpPr>
        <p:spPr>
          <a:xfrm>
            <a:off x="217714" y="1930401"/>
            <a:ext cx="7852229" cy="54784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5000" b="1" cap="none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omic Sans MS" panose="030F0702030302020204" pitchFamily="66" charset="0"/>
              </a:rPr>
              <a:t>hat </a:t>
            </a:r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75825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B7F617F-4B72-4B5F-8FFB-FC2E12DED0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699" b="45012"/>
          <a:stretch/>
        </p:blipFill>
        <p:spPr>
          <a:xfrm>
            <a:off x="1130074" y="188684"/>
            <a:ext cx="4267438" cy="14078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DA73F23-5832-43DC-8411-74B45F8687B3}"/>
              </a:ext>
            </a:extLst>
          </p:cNvPr>
          <p:cNvSpPr/>
          <p:nvPr/>
        </p:nvSpPr>
        <p:spPr>
          <a:xfrm>
            <a:off x="8258628" y="2380345"/>
            <a:ext cx="3744686" cy="4165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1AFDCDE-FEF3-4AC4-9AB7-EF94A72E28F2}"/>
              </a:ext>
            </a:extLst>
          </p:cNvPr>
          <p:cNvSpPr/>
          <p:nvPr/>
        </p:nvSpPr>
        <p:spPr>
          <a:xfrm>
            <a:off x="-508000" y="1756229"/>
            <a:ext cx="9274629" cy="56525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50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omic Sans MS" panose="030F0702030302020204" pitchFamily="66" charset="0"/>
              </a:rPr>
              <a:t>mat</a:t>
            </a:r>
            <a:r>
              <a:rPr lang="en-US" sz="35000" b="1" cap="none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1906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B7F617F-4B72-4B5F-8FFB-FC2E12DED0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699" b="45012"/>
          <a:stretch/>
        </p:blipFill>
        <p:spPr>
          <a:xfrm>
            <a:off x="1130074" y="188684"/>
            <a:ext cx="4267438" cy="14078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DA73F23-5832-43DC-8411-74B45F8687B3}"/>
              </a:ext>
            </a:extLst>
          </p:cNvPr>
          <p:cNvSpPr/>
          <p:nvPr/>
        </p:nvSpPr>
        <p:spPr>
          <a:xfrm>
            <a:off x="8258628" y="2380345"/>
            <a:ext cx="3744686" cy="4165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1AFDCDE-FEF3-4AC4-9AB7-EF94A72E28F2}"/>
              </a:ext>
            </a:extLst>
          </p:cNvPr>
          <p:cNvSpPr/>
          <p:nvPr/>
        </p:nvSpPr>
        <p:spPr>
          <a:xfrm>
            <a:off x="-493486" y="928915"/>
            <a:ext cx="9260115" cy="54784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5000" b="1" cap="none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omic Sans MS" panose="030F0702030302020204" pitchFamily="66" charset="0"/>
              </a:rPr>
              <a:t>tap </a:t>
            </a:r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636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B7F617F-4B72-4B5F-8FFB-FC2E12DED0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699" b="45012"/>
          <a:stretch/>
        </p:blipFill>
        <p:spPr>
          <a:xfrm>
            <a:off x="1130074" y="188684"/>
            <a:ext cx="4267438" cy="14078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DA73F23-5832-43DC-8411-74B45F8687B3}"/>
              </a:ext>
            </a:extLst>
          </p:cNvPr>
          <p:cNvSpPr/>
          <p:nvPr/>
        </p:nvSpPr>
        <p:spPr>
          <a:xfrm>
            <a:off x="8258628" y="2380345"/>
            <a:ext cx="3744686" cy="4165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1AFDCDE-FEF3-4AC4-9AB7-EF94A72E28F2}"/>
              </a:ext>
            </a:extLst>
          </p:cNvPr>
          <p:cNvSpPr/>
          <p:nvPr/>
        </p:nvSpPr>
        <p:spPr>
          <a:xfrm>
            <a:off x="-493486" y="928915"/>
            <a:ext cx="9260115" cy="54784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5000" b="1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omic Sans MS" panose="030F0702030302020204" pitchFamily="66" charset="0"/>
              </a:rPr>
              <a:t>pan</a:t>
            </a:r>
            <a:r>
              <a:rPr lang="en-US" sz="35000" b="1" cap="none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3295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B7F617F-4B72-4B5F-8FFB-FC2E12DED0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699" b="45012"/>
          <a:stretch/>
        </p:blipFill>
        <p:spPr>
          <a:xfrm>
            <a:off x="1130074" y="188684"/>
            <a:ext cx="4267438" cy="14078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DA73F23-5832-43DC-8411-74B45F8687B3}"/>
              </a:ext>
            </a:extLst>
          </p:cNvPr>
          <p:cNvSpPr/>
          <p:nvPr/>
        </p:nvSpPr>
        <p:spPr>
          <a:xfrm>
            <a:off x="8258628" y="2380345"/>
            <a:ext cx="3744686" cy="4165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1AFDCDE-FEF3-4AC4-9AB7-EF94A72E28F2}"/>
              </a:ext>
            </a:extLst>
          </p:cNvPr>
          <p:cNvSpPr/>
          <p:nvPr/>
        </p:nvSpPr>
        <p:spPr>
          <a:xfrm>
            <a:off x="-493486" y="928915"/>
            <a:ext cx="9260115" cy="54784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5000" b="1" cap="none" spc="50" dirty="0">
                <a:ln w="9525" cmpd="sng">
                  <a:solidFill>
                    <a:schemeClr val="tx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omic Sans MS" panose="030F0702030302020204" pitchFamily="66" charset="0"/>
              </a:rPr>
              <a:t>van </a:t>
            </a:r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7668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BA5E5CC-9820-4B25-92CD-6D409061146B}"/>
              </a:ext>
            </a:extLst>
          </p:cNvPr>
          <p:cNvSpPr/>
          <p:nvPr/>
        </p:nvSpPr>
        <p:spPr>
          <a:xfrm>
            <a:off x="1494971" y="2235201"/>
            <a:ext cx="3744686" cy="4165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41A6B2-65D7-49F4-BDFC-BB2F6793682F}"/>
              </a:ext>
            </a:extLst>
          </p:cNvPr>
          <p:cNvSpPr/>
          <p:nvPr/>
        </p:nvSpPr>
        <p:spPr>
          <a:xfrm>
            <a:off x="6496730" y="2282372"/>
            <a:ext cx="3744686" cy="4165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FFC96A-38E0-47D6-A38B-C205B60AE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901" y="279399"/>
            <a:ext cx="1573213" cy="1573213"/>
          </a:xfrm>
          <a:prstGeom prst="rect">
            <a:avLst/>
          </a:prstGeom>
        </p:spPr>
      </p:pic>
      <p:pic>
        <p:nvPicPr>
          <p:cNvPr id="4098" name="Picture 2" descr="Frying Pan Clipart - Pan Clipart, HD Png Download , Transparent Png Image -  PNGitem">
            <a:extLst>
              <a:ext uri="{FF2B5EF4-FFF2-40B4-BE49-F238E27FC236}">
                <a16:creationId xmlns:a16="http://schemas.microsoft.com/office/drawing/2014/main" id="{C2D35809-E2A2-4BFC-B503-BEB5A71660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69" r="10212"/>
          <a:stretch/>
        </p:blipFill>
        <p:spPr bwMode="auto">
          <a:xfrm>
            <a:off x="1837202" y="2859314"/>
            <a:ext cx="3010569" cy="273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Red Van PNG Clip Art - Best WEB Clipart">
            <a:extLst>
              <a:ext uri="{FF2B5EF4-FFF2-40B4-BE49-F238E27FC236}">
                <a16:creationId xmlns:a16="http://schemas.microsoft.com/office/drawing/2014/main" id="{11914FE9-3412-4202-8363-FB5CA4501F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524" y="3429001"/>
            <a:ext cx="3223305" cy="2169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2002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</Words>
  <Application>Microsoft Office PowerPoint</Application>
  <PresentationFormat>Widescreen</PresentationFormat>
  <Paragraphs>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Jamieson</dc:creator>
  <cp:lastModifiedBy>Jane Jamieson</cp:lastModifiedBy>
  <cp:revision>4</cp:revision>
  <cp:lastPrinted>2023-03-06T19:15:57Z</cp:lastPrinted>
  <dcterms:created xsi:type="dcterms:W3CDTF">2023-03-06T18:44:37Z</dcterms:created>
  <dcterms:modified xsi:type="dcterms:W3CDTF">2023-03-06T19:16:35Z</dcterms:modified>
</cp:coreProperties>
</file>