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11" autoAdjust="0"/>
  </p:normalViewPr>
  <p:slideViewPr>
    <p:cSldViewPr snapToGrid="0">
      <p:cViewPr varScale="1">
        <p:scale>
          <a:sx n="81" d="100"/>
          <a:sy n="81" d="100"/>
        </p:scale>
        <p:origin x="96"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A10F4-83FB-2643-B69E-50E1CAF57BC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43D1DDC-75B2-084D-8967-C3E8705DB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3A0370F-7BEA-BE4A-853C-600A340A4DE9}"/>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5" name="Footer Placeholder 4">
            <a:extLst>
              <a:ext uri="{FF2B5EF4-FFF2-40B4-BE49-F238E27FC236}">
                <a16:creationId xmlns:a16="http://schemas.microsoft.com/office/drawing/2014/main" id="{5DA36230-012E-494D-9E95-A844F6E06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CDB7A8-12EA-FB40-8BDD-E872B1F1A36F}"/>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01733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E0F27-831B-B74D-A69E-2594C527CCC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F4DC45-9292-E949-9C25-CAB8891DE14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5CA76C7-6F01-7D47-B821-25E7245666D7}"/>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5" name="Footer Placeholder 4">
            <a:extLst>
              <a:ext uri="{FF2B5EF4-FFF2-40B4-BE49-F238E27FC236}">
                <a16:creationId xmlns:a16="http://schemas.microsoft.com/office/drawing/2014/main" id="{BECB46EC-488A-3347-B9DD-F00D0F47A8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3FF271-34A6-0043-BE5F-9E41298E7F78}"/>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83061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8F5A51-8047-5947-92C7-A310B42EABA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0E85B3F-F0A1-E149-84AF-049B54778D6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4BDDE76-AACC-0E4A-8216-46496829C687}"/>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5" name="Footer Placeholder 4">
            <a:extLst>
              <a:ext uri="{FF2B5EF4-FFF2-40B4-BE49-F238E27FC236}">
                <a16:creationId xmlns:a16="http://schemas.microsoft.com/office/drawing/2014/main" id="{28A03C96-B89D-FD47-8794-62BC7CF24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B31B83-5CEB-6143-8FA1-42ADCB0D9418}"/>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89317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7FCC-853E-3C48-926A-5B4738B0BE4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1FC1C3-49C2-534C-86AC-0714FB280E8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2F05001-232C-074A-ADAA-64D8F876AFCE}"/>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5" name="Footer Placeholder 4">
            <a:extLst>
              <a:ext uri="{FF2B5EF4-FFF2-40B4-BE49-F238E27FC236}">
                <a16:creationId xmlns:a16="http://schemas.microsoft.com/office/drawing/2014/main" id="{85A8B34B-6DF2-9446-AC92-B07AFADC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59E28E-984F-B746-9415-4DB46843551F}"/>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54362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E8CC2-5077-5C43-A17E-506253B9D0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7D1B853-D058-5E45-A659-67297CF595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A196264-DFF9-774F-8656-361E4F3D50DF}"/>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5" name="Footer Placeholder 4">
            <a:extLst>
              <a:ext uri="{FF2B5EF4-FFF2-40B4-BE49-F238E27FC236}">
                <a16:creationId xmlns:a16="http://schemas.microsoft.com/office/drawing/2014/main" id="{06EA8196-E489-1041-9CE0-344E6DE276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1D2FE2-B335-F041-9D59-58F6F3454522}"/>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45196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C2CC-29C0-0346-A986-81595C30268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4DA3AA7-B2D3-BE45-8684-21DA5315955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A7DC296-840B-F04C-BC3B-8D072174694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ACFB66D-D9A8-B54D-AE2B-AEC23960753F}"/>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6" name="Footer Placeholder 5">
            <a:extLst>
              <a:ext uri="{FF2B5EF4-FFF2-40B4-BE49-F238E27FC236}">
                <a16:creationId xmlns:a16="http://schemas.microsoft.com/office/drawing/2014/main" id="{8DCE80D7-E20C-554D-A80C-E046EE51C5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D49D61-E0DF-4B4B-B6DA-C5FBAE68D4D7}"/>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730680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51AC8-042A-7C4B-AFB5-FA1C8D4F130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E07712B-0376-5A4E-A4DF-69131A5490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5F2050E-81E5-C049-B018-F5A474342EF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9DE3675-E806-6140-9A5D-D27325437E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140A6B5-339F-5340-A489-89B2AC9A77C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BA62139-F313-3D4B-B3E5-BDB2371716FC}"/>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8" name="Footer Placeholder 7">
            <a:extLst>
              <a:ext uri="{FF2B5EF4-FFF2-40B4-BE49-F238E27FC236}">
                <a16:creationId xmlns:a16="http://schemas.microsoft.com/office/drawing/2014/main" id="{8E345FA6-158F-D84F-AF3A-00253E1945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B671A4-9618-DF49-BE88-2D08E485199D}"/>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84544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9419-A0F4-674D-AE67-835E749A39D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E1898A5-890D-714A-AAAD-E139C0B34239}"/>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4" name="Footer Placeholder 3">
            <a:extLst>
              <a:ext uri="{FF2B5EF4-FFF2-40B4-BE49-F238E27FC236}">
                <a16:creationId xmlns:a16="http://schemas.microsoft.com/office/drawing/2014/main" id="{591F5150-E770-7348-BF26-4AD3CEAD2E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D5E385-F4AC-2543-BB78-921D188AFCA7}"/>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735567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9E86A0-108E-804F-BD19-0A7FF95F0F21}"/>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3" name="Footer Placeholder 2">
            <a:extLst>
              <a:ext uri="{FF2B5EF4-FFF2-40B4-BE49-F238E27FC236}">
                <a16:creationId xmlns:a16="http://schemas.microsoft.com/office/drawing/2014/main" id="{09B2E941-95C2-894F-8596-09A48D1A14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364D8F-9C21-F146-B533-35D06A58FA39}"/>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329125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C8450-ED96-E54A-AA5E-53CB2C2A338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D15F46E-0418-9348-8389-229A2DECC6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01EBCC4-BDDD-9D43-ADF6-378D64E9E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5C5341-75B3-064A-A5CB-47C1207862E0}"/>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6" name="Footer Placeholder 5">
            <a:extLst>
              <a:ext uri="{FF2B5EF4-FFF2-40B4-BE49-F238E27FC236}">
                <a16:creationId xmlns:a16="http://schemas.microsoft.com/office/drawing/2014/main" id="{8C3ECD7C-7FD5-1443-886C-4AEF8850A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02B1F1-B089-7142-A4F4-6D4AB2BBAFEA}"/>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8925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C725A-CB28-0D4F-8702-B928CA9EF18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33AAEE7-0338-6243-A3F5-B03D2B9F0F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5D7441-4C90-9044-A2A7-0DA86C8894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85AE4-67CE-2447-93F2-6055A27CD1E9}"/>
              </a:ext>
            </a:extLst>
          </p:cNvPr>
          <p:cNvSpPr>
            <a:spLocks noGrp="1"/>
          </p:cNvSpPr>
          <p:nvPr>
            <p:ph type="dt" sz="half" idx="10"/>
          </p:nvPr>
        </p:nvSpPr>
        <p:spPr/>
        <p:txBody>
          <a:bodyPr/>
          <a:lstStyle/>
          <a:p>
            <a:fld id="{C981D040-40D6-C54A-8804-6618A004C044}" type="datetimeFigureOut">
              <a:rPr lang="en-US" smtClean="0"/>
              <a:t>4/22/2026</a:t>
            </a:fld>
            <a:endParaRPr lang="en-US"/>
          </a:p>
        </p:txBody>
      </p:sp>
      <p:sp>
        <p:nvSpPr>
          <p:cNvPr id="6" name="Footer Placeholder 5">
            <a:extLst>
              <a:ext uri="{FF2B5EF4-FFF2-40B4-BE49-F238E27FC236}">
                <a16:creationId xmlns:a16="http://schemas.microsoft.com/office/drawing/2014/main" id="{8DC31525-629B-5546-9820-35640C2A0E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D22B08-7024-A146-B442-F97B4ECD2483}"/>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668709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B8AEA-ABF7-6F4F-9E85-E6A2802EFA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79A826D-8FDF-6744-96FF-BDA877D74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2FB35F-64CB-A145-B670-C9E76C2FBF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1D040-40D6-C54A-8804-6618A004C044}" type="datetimeFigureOut">
              <a:rPr lang="en-US" smtClean="0"/>
              <a:t>4/22/2026</a:t>
            </a:fld>
            <a:endParaRPr lang="en-US"/>
          </a:p>
        </p:txBody>
      </p:sp>
      <p:sp>
        <p:nvSpPr>
          <p:cNvPr id="5" name="Footer Placeholder 4">
            <a:extLst>
              <a:ext uri="{FF2B5EF4-FFF2-40B4-BE49-F238E27FC236}">
                <a16:creationId xmlns:a16="http://schemas.microsoft.com/office/drawing/2014/main" id="{1D84AE87-4F1F-F946-A81A-1A5A5E5589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B2CE41-D9C8-4C47-9FC9-80AA68AD80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20899-06DA-E641-B7DF-6BDC9C51A562}" type="slidenum">
              <a:rPr lang="en-US" smtClean="0"/>
              <a:t>‹#›</a:t>
            </a:fld>
            <a:endParaRPr lang="en-US"/>
          </a:p>
        </p:txBody>
      </p:sp>
    </p:spTree>
    <p:extLst>
      <p:ext uri="{BB962C8B-B14F-4D97-AF65-F5344CB8AC3E}">
        <p14:creationId xmlns:p14="http://schemas.microsoft.com/office/powerpoint/2010/main" val="2254866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005C864-0EA8-FB4F-B13D-E961EB33B165}"/>
              </a:ext>
            </a:extLst>
          </p:cNvPr>
          <p:cNvSpPr txBox="1"/>
          <p:nvPr/>
        </p:nvSpPr>
        <p:spPr>
          <a:xfrm>
            <a:off x="-189645" y="746393"/>
            <a:ext cx="11833631" cy="646331"/>
          </a:xfrm>
          <a:prstGeom prst="rect">
            <a:avLst/>
          </a:prstGeom>
          <a:noFill/>
        </p:spPr>
        <p:txBody>
          <a:bodyPr wrap="square">
            <a:spAutoFit/>
          </a:bodyPr>
          <a:lstStyle/>
          <a:p>
            <a:endParaRPr lang="en-US" sz="1800" dirty="0"/>
          </a:p>
          <a:p>
            <a:endParaRPr lang="en-US" sz="1800" dirty="0"/>
          </a:p>
        </p:txBody>
      </p:sp>
      <p:sp>
        <p:nvSpPr>
          <p:cNvPr id="19" name="TextBox 18">
            <a:extLst>
              <a:ext uri="{FF2B5EF4-FFF2-40B4-BE49-F238E27FC236}">
                <a16:creationId xmlns:a16="http://schemas.microsoft.com/office/drawing/2014/main" id="{A8F0E8CA-05E7-4192-8191-4CF4B31E2D57}"/>
              </a:ext>
            </a:extLst>
          </p:cNvPr>
          <p:cNvSpPr txBox="1"/>
          <p:nvPr/>
        </p:nvSpPr>
        <p:spPr>
          <a:xfrm>
            <a:off x="747671" y="-725014"/>
            <a:ext cx="6178126" cy="369332"/>
          </a:xfrm>
          <a:prstGeom prst="rect">
            <a:avLst/>
          </a:prstGeom>
          <a:noFill/>
        </p:spPr>
        <p:txBody>
          <a:bodyPr wrap="square">
            <a:spAutoFit/>
          </a:bodyPr>
          <a:lstStyle/>
          <a:p>
            <a:r>
              <a:rPr lang="en-US" sz="1800" dirty="0"/>
              <a:t>           </a:t>
            </a:r>
            <a:r>
              <a:rPr lang="en-GB" sz="1800" b="1" u="sng" dirty="0">
                <a:solidFill>
                  <a:schemeClr val="accent2">
                    <a:lumMod val="50000"/>
                  </a:schemeClr>
                </a:solidFill>
              </a:rPr>
              <a:t>Pelicans Class Newsletter </a:t>
            </a:r>
            <a:r>
              <a:rPr lang="en-US" sz="1800" b="1" u="sng" dirty="0">
                <a:solidFill>
                  <a:schemeClr val="accent2">
                    <a:lumMod val="50000"/>
                  </a:schemeClr>
                </a:solidFill>
              </a:rPr>
              <a:t>Autumn Term</a:t>
            </a:r>
            <a:endParaRPr lang="en-US" b="1" u="sng" dirty="0">
              <a:solidFill>
                <a:schemeClr val="accent2">
                  <a:lumMod val="50000"/>
                </a:schemeClr>
              </a:solidFill>
            </a:endParaRPr>
          </a:p>
        </p:txBody>
      </p:sp>
      <p:pic>
        <p:nvPicPr>
          <p:cNvPr id="7" name="Picture 6" descr="26,918,402 Summer Stock Photos - Free &amp; Royalty-Free Stock ...">
            <a:extLst>
              <a:ext uri="{FF2B5EF4-FFF2-40B4-BE49-F238E27FC236}">
                <a16:creationId xmlns:a16="http://schemas.microsoft.com/office/drawing/2014/main" id="{3CC3E76D-10D6-4431-ADBC-C4C95B41655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5004" y="118753"/>
            <a:ext cx="12096996" cy="6567055"/>
          </a:xfrm>
          <a:prstGeom prst="rect">
            <a:avLst/>
          </a:prstGeom>
          <a:noFill/>
          <a:ln>
            <a:noFill/>
          </a:ln>
        </p:spPr>
      </p:pic>
      <p:sp>
        <p:nvSpPr>
          <p:cNvPr id="8" name="Rectangle 7">
            <a:extLst>
              <a:ext uri="{FF2B5EF4-FFF2-40B4-BE49-F238E27FC236}">
                <a16:creationId xmlns:a16="http://schemas.microsoft.com/office/drawing/2014/main" id="{F517A3B4-9D90-4D6A-B235-7F74E8C9F201}"/>
              </a:ext>
            </a:extLst>
          </p:cNvPr>
          <p:cNvSpPr/>
          <p:nvPr/>
        </p:nvSpPr>
        <p:spPr>
          <a:xfrm>
            <a:off x="747671" y="1226469"/>
            <a:ext cx="10284506" cy="4801314"/>
          </a:xfrm>
          <a:prstGeom prst="rect">
            <a:avLst/>
          </a:prstGeom>
        </p:spPr>
        <p:txBody>
          <a:bodyPr wrap="square">
            <a:spAutoFit/>
          </a:bodyPr>
          <a:lstStyle/>
          <a:p>
            <a:r>
              <a:rPr lang="en-GB" dirty="0"/>
              <a:t>Welcome to the Summer Term. Where has the time gone? We hope that you</a:t>
            </a:r>
            <a:r>
              <a:rPr lang="en-US" dirty="0"/>
              <a:t> ha</a:t>
            </a:r>
            <a:r>
              <a:rPr lang="en-GB" dirty="0"/>
              <a:t>ve had a </a:t>
            </a:r>
            <a:r>
              <a:rPr lang="en-US" dirty="0"/>
              <a:t>Easter </a:t>
            </a:r>
            <a:r>
              <a:rPr lang="en-GB" dirty="0"/>
              <a:t>holiday and enjoyed </a:t>
            </a:r>
            <a:r>
              <a:rPr lang="en-US" dirty="0"/>
              <a:t>your</a:t>
            </a:r>
            <a:r>
              <a:rPr lang="en-GB" dirty="0"/>
              <a:t> time with family and friends. We</a:t>
            </a:r>
            <a:r>
              <a:rPr lang="en-US" dirty="0"/>
              <a:t> a</a:t>
            </a:r>
            <a:r>
              <a:rPr lang="en-GB" dirty="0"/>
              <a:t>re all ready to welcome the children back for a fantastic </a:t>
            </a:r>
            <a:r>
              <a:rPr lang="en-US" dirty="0"/>
              <a:t>fun filled </a:t>
            </a:r>
            <a:r>
              <a:rPr lang="en-GB" dirty="0"/>
              <a:t>term of learning. </a:t>
            </a:r>
          </a:p>
          <a:p>
            <a:endParaRPr lang="en-US" u="sng" dirty="0"/>
          </a:p>
          <a:p>
            <a:r>
              <a:rPr lang="en-US" u="sng" dirty="0"/>
              <a:t>Pelicans Staff</a:t>
            </a:r>
          </a:p>
          <a:p>
            <a:r>
              <a:rPr lang="en-US" dirty="0"/>
              <a:t>Paula – Class teacher</a:t>
            </a:r>
          </a:p>
          <a:p>
            <a:r>
              <a:rPr lang="en-US" dirty="0"/>
              <a:t>Noor &amp; Rehana – Level three TAs</a:t>
            </a:r>
          </a:p>
          <a:p>
            <a:r>
              <a:rPr lang="en-US" dirty="0"/>
              <a:t>Catherine, Sandra and Trish – Level one Tas</a:t>
            </a:r>
          </a:p>
          <a:p>
            <a:r>
              <a:rPr lang="en-US" dirty="0"/>
              <a:t>Lisa – Lunchtime Support Assistant</a:t>
            </a:r>
          </a:p>
          <a:p>
            <a:endParaRPr lang="en-US" dirty="0"/>
          </a:p>
          <a:p>
            <a:r>
              <a:rPr lang="en-US" u="sng" dirty="0"/>
              <a:t>Pelicans Children</a:t>
            </a:r>
          </a:p>
          <a:p>
            <a:r>
              <a:rPr lang="en-US" dirty="0"/>
              <a:t>Ethan, Dan and Alex Year 6</a:t>
            </a:r>
          </a:p>
          <a:p>
            <a:r>
              <a:rPr lang="en-US" dirty="0"/>
              <a:t>Dillon, Rhys, Ward and Sufyaan Year 5</a:t>
            </a:r>
          </a:p>
          <a:p>
            <a:r>
              <a:rPr lang="en-US" dirty="0"/>
              <a:t>Max, Jael Year 4</a:t>
            </a:r>
          </a:p>
          <a:p>
            <a:endParaRPr lang="en-US" u="sng" dirty="0"/>
          </a:p>
          <a:p>
            <a:r>
              <a:rPr lang="en-US" dirty="0"/>
              <a:t>Our topic for the Summer Term is </a:t>
            </a:r>
            <a:r>
              <a:rPr lang="en-US" b="1" dirty="0"/>
              <a:t>Weather and Seasons. </a:t>
            </a:r>
            <a:r>
              <a:rPr lang="en-US" dirty="0"/>
              <a:t>Some of our activities will include sensory stories, Growing and Changing, Healthy Lifestyles, The World, (Living things and our eco-system and printing.</a:t>
            </a:r>
            <a:endParaRPr lang="en-US" dirty="0">
              <a:solidFill>
                <a:schemeClr val="accent2">
                  <a:lumMod val="50000"/>
                </a:schemeClr>
              </a:solidFill>
            </a:endParaRPr>
          </a:p>
        </p:txBody>
      </p:sp>
    </p:spTree>
    <p:extLst>
      <p:ext uri="{BB962C8B-B14F-4D97-AF65-F5344CB8AC3E}">
        <p14:creationId xmlns:p14="http://schemas.microsoft.com/office/powerpoint/2010/main" val="810277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Picture 6" descr="26,918,402 Summer Stock Photos - Free &amp; Royalty-Free Stock ...">
            <a:extLst>
              <a:ext uri="{FF2B5EF4-FFF2-40B4-BE49-F238E27FC236}">
                <a16:creationId xmlns:a16="http://schemas.microsoft.com/office/drawing/2014/main" id="{1EF69AFA-5C46-4C8A-BD0C-2B562EC7C31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6878" y="106879"/>
            <a:ext cx="11970327" cy="6650182"/>
          </a:xfrm>
          <a:prstGeom prst="rect">
            <a:avLst/>
          </a:prstGeom>
          <a:noFill/>
          <a:ln>
            <a:noFill/>
          </a:ln>
        </p:spPr>
      </p:pic>
      <p:sp>
        <p:nvSpPr>
          <p:cNvPr id="8" name="TextBox 7">
            <a:extLst>
              <a:ext uri="{FF2B5EF4-FFF2-40B4-BE49-F238E27FC236}">
                <a16:creationId xmlns:a16="http://schemas.microsoft.com/office/drawing/2014/main" id="{E874D02D-B358-4A2F-B043-43F5011D7C68}"/>
              </a:ext>
            </a:extLst>
          </p:cNvPr>
          <p:cNvSpPr txBox="1"/>
          <p:nvPr/>
        </p:nvSpPr>
        <p:spPr>
          <a:xfrm>
            <a:off x="1145208" y="1372439"/>
            <a:ext cx="10005722" cy="4462760"/>
          </a:xfrm>
          <a:prstGeom prst="rect">
            <a:avLst/>
          </a:prstGeom>
          <a:noFill/>
        </p:spPr>
        <p:txBody>
          <a:bodyPr wrap="square">
            <a:spAutoFit/>
          </a:bodyPr>
          <a:lstStyle/>
          <a:p>
            <a:r>
              <a:rPr lang="en-US" dirty="0"/>
              <a:t>In Maths </a:t>
            </a:r>
            <a:r>
              <a:rPr lang="en-GB" dirty="0"/>
              <a:t>this term, we will be working on consolidation of number, shape and money. </a:t>
            </a:r>
          </a:p>
          <a:p>
            <a:r>
              <a:rPr lang="en-US" dirty="0"/>
              <a:t>In Literacy/speech and language, the children will be encouraged to use a variety of media to explore mark making, they will continue to work on their own personal speech and language targets and we will also be continuing our word of the week bucket session-linked to project core. </a:t>
            </a:r>
          </a:p>
          <a:p>
            <a:endParaRPr lang="en-GB" dirty="0"/>
          </a:p>
          <a:p>
            <a:r>
              <a:rPr lang="en-US" dirty="0"/>
              <a:t> All children will continue to work on their individual Literacy and Maths targets during 1:1 and workstation sessions.</a:t>
            </a:r>
          </a:p>
          <a:p>
            <a:r>
              <a:rPr lang="en-US" dirty="0"/>
              <a:t>There will be plenty of opportunities throughout the week for the children to develop their personal communication skills as well as their EHCP targets.  </a:t>
            </a:r>
          </a:p>
          <a:p>
            <a:r>
              <a:rPr lang="en-US" dirty="0"/>
              <a:t>During library times, all children will be encouraged to choose a book from our reading scheme, which will then be shared with them during workstation and library time.</a:t>
            </a:r>
          </a:p>
          <a:p>
            <a:endParaRPr lang="en-US" sz="1800" dirty="0"/>
          </a:p>
          <a:p>
            <a:r>
              <a:rPr lang="en-US" sz="1800" dirty="0"/>
              <a:t>During this term’s topic, some of our activities will include; planting and growing, collecting natural resources for art, preparing healthy snack options and looking at living things and their habitat. </a:t>
            </a:r>
            <a:endParaRPr lang="en-US" dirty="0">
              <a:solidFill>
                <a:schemeClr val="accent2">
                  <a:lumMod val="50000"/>
                </a:schemeClr>
              </a:solidFill>
            </a:endParaRPr>
          </a:p>
          <a:p>
            <a:endParaRPr lang="en-US" sz="1400" dirty="0">
              <a:solidFill>
                <a:schemeClr val="accent2">
                  <a:lumMod val="50000"/>
                </a:schemeClr>
              </a:solidFill>
            </a:endParaRPr>
          </a:p>
          <a:p>
            <a:endParaRPr lang="en-US" dirty="0"/>
          </a:p>
        </p:txBody>
      </p:sp>
    </p:spTree>
    <p:extLst>
      <p:ext uri="{BB962C8B-B14F-4D97-AF65-F5344CB8AC3E}">
        <p14:creationId xmlns:p14="http://schemas.microsoft.com/office/powerpoint/2010/main" val="1451983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26,918,402 Summer Stock Photos - Free &amp; Royalty-Free Stock ...">
            <a:extLst>
              <a:ext uri="{FF2B5EF4-FFF2-40B4-BE49-F238E27FC236}">
                <a16:creationId xmlns:a16="http://schemas.microsoft.com/office/drawing/2014/main" id="{38CB241B-3F3B-438E-83E0-493B9DC1E5B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5092" y="95003"/>
            <a:ext cx="11941815" cy="6650181"/>
          </a:xfrm>
          <a:prstGeom prst="rect">
            <a:avLst/>
          </a:prstGeom>
          <a:noFill/>
          <a:ln>
            <a:noFill/>
          </a:ln>
        </p:spPr>
      </p:pic>
      <p:sp>
        <p:nvSpPr>
          <p:cNvPr id="7" name="TextBox 6">
            <a:extLst>
              <a:ext uri="{FF2B5EF4-FFF2-40B4-BE49-F238E27FC236}">
                <a16:creationId xmlns:a16="http://schemas.microsoft.com/office/drawing/2014/main" id="{A2AE7252-0002-4776-B115-F8E38EB3A13C}"/>
              </a:ext>
            </a:extLst>
          </p:cNvPr>
          <p:cNvSpPr txBox="1"/>
          <p:nvPr/>
        </p:nvSpPr>
        <p:spPr>
          <a:xfrm>
            <a:off x="285009" y="1407685"/>
            <a:ext cx="11495314" cy="4524315"/>
          </a:xfrm>
          <a:prstGeom prst="rect">
            <a:avLst/>
          </a:prstGeom>
          <a:noFill/>
        </p:spPr>
        <p:txBody>
          <a:bodyPr wrap="square">
            <a:spAutoFit/>
          </a:bodyPr>
          <a:lstStyle/>
          <a:p>
            <a:r>
              <a:rPr lang="en-GB" dirty="0"/>
              <a:t>We are </a:t>
            </a:r>
            <a:r>
              <a:rPr lang="en-US" dirty="0"/>
              <a:t>continuing to </a:t>
            </a:r>
            <a:r>
              <a:rPr lang="en-GB" dirty="0"/>
              <a:t>work </a:t>
            </a:r>
            <a:r>
              <a:rPr lang="en-US" dirty="0"/>
              <a:t>on </a:t>
            </a:r>
            <a:r>
              <a:rPr lang="en-GB" dirty="0"/>
              <a:t>developing the children’s self help skills.</a:t>
            </a:r>
            <a:r>
              <a:rPr lang="en-US" dirty="0"/>
              <a:t>e.g.</a:t>
            </a:r>
            <a:r>
              <a:rPr lang="en-GB" dirty="0"/>
              <a:t> tooth brushing, hand washing, toileting and dressing routines. If you there are any specific skills you would like your child to work on, please do let us know. If your child has any allergies or reactions to soaps or shampoos etc, could you please share this information</a:t>
            </a:r>
            <a:r>
              <a:rPr lang="en-US" dirty="0"/>
              <a:t>. </a:t>
            </a:r>
          </a:p>
          <a:p>
            <a:endParaRPr lang="en-US" u="sng" dirty="0"/>
          </a:p>
          <a:p>
            <a:r>
              <a:rPr lang="en-US" u="sng" dirty="0"/>
              <a:t>A Week in Pelicans </a:t>
            </a:r>
          </a:p>
          <a:p>
            <a:r>
              <a:rPr lang="en-US" dirty="0"/>
              <a:t>Monday – P.E, Soft Play, music with Andy and Swimming/ Hydro (on rotation, 4 children per session).</a:t>
            </a:r>
          </a:p>
          <a:p>
            <a:r>
              <a:rPr lang="en-US" dirty="0"/>
              <a:t>Tuesday – Core word of the week.</a:t>
            </a:r>
          </a:p>
          <a:p>
            <a:r>
              <a:rPr lang="en-US" dirty="0"/>
              <a:t>Wednesday – Soft Play, PE with Elliott and Forest School</a:t>
            </a:r>
          </a:p>
          <a:p>
            <a:r>
              <a:rPr lang="en-US" dirty="0"/>
              <a:t>Thursday – Sensory Room and Library.</a:t>
            </a:r>
          </a:p>
          <a:p>
            <a:r>
              <a:rPr lang="en-US" dirty="0"/>
              <a:t>Friday - Sensory Room and Sensory Flock.</a:t>
            </a:r>
          </a:p>
          <a:p>
            <a:endParaRPr lang="en-US" dirty="0"/>
          </a:p>
          <a:p>
            <a:r>
              <a:rPr lang="en-US" dirty="0"/>
              <a:t>You are always welcome to </a:t>
            </a:r>
            <a:r>
              <a:rPr lang="en-GB" dirty="0"/>
              <a:t>contact me or the team with any questions or share anything that you feel may be helpful. You can do this via private messaging on Class Dojo, calling before or after school or via email at the following address: </a:t>
            </a:r>
            <a:r>
              <a:rPr lang="en-US" dirty="0" err="1"/>
              <a:t>p.rhodes</a:t>
            </a:r>
            <a:r>
              <a:rPr lang="en-GB" dirty="0"/>
              <a:t>@ashgate.manchester.sch.uk</a:t>
            </a:r>
            <a:endParaRPr lang="en-US" dirty="0"/>
          </a:p>
          <a:p>
            <a:endParaRPr lang="en-US" dirty="0"/>
          </a:p>
          <a:p>
            <a:endParaRPr lang="en-US" dirty="0"/>
          </a:p>
        </p:txBody>
      </p:sp>
    </p:spTree>
    <p:extLst>
      <p:ext uri="{BB962C8B-B14F-4D97-AF65-F5344CB8AC3E}">
        <p14:creationId xmlns:p14="http://schemas.microsoft.com/office/powerpoint/2010/main" val="1794442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519</Words>
  <Application>Microsoft Office PowerPoint</Application>
  <PresentationFormat>Widescreen</PresentationFormat>
  <Paragraphs>33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Paula Rhodes</dc:creator>
  <cp:lastModifiedBy>Paula Rhodes</cp:lastModifiedBy>
  <cp:revision>21</cp:revision>
  <dcterms:created xsi:type="dcterms:W3CDTF">2025-01-10T11:04:37Z</dcterms:created>
  <dcterms:modified xsi:type="dcterms:W3CDTF">2026-04-22T08:51:09Z</dcterms:modified>
</cp:coreProperties>
</file>